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75A95B-4748-4FCF-A298-ABB6019839B9}" v="93" dt="2024-11-07T20:44:59.5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as Grünzweil" userId="0486b1c61146c26f" providerId="LiveId" clId="{1675A95B-4748-4FCF-A298-ABB6019839B9}"/>
    <pc:docChg chg="undo custSel addSld delSld modSld sldOrd modMainMaster">
      <pc:chgData name="Lukas Grünzweil" userId="0486b1c61146c26f" providerId="LiveId" clId="{1675A95B-4748-4FCF-A298-ABB6019839B9}" dt="2024-11-07T20:47:40.491" v="699" actId="20577"/>
      <pc:docMkLst>
        <pc:docMk/>
      </pc:docMkLst>
      <pc:sldChg chg="del">
        <pc:chgData name="Lukas Grünzweil" userId="0486b1c61146c26f" providerId="LiveId" clId="{1675A95B-4748-4FCF-A298-ABB6019839B9}" dt="2024-11-07T20:05:57.624" v="78" actId="47"/>
        <pc:sldMkLst>
          <pc:docMk/>
          <pc:sldMk cId="81733058" sldId="256"/>
        </pc:sldMkLst>
      </pc:sldChg>
      <pc:sldChg chg="modSp add del mod">
        <pc:chgData name="Lukas Grünzweil" userId="0486b1c61146c26f" providerId="LiveId" clId="{1675A95B-4748-4FCF-A298-ABB6019839B9}" dt="2024-11-07T20:42:46.280" v="605" actId="47"/>
        <pc:sldMkLst>
          <pc:docMk/>
          <pc:sldMk cId="3514738801" sldId="257"/>
        </pc:sldMkLst>
        <pc:spChg chg="mod">
          <ac:chgData name="Lukas Grünzweil" userId="0486b1c61146c26f" providerId="LiveId" clId="{1675A95B-4748-4FCF-A298-ABB6019839B9}" dt="2024-11-07T20:32:30.069" v="509" actId="27636"/>
          <ac:spMkLst>
            <pc:docMk/>
            <pc:sldMk cId="3514738801" sldId="257"/>
            <ac:spMk id="3" creationId="{35374AAA-BB6D-F790-E897-7E8215369591}"/>
          </ac:spMkLst>
        </pc:spChg>
      </pc:sldChg>
      <pc:sldChg chg="modSp mod">
        <pc:chgData name="Lukas Grünzweil" userId="0486b1c61146c26f" providerId="LiveId" clId="{1675A95B-4748-4FCF-A298-ABB6019839B9}" dt="2024-11-07T20:06:58.284" v="106" actId="1076"/>
        <pc:sldMkLst>
          <pc:docMk/>
          <pc:sldMk cId="4264789475" sldId="260"/>
        </pc:sldMkLst>
        <pc:spChg chg="mod">
          <ac:chgData name="Lukas Grünzweil" userId="0486b1c61146c26f" providerId="LiveId" clId="{1675A95B-4748-4FCF-A298-ABB6019839B9}" dt="2024-11-07T20:06:58.284" v="106" actId="1076"/>
          <ac:spMkLst>
            <pc:docMk/>
            <pc:sldMk cId="4264789475" sldId="260"/>
            <ac:spMk id="3" creationId="{FF937654-532D-DBD6-2B72-D4AA9A29F64D}"/>
          </ac:spMkLst>
        </pc:spChg>
        <pc:spChg chg="mod">
          <ac:chgData name="Lukas Grünzweil" userId="0486b1c61146c26f" providerId="LiveId" clId="{1675A95B-4748-4FCF-A298-ABB6019839B9}" dt="2024-11-07T20:06:18.420" v="104" actId="20577"/>
          <ac:spMkLst>
            <pc:docMk/>
            <pc:sldMk cId="4264789475" sldId="260"/>
            <ac:spMk id="4" creationId="{618C2166-35BF-5849-AA53-F2DF56802BE3}"/>
          </ac:spMkLst>
        </pc:spChg>
      </pc:sldChg>
      <pc:sldChg chg="del">
        <pc:chgData name="Lukas Grünzweil" userId="0486b1c61146c26f" providerId="LiveId" clId="{1675A95B-4748-4FCF-A298-ABB6019839B9}" dt="2024-11-07T20:05:58.500" v="79" actId="47"/>
        <pc:sldMkLst>
          <pc:docMk/>
          <pc:sldMk cId="1104726861" sldId="261"/>
        </pc:sldMkLst>
      </pc:sldChg>
      <pc:sldChg chg="addSp delSp modSp new del mod modTransition setBg">
        <pc:chgData name="Lukas Grünzweil" userId="0486b1c61146c26f" providerId="LiveId" clId="{1675A95B-4748-4FCF-A298-ABB6019839B9}" dt="2024-11-07T20:16:18.347" v="224" actId="47"/>
        <pc:sldMkLst>
          <pc:docMk/>
          <pc:sldMk cId="3581006378" sldId="261"/>
        </pc:sldMkLst>
        <pc:spChg chg="mod ord">
          <ac:chgData name="Lukas Grünzweil" userId="0486b1c61146c26f" providerId="LiveId" clId="{1675A95B-4748-4FCF-A298-ABB6019839B9}" dt="2024-11-07T20:15:32.157" v="218" actId="26606"/>
          <ac:spMkLst>
            <pc:docMk/>
            <pc:sldMk cId="3581006378" sldId="261"/>
            <ac:spMk id="2" creationId="{22AD3852-5C63-03DB-A01B-31DA082FDCCC}"/>
          </ac:spMkLst>
        </pc:spChg>
        <pc:spChg chg="add del">
          <ac:chgData name="Lukas Grünzweil" userId="0486b1c61146c26f" providerId="LiveId" clId="{1675A95B-4748-4FCF-A298-ABB6019839B9}" dt="2024-11-07T20:15:32.157" v="218" actId="26606"/>
          <ac:spMkLst>
            <pc:docMk/>
            <pc:sldMk cId="3581006378" sldId="261"/>
            <ac:spMk id="3" creationId="{715ED102-97F7-CEE8-D8FC-AB9698DAA51A}"/>
          </ac:spMkLst>
        </pc:spChg>
        <pc:spChg chg="add del">
          <ac:chgData name="Lukas Grünzweil" userId="0486b1c61146c26f" providerId="LiveId" clId="{1675A95B-4748-4FCF-A298-ABB6019839B9}" dt="2024-11-07T20:15:29.182" v="216" actId="26606"/>
          <ac:spMkLst>
            <pc:docMk/>
            <pc:sldMk cId="3581006378" sldId="261"/>
            <ac:spMk id="1028" creationId="{37C89E4B-3C9F-44B9-8B86-D9E3D112D8EC}"/>
          </ac:spMkLst>
        </pc:spChg>
        <pc:spChg chg="add del">
          <ac:chgData name="Lukas Grünzweil" userId="0486b1c61146c26f" providerId="LiveId" clId="{1675A95B-4748-4FCF-A298-ABB6019839B9}" dt="2024-11-07T20:15:08.069" v="214" actId="26606"/>
          <ac:spMkLst>
            <pc:docMk/>
            <pc:sldMk cId="3581006378" sldId="261"/>
            <ac:spMk id="1031" creationId="{37C89E4B-3C9F-44B9-8B86-D9E3D112D8EC}"/>
          </ac:spMkLst>
        </pc:spChg>
        <pc:spChg chg="add">
          <ac:chgData name="Lukas Grünzweil" userId="0486b1c61146c26f" providerId="LiveId" clId="{1675A95B-4748-4FCF-A298-ABB6019839B9}" dt="2024-11-07T20:15:32.157" v="218" actId="26606"/>
          <ac:spMkLst>
            <pc:docMk/>
            <pc:sldMk cId="3581006378" sldId="261"/>
            <ac:spMk id="1032" creationId="{37C89E4B-3C9F-44B9-8B86-D9E3D112D8EC}"/>
          </ac:spMkLst>
        </pc:spChg>
        <pc:picChg chg="add mod">
          <ac:chgData name="Lukas Grünzweil" userId="0486b1c61146c26f" providerId="LiveId" clId="{1675A95B-4748-4FCF-A298-ABB6019839B9}" dt="2024-11-07T20:15:32.157" v="218" actId="26606"/>
          <ac:picMkLst>
            <pc:docMk/>
            <pc:sldMk cId="3581006378" sldId="261"/>
            <ac:picMk id="1026" creationId="{16B52495-2D83-2C94-ED4E-4D4EDF3979ED}"/>
          </ac:picMkLst>
        </pc:picChg>
        <pc:cxnChg chg="add del">
          <ac:chgData name="Lukas Grünzweil" userId="0486b1c61146c26f" providerId="LiveId" clId="{1675A95B-4748-4FCF-A298-ABB6019839B9}" dt="2024-11-07T20:15:29.182" v="216" actId="26606"/>
          <ac:cxnSpMkLst>
            <pc:docMk/>
            <pc:sldMk cId="3581006378" sldId="261"/>
            <ac:cxnSpMk id="1029" creationId="{AA2EAA10-076F-46BD-8F0F-B9A2FB77A85C}"/>
          </ac:cxnSpMkLst>
        </pc:cxnChg>
        <pc:cxnChg chg="add del">
          <ac:chgData name="Lukas Grünzweil" userId="0486b1c61146c26f" providerId="LiveId" clId="{1675A95B-4748-4FCF-A298-ABB6019839B9}" dt="2024-11-07T20:15:29.182" v="216" actId="26606"/>
          <ac:cxnSpMkLst>
            <pc:docMk/>
            <pc:sldMk cId="3581006378" sldId="261"/>
            <ac:cxnSpMk id="1030" creationId="{D891E407-403B-4764-86C9-33A56D3BCAA3}"/>
          </ac:cxnSpMkLst>
        </pc:cxnChg>
        <pc:cxnChg chg="add del">
          <ac:chgData name="Lukas Grünzweil" userId="0486b1c61146c26f" providerId="LiveId" clId="{1675A95B-4748-4FCF-A298-ABB6019839B9}" dt="2024-11-07T20:15:08.069" v="214" actId="26606"/>
          <ac:cxnSpMkLst>
            <pc:docMk/>
            <pc:sldMk cId="3581006378" sldId="261"/>
            <ac:cxnSpMk id="1033" creationId="{AA2EAA10-076F-46BD-8F0F-B9A2FB77A85C}"/>
          </ac:cxnSpMkLst>
        </pc:cxnChg>
        <pc:cxnChg chg="add">
          <ac:chgData name="Lukas Grünzweil" userId="0486b1c61146c26f" providerId="LiveId" clId="{1675A95B-4748-4FCF-A298-ABB6019839B9}" dt="2024-11-07T20:15:32.157" v="218" actId="26606"/>
          <ac:cxnSpMkLst>
            <pc:docMk/>
            <pc:sldMk cId="3581006378" sldId="261"/>
            <ac:cxnSpMk id="1034" creationId="{AA2EAA10-076F-46BD-8F0F-B9A2FB77A85C}"/>
          </ac:cxnSpMkLst>
        </pc:cxnChg>
        <pc:cxnChg chg="add del">
          <ac:chgData name="Lukas Grünzweil" userId="0486b1c61146c26f" providerId="LiveId" clId="{1675A95B-4748-4FCF-A298-ABB6019839B9}" dt="2024-11-07T20:15:08.069" v="214" actId="26606"/>
          <ac:cxnSpMkLst>
            <pc:docMk/>
            <pc:sldMk cId="3581006378" sldId="261"/>
            <ac:cxnSpMk id="1035" creationId="{D891E407-403B-4764-86C9-33A56D3BCAA3}"/>
          </ac:cxnSpMkLst>
        </pc:cxnChg>
        <pc:cxnChg chg="add">
          <ac:chgData name="Lukas Grünzweil" userId="0486b1c61146c26f" providerId="LiveId" clId="{1675A95B-4748-4FCF-A298-ABB6019839B9}" dt="2024-11-07T20:15:32.157" v="218" actId="26606"/>
          <ac:cxnSpMkLst>
            <pc:docMk/>
            <pc:sldMk cId="3581006378" sldId="261"/>
            <ac:cxnSpMk id="1036" creationId="{D891E407-403B-4764-86C9-33A56D3BCAA3}"/>
          </ac:cxnSpMkLst>
        </pc:cxnChg>
      </pc:sldChg>
      <pc:sldChg chg="modSp add del mod">
        <pc:chgData name="Lukas Grünzweil" userId="0486b1c61146c26f" providerId="LiveId" clId="{1675A95B-4748-4FCF-A298-ABB6019839B9}" dt="2024-11-07T20:15:05.119" v="208" actId="2890"/>
        <pc:sldMkLst>
          <pc:docMk/>
          <pc:sldMk cId="243836514" sldId="262"/>
        </pc:sldMkLst>
        <pc:spChg chg="mod">
          <ac:chgData name="Lukas Grünzweil" userId="0486b1c61146c26f" providerId="LiveId" clId="{1675A95B-4748-4FCF-A298-ABB6019839B9}" dt="2024-11-07T20:14:38.647" v="205" actId="1076"/>
          <ac:spMkLst>
            <pc:docMk/>
            <pc:sldMk cId="243836514" sldId="262"/>
            <ac:spMk id="2" creationId="{E629DB83-03C5-E61D-4E16-4787A9B0989B}"/>
          </ac:spMkLst>
        </pc:spChg>
        <pc:picChg chg="mod">
          <ac:chgData name="Lukas Grünzweil" userId="0486b1c61146c26f" providerId="LiveId" clId="{1675A95B-4748-4FCF-A298-ABB6019839B9}" dt="2024-11-07T20:14:37.659" v="204" actId="1076"/>
          <ac:picMkLst>
            <pc:docMk/>
            <pc:sldMk cId="243836514" sldId="262"/>
            <ac:picMk id="1026" creationId="{E78B4A0E-0ADF-2717-9A1B-7B43A1445611}"/>
          </ac:picMkLst>
        </pc:picChg>
      </pc:sldChg>
      <pc:sldChg chg="modSp del mod">
        <pc:chgData name="Lukas Grünzweil" userId="0486b1c61146c26f" providerId="LiveId" clId="{1675A95B-4748-4FCF-A298-ABB6019839B9}" dt="2024-11-07T20:05:55.465" v="76" actId="47"/>
        <pc:sldMkLst>
          <pc:docMk/>
          <pc:sldMk cId="892607651" sldId="262"/>
        </pc:sldMkLst>
        <pc:spChg chg="mod">
          <ac:chgData name="Lukas Grünzweil" userId="0486b1c61146c26f" providerId="LiveId" clId="{1675A95B-4748-4FCF-A298-ABB6019839B9}" dt="2024-11-07T20:05:40.830" v="73" actId="20577"/>
          <ac:spMkLst>
            <pc:docMk/>
            <pc:sldMk cId="892607651" sldId="262"/>
            <ac:spMk id="4" creationId="{0ECEAC8D-67AE-E553-1953-73F35A6EFB98}"/>
          </ac:spMkLst>
        </pc:spChg>
      </pc:sldChg>
      <pc:sldChg chg="modSp add del">
        <pc:chgData name="Lukas Grünzweil" userId="0486b1c61146c26f" providerId="LiveId" clId="{1675A95B-4748-4FCF-A298-ABB6019839B9}" dt="2024-11-07T20:15:05.695" v="210" actId="2890"/>
        <pc:sldMkLst>
          <pc:docMk/>
          <pc:sldMk cId="1120599437" sldId="262"/>
        </pc:sldMkLst>
        <pc:picChg chg="mod">
          <ac:chgData name="Lukas Grünzweil" userId="0486b1c61146c26f" providerId="LiveId" clId="{1675A95B-4748-4FCF-A298-ABB6019839B9}" dt="2024-11-07T20:13:19.171" v="199" actId="1076"/>
          <ac:picMkLst>
            <pc:docMk/>
            <pc:sldMk cId="1120599437" sldId="262"/>
            <ac:picMk id="1026" creationId="{A507C1FB-048C-47AB-4CA0-9DB196D6ECB1}"/>
          </ac:picMkLst>
        </pc:picChg>
      </pc:sldChg>
      <pc:sldChg chg="addSp delSp modSp add del mod">
        <pc:chgData name="Lukas Grünzweil" userId="0486b1c61146c26f" providerId="LiveId" clId="{1675A95B-4748-4FCF-A298-ABB6019839B9}" dt="2024-11-07T20:15:07.549" v="213" actId="2890"/>
        <pc:sldMkLst>
          <pc:docMk/>
          <pc:sldMk cId="1240970174" sldId="262"/>
        </pc:sldMkLst>
        <pc:spChg chg="mod">
          <ac:chgData name="Lukas Grünzweil" userId="0486b1c61146c26f" providerId="LiveId" clId="{1675A95B-4748-4FCF-A298-ABB6019839B9}" dt="2024-11-07T20:12:35.287" v="189" actId="1076"/>
          <ac:spMkLst>
            <pc:docMk/>
            <pc:sldMk cId="1240970174" sldId="262"/>
            <ac:spMk id="2" creationId="{80BE2761-63F9-C578-A1B0-B8F01B0356F5}"/>
          </ac:spMkLst>
        </pc:spChg>
        <pc:spChg chg="add mod">
          <ac:chgData name="Lukas Grünzweil" userId="0486b1c61146c26f" providerId="LiveId" clId="{1675A95B-4748-4FCF-A298-ABB6019839B9}" dt="2024-11-07T20:12:39.068" v="190" actId="478"/>
          <ac:spMkLst>
            <pc:docMk/>
            <pc:sldMk cId="1240970174" sldId="262"/>
            <ac:spMk id="3" creationId="{031C17FF-AC91-8464-86DF-FFCAC7D3059E}"/>
          </ac:spMkLst>
        </pc:spChg>
        <pc:picChg chg="add del">
          <ac:chgData name="Lukas Grünzweil" userId="0486b1c61146c26f" providerId="LiveId" clId="{1675A95B-4748-4FCF-A298-ABB6019839B9}" dt="2024-11-07T20:15:06.865" v="212" actId="478"/>
          <ac:picMkLst>
            <pc:docMk/>
            <pc:sldMk cId="1240970174" sldId="262"/>
            <ac:picMk id="1026" creationId="{4A75D6AD-E105-0F89-88F0-DA8B268B6EF1}"/>
          </ac:picMkLst>
        </pc:picChg>
      </pc:sldChg>
      <pc:sldChg chg="modSp new del mod">
        <pc:chgData name="Lukas Grünzweil" userId="0486b1c61146c26f" providerId="LiveId" clId="{1675A95B-4748-4FCF-A298-ABB6019839B9}" dt="2024-11-07T20:11:00.100" v="182" actId="47"/>
        <pc:sldMkLst>
          <pc:docMk/>
          <pc:sldMk cId="2096244223" sldId="262"/>
        </pc:sldMkLst>
        <pc:spChg chg="mod">
          <ac:chgData name="Lukas Grünzweil" userId="0486b1c61146c26f" providerId="LiveId" clId="{1675A95B-4748-4FCF-A298-ABB6019839B9}" dt="2024-11-07T20:10:15.767" v="175" actId="20577"/>
          <ac:spMkLst>
            <pc:docMk/>
            <pc:sldMk cId="2096244223" sldId="262"/>
            <ac:spMk id="2" creationId="{61813BD7-8BB5-BF7E-E714-91C3EBD78588}"/>
          </ac:spMkLst>
        </pc:spChg>
      </pc:sldChg>
      <pc:sldChg chg="addSp delSp modSp add del mod modTransition setBg modAnim">
        <pc:chgData name="Lukas Grünzweil" userId="0486b1c61146c26f" providerId="LiveId" clId="{1675A95B-4748-4FCF-A298-ABB6019839B9}" dt="2024-11-07T20:20:09.274" v="312"/>
        <pc:sldMkLst>
          <pc:docMk/>
          <pc:sldMk cId="3651985745" sldId="262"/>
        </pc:sldMkLst>
        <pc:spChg chg="mod ord">
          <ac:chgData name="Lukas Grünzweil" userId="0486b1c61146c26f" providerId="LiveId" clId="{1675A95B-4748-4FCF-A298-ABB6019839B9}" dt="2024-11-07T20:15:34.832" v="219" actId="26606"/>
          <ac:spMkLst>
            <pc:docMk/>
            <pc:sldMk cId="3651985745" sldId="262"/>
            <ac:spMk id="2" creationId="{2F028C70-3E3E-CBEA-34DB-189E79D8E663}"/>
          </ac:spMkLst>
        </pc:spChg>
        <pc:spChg chg="del">
          <ac:chgData name="Lukas Grünzweil" userId="0486b1c61146c26f" providerId="LiveId" clId="{1675A95B-4748-4FCF-A298-ABB6019839B9}" dt="2024-11-07T20:15:34.832" v="219" actId="26606"/>
          <ac:spMkLst>
            <pc:docMk/>
            <pc:sldMk cId="3651985745" sldId="262"/>
            <ac:spMk id="3" creationId="{164F3B62-6761-491E-69FE-0E64E34BFEAB}"/>
          </ac:spMkLst>
        </pc:spChg>
        <pc:spChg chg="add mod">
          <ac:chgData name="Lukas Grünzweil" userId="0486b1c61146c26f" providerId="LiveId" clId="{1675A95B-4748-4FCF-A298-ABB6019839B9}" dt="2024-11-07T20:19:32.399" v="311" actId="1076"/>
          <ac:spMkLst>
            <pc:docMk/>
            <pc:sldMk cId="3651985745" sldId="262"/>
            <ac:spMk id="5" creationId="{7C22CD6C-FD8A-E8A4-6F09-CD8FE7991DCA}"/>
          </ac:spMkLst>
        </pc:spChg>
        <pc:spChg chg="add">
          <ac:chgData name="Lukas Grünzweil" userId="0486b1c61146c26f" providerId="LiveId" clId="{1675A95B-4748-4FCF-A298-ABB6019839B9}" dt="2024-11-07T20:15:34.832" v="219" actId="26606"/>
          <ac:spMkLst>
            <pc:docMk/>
            <pc:sldMk cId="3651985745" sldId="262"/>
            <ac:spMk id="1031" creationId="{37C89E4B-3C9F-44B9-8B86-D9E3D112D8EC}"/>
          </ac:spMkLst>
        </pc:spChg>
        <pc:picChg chg="add del mod">
          <ac:chgData name="Lukas Grünzweil" userId="0486b1c61146c26f" providerId="LiveId" clId="{1675A95B-4748-4FCF-A298-ABB6019839B9}" dt="2024-11-07T20:18:13.106" v="228" actId="478"/>
          <ac:picMkLst>
            <pc:docMk/>
            <pc:sldMk cId="3651985745" sldId="262"/>
            <ac:picMk id="4" creationId="{8C130585-B80F-42A2-A2D6-1E52C102D5D6}"/>
          </ac:picMkLst>
        </pc:picChg>
        <pc:picChg chg="mod">
          <ac:chgData name="Lukas Grünzweil" userId="0486b1c61146c26f" providerId="LiveId" clId="{1675A95B-4748-4FCF-A298-ABB6019839B9}" dt="2024-11-07T20:15:34.832" v="219" actId="26606"/>
          <ac:picMkLst>
            <pc:docMk/>
            <pc:sldMk cId="3651985745" sldId="262"/>
            <ac:picMk id="1026" creationId="{04B40B6B-C9CB-758A-5768-35B394743288}"/>
          </ac:picMkLst>
        </pc:picChg>
        <pc:cxnChg chg="add">
          <ac:chgData name="Lukas Grünzweil" userId="0486b1c61146c26f" providerId="LiveId" clId="{1675A95B-4748-4FCF-A298-ABB6019839B9}" dt="2024-11-07T20:15:34.832" v="219" actId="26606"/>
          <ac:cxnSpMkLst>
            <pc:docMk/>
            <pc:sldMk cId="3651985745" sldId="262"/>
            <ac:cxnSpMk id="1033" creationId="{AA2EAA10-076F-46BD-8F0F-B9A2FB77A85C}"/>
          </ac:cxnSpMkLst>
        </pc:cxnChg>
        <pc:cxnChg chg="add">
          <ac:chgData name="Lukas Grünzweil" userId="0486b1c61146c26f" providerId="LiveId" clId="{1675A95B-4748-4FCF-A298-ABB6019839B9}" dt="2024-11-07T20:15:34.832" v="219" actId="26606"/>
          <ac:cxnSpMkLst>
            <pc:docMk/>
            <pc:sldMk cId="3651985745" sldId="262"/>
            <ac:cxnSpMk id="1035" creationId="{D891E407-403B-4764-86C9-33A56D3BCAA3}"/>
          </ac:cxnSpMkLst>
        </pc:cxnChg>
      </pc:sldChg>
      <pc:sldChg chg="addSp delSp modSp new mod modTransition modAnim">
        <pc:chgData name="Lukas Grünzweil" userId="0486b1c61146c26f" providerId="LiveId" clId="{1675A95B-4748-4FCF-A298-ABB6019839B9}" dt="2024-11-07T20:45:45.694" v="642" actId="1076"/>
        <pc:sldMkLst>
          <pc:docMk/>
          <pc:sldMk cId="719308788" sldId="263"/>
        </pc:sldMkLst>
        <pc:spChg chg="mod">
          <ac:chgData name="Lukas Grünzweil" userId="0486b1c61146c26f" providerId="LiveId" clId="{1675A95B-4748-4FCF-A298-ABB6019839B9}" dt="2024-11-07T20:27:12.391" v="420" actId="1076"/>
          <ac:spMkLst>
            <pc:docMk/>
            <pc:sldMk cId="719308788" sldId="263"/>
            <ac:spMk id="2" creationId="{A210C6BF-7C8B-D31D-01A4-A14F698433B9}"/>
          </ac:spMkLst>
        </pc:spChg>
        <pc:spChg chg="del">
          <ac:chgData name="Lukas Grünzweil" userId="0486b1c61146c26f" providerId="LiveId" clId="{1675A95B-4748-4FCF-A298-ABB6019839B9}" dt="2024-11-07T20:23:11.707" v="405"/>
          <ac:spMkLst>
            <pc:docMk/>
            <pc:sldMk cId="719308788" sldId="263"/>
            <ac:spMk id="3" creationId="{EF3EC800-7243-B90C-5AB0-217CE9887F1B}"/>
          </ac:spMkLst>
        </pc:spChg>
        <pc:spChg chg="add del mod">
          <ac:chgData name="Lukas Grünzweil" userId="0486b1c61146c26f" providerId="LiveId" clId="{1675A95B-4748-4FCF-A298-ABB6019839B9}" dt="2024-11-07T20:27:20.301" v="421" actId="478"/>
          <ac:spMkLst>
            <pc:docMk/>
            <pc:sldMk cId="719308788" sldId="263"/>
            <ac:spMk id="4" creationId="{5DB8D7D5-739F-3C02-2C47-0E1F07B46095}"/>
          </ac:spMkLst>
        </pc:spChg>
        <pc:spChg chg="add mod">
          <ac:chgData name="Lukas Grünzweil" userId="0486b1c61146c26f" providerId="LiveId" clId="{1675A95B-4748-4FCF-A298-ABB6019839B9}" dt="2024-11-07T20:29:42.649" v="499" actId="164"/>
          <ac:spMkLst>
            <pc:docMk/>
            <pc:sldMk cId="719308788" sldId="263"/>
            <ac:spMk id="5" creationId="{86A3662C-8EC1-32F7-241C-61DC8D516458}"/>
          </ac:spMkLst>
        </pc:spChg>
        <pc:spChg chg="add del mod">
          <ac:chgData name="Lukas Grünzweil" userId="0486b1c61146c26f" providerId="LiveId" clId="{1675A95B-4748-4FCF-A298-ABB6019839B9}" dt="2024-11-07T20:28:04.127" v="429"/>
          <ac:spMkLst>
            <pc:docMk/>
            <pc:sldMk cId="719308788" sldId="263"/>
            <ac:spMk id="6" creationId="{42024D06-81B3-BF21-0B30-1698ACF0F33A}"/>
          </ac:spMkLst>
        </pc:spChg>
        <pc:spChg chg="add del mod">
          <ac:chgData name="Lukas Grünzweil" userId="0486b1c61146c26f" providerId="LiveId" clId="{1675A95B-4748-4FCF-A298-ABB6019839B9}" dt="2024-11-07T20:28:22.043" v="439" actId="478"/>
          <ac:spMkLst>
            <pc:docMk/>
            <pc:sldMk cId="719308788" sldId="263"/>
            <ac:spMk id="7" creationId="{D25CAFE1-7B51-139E-2505-EBDD00279A0E}"/>
          </ac:spMkLst>
        </pc:spChg>
        <pc:spChg chg="add mod">
          <ac:chgData name="Lukas Grünzweil" userId="0486b1c61146c26f" providerId="LiveId" clId="{1675A95B-4748-4FCF-A298-ABB6019839B9}" dt="2024-11-07T20:29:42.649" v="499" actId="164"/>
          <ac:spMkLst>
            <pc:docMk/>
            <pc:sldMk cId="719308788" sldId="263"/>
            <ac:spMk id="8" creationId="{F168CA0E-C375-3607-DA91-D431944267D5}"/>
          </ac:spMkLst>
        </pc:spChg>
        <pc:spChg chg="add mod">
          <ac:chgData name="Lukas Grünzweil" userId="0486b1c61146c26f" providerId="LiveId" clId="{1675A95B-4748-4FCF-A298-ABB6019839B9}" dt="2024-11-07T20:34:07.647" v="518" actId="164"/>
          <ac:spMkLst>
            <pc:docMk/>
            <pc:sldMk cId="719308788" sldId="263"/>
            <ac:spMk id="10" creationId="{4087A742-8477-0AC8-B2A7-1886FD66AD9C}"/>
          </ac:spMkLst>
        </pc:spChg>
        <pc:spChg chg="add mod">
          <ac:chgData name="Lukas Grünzweil" userId="0486b1c61146c26f" providerId="LiveId" clId="{1675A95B-4748-4FCF-A298-ABB6019839B9}" dt="2024-11-07T20:44:26.974" v="615" actId="1076"/>
          <ac:spMkLst>
            <pc:docMk/>
            <pc:sldMk cId="719308788" sldId="263"/>
            <ac:spMk id="12" creationId="{2E4B0D99-8BE1-F367-634B-785B17AEC180}"/>
          </ac:spMkLst>
        </pc:spChg>
        <pc:spChg chg="add mod">
          <ac:chgData name="Lukas Grünzweil" userId="0486b1c61146c26f" providerId="LiveId" clId="{1675A95B-4748-4FCF-A298-ABB6019839B9}" dt="2024-11-07T20:45:45.694" v="642" actId="1076"/>
          <ac:spMkLst>
            <pc:docMk/>
            <pc:sldMk cId="719308788" sldId="263"/>
            <ac:spMk id="13" creationId="{90FDCE8D-CA92-829F-1C61-2A0BFF93B20D}"/>
          </ac:spMkLst>
        </pc:spChg>
        <pc:spChg chg="add mod">
          <ac:chgData name="Lukas Grünzweil" userId="0486b1c61146c26f" providerId="LiveId" clId="{1675A95B-4748-4FCF-A298-ABB6019839B9}" dt="2024-11-07T20:44:39.401" v="635" actId="1076"/>
          <ac:spMkLst>
            <pc:docMk/>
            <pc:sldMk cId="719308788" sldId="263"/>
            <ac:spMk id="14" creationId="{853C5885-103D-8B79-430C-603BFA9C82CC}"/>
          </ac:spMkLst>
        </pc:spChg>
        <pc:grpChg chg="add mod">
          <ac:chgData name="Lukas Grünzweil" userId="0486b1c61146c26f" providerId="LiveId" clId="{1675A95B-4748-4FCF-A298-ABB6019839B9}" dt="2024-11-07T20:29:56.154" v="500" actId="1076"/>
          <ac:grpSpMkLst>
            <pc:docMk/>
            <pc:sldMk cId="719308788" sldId="263"/>
            <ac:grpSpMk id="9" creationId="{6303986C-01C1-BC76-4254-73DD022E3AC9}"/>
          </ac:grpSpMkLst>
        </pc:grpChg>
        <pc:grpChg chg="add del mod">
          <ac:chgData name="Lukas Grünzweil" userId="0486b1c61146c26f" providerId="LiveId" clId="{1675A95B-4748-4FCF-A298-ABB6019839B9}" dt="2024-11-07T20:34:34.741" v="524" actId="478"/>
          <ac:grpSpMkLst>
            <pc:docMk/>
            <pc:sldMk cId="719308788" sldId="263"/>
            <ac:grpSpMk id="11" creationId="{AB954739-CBCF-A758-F4C2-3348EC139AFF}"/>
          </ac:grpSpMkLst>
        </pc:grpChg>
        <pc:picChg chg="add del mod">
          <ac:chgData name="Lukas Grünzweil" userId="0486b1c61146c26f" providerId="LiveId" clId="{1675A95B-4748-4FCF-A298-ABB6019839B9}" dt="2024-11-07T20:27:09.374" v="419" actId="478"/>
          <ac:picMkLst>
            <pc:docMk/>
            <pc:sldMk cId="719308788" sldId="263"/>
            <ac:picMk id="2050" creationId="{1B0F958A-5CB9-136D-1978-967705D000D3}"/>
          </ac:picMkLst>
        </pc:picChg>
        <pc:picChg chg="add mod">
          <ac:chgData name="Lukas Grünzweil" userId="0486b1c61146c26f" providerId="LiveId" clId="{1675A95B-4748-4FCF-A298-ABB6019839B9}" dt="2024-11-07T20:34:07.647" v="518" actId="164"/>
          <ac:picMkLst>
            <pc:docMk/>
            <pc:sldMk cId="719308788" sldId="263"/>
            <ac:picMk id="2052" creationId="{8225A7D0-847A-5818-C05B-400E5023D52A}"/>
          </ac:picMkLst>
        </pc:picChg>
      </pc:sldChg>
      <pc:sldChg chg="modSp del mod">
        <pc:chgData name="Lukas Grünzweil" userId="0486b1c61146c26f" providerId="LiveId" clId="{1675A95B-4748-4FCF-A298-ABB6019839B9}" dt="2024-11-07T20:05:56.649" v="77" actId="47"/>
        <pc:sldMkLst>
          <pc:docMk/>
          <pc:sldMk cId="2157724457" sldId="263"/>
        </pc:sldMkLst>
        <pc:spChg chg="mod">
          <ac:chgData name="Lukas Grünzweil" userId="0486b1c61146c26f" providerId="LiveId" clId="{1675A95B-4748-4FCF-A298-ABB6019839B9}" dt="2024-11-07T20:05:46.343" v="75" actId="20577"/>
          <ac:spMkLst>
            <pc:docMk/>
            <pc:sldMk cId="2157724457" sldId="263"/>
            <ac:spMk id="3" creationId="{132C9D20-D04C-9FBE-BC39-D773B15D4EB0}"/>
          </ac:spMkLst>
        </pc:spChg>
        <pc:spChg chg="mod">
          <ac:chgData name="Lukas Grünzweil" userId="0486b1c61146c26f" providerId="LiveId" clId="{1675A95B-4748-4FCF-A298-ABB6019839B9}" dt="2024-11-07T20:05:43.145" v="74" actId="20577"/>
          <ac:spMkLst>
            <pc:docMk/>
            <pc:sldMk cId="2157724457" sldId="263"/>
            <ac:spMk id="4" creationId="{66675C73-98CE-2FF6-0C43-1BA3052EBE1C}"/>
          </ac:spMkLst>
        </pc:spChg>
      </pc:sldChg>
      <pc:sldChg chg="modSp new mod">
        <pc:chgData name="Lukas Grünzweil" userId="0486b1c61146c26f" providerId="LiveId" clId="{1675A95B-4748-4FCF-A298-ABB6019839B9}" dt="2024-11-07T20:47:01.553" v="661" actId="20577"/>
        <pc:sldMkLst>
          <pc:docMk/>
          <pc:sldMk cId="1085933681" sldId="264"/>
        </pc:sldMkLst>
        <pc:spChg chg="mod">
          <ac:chgData name="Lukas Grünzweil" userId="0486b1c61146c26f" providerId="LiveId" clId="{1675A95B-4748-4FCF-A298-ABB6019839B9}" dt="2024-11-07T20:47:01.553" v="661" actId="20577"/>
          <ac:spMkLst>
            <pc:docMk/>
            <pc:sldMk cId="1085933681" sldId="264"/>
            <ac:spMk id="2" creationId="{A591E747-FEB7-1D69-7D41-80DFC48E73BD}"/>
          </ac:spMkLst>
        </pc:spChg>
      </pc:sldChg>
      <pc:sldChg chg="delSp add del ord">
        <pc:chgData name="Lukas Grünzweil" userId="0486b1c61146c26f" providerId="LiveId" clId="{1675A95B-4748-4FCF-A298-ABB6019839B9}" dt="2024-11-07T20:34:21.808" v="523" actId="47"/>
        <pc:sldMkLst>
          <pc:docMk/>
          <pc:sldMk cId="2491370598" sldId="264"/>
        </pc:sldMkLst>
        <pc:grpChg chg="del">
          <ac:chgData name="Lukas Grünzweil" userId="0486b1c61146c26f" providerId="LiveId" clId="{1675A95B-4748-4FCF-A298-ABB6019839B9}" dt="2024-11-07T20:34:16.394" v="522" actId="478"/>
          <ac:grpSpMkLst>
            <pc:docMk/>
            <pc:sldMk cId="2491370598" sldId="264"/>
            <ac:grpSpMk id="11" creationId="{987A9D14-D27E-C162-D62C-18DC55F57AAA}"/>
          </ac:grpSpMkLst>
        </pc:grpChg>
      </pc:sldChg>
      <pc:sldChg chg="modSp new mod">
        <pc:chgData name="Lukas Grünzweil" userId="0486b1c61146c26f" providerId="LiveId" clId="{1675A95B-4748-4FCF-A298-ABB6019839B9}" dt="2024-11-07T20:47:14.692" v="682" actId="20577"/>
        <pc:sldMkLst>
          <pc:docMk/>
          <pc:sldMk cId="983139501" sldId="265"/>
        </pc:sldMkLst>
        <pc:spChg chg="mod">
          <ac:chgData name="Lukas Grünzweil" userId="0486b1c61146c26f" providerId="LiveId" clId="{1675A95B-4748-4FCF-A298-ABB6019839B9}" dt="2024-11-07T20:47:14.692" v="682" actId="20577"/>
          <ac:spMkLst>
            <pc:docMk/>
            <pc:sldMk cId="983139501" sldId="265"/>
            <ac:spMk id="2" creationId="{FCFF1C82-4477-57FE-10BF-B9416C5D8439}"/>
          </ac:spMkLst>
        </pc:spChg>
      </pc:sldChg>
      <pc:sldChg chg="modSp new mod">
        <pc:chgData name="Lukas Grünzweil" userId="0486b1c61146c26f" providerId="LiveId" clId="{1675A95B-4748-4FCF-A298-ABB6019839B9}" dt="2024-11-07T20:47:40.491" v="699" actId="20577"/>
        <pc:sldMkLst>
          <pc:docMk/>
          <pc:sldMk cId="1209888971" sldId="266"/>
        </pc:sldMkLst>
        <pc:spChg chg="mod">
          <ac:chgData name="Lukas Grünzweil" userId="0486b1c61146c26f" providerId="LiveId" clId="{1675A95B-4748-4FCF-A298-ABB6019839B9}" dt="2024-11-07T20:47:40.491" v="699" actId="20577"/>
          <ac:spMkLst>
            <pc:docMk/>
            <pc:sldMk cId="1209888971" sldId="266"/>
            <ac:spMk id="2" creationId="{359A797A-1B03-B4E4-C5F5-0517A3A043F5}"/>
          </ac:spMkLst>
        </pc:spChg>
      </pc:sldChg>
      <pc:sldMasterChg chg="modSldLayout">
        <pc:chgData name="Lukas Grünzweil" userId="0486b1c61146c26f" providerId="LiveId" clId="{1675A95B-4748-4FCF-A298-ABB6019839B9}" dt="2024-11-07T20:07:46.358" v="136" actId="2711"/>
        <pc:sldMasterMkLst>
          <pc:docMk/>
          <pc:sldMasterMk cId="1550376936" sldId="2147483648"/>
        </pc:sldMasterMkLst>
        <pc:sldLayoutChg chg="modSp">
          <pc:chgData name="Lukas Grünzweil" userId="0486b1c61146c26f" providerId="LiveId" clId="{1675A95B-4748-4FCF-A298-ABB6019839B9}" dt="2024-11-07T20:07:46.358" v="136" actId="2711"/>
          <pc:sldLayoutMkLst>
            <pc:docMk/>
            <pc:sldMasterMk cId="1550376936" sldId="2147483648"/>
            <pc:sldLayoutMk cId="2391525135" sldId="2147483650"/>
          </pc:sldLayoutMkLst>
          <pc:spChg chg="mod">
            <ac:chgData name="Lukas Grünzweil" userId="0486b1c61146c26f" providerId="LiveId" clId="{1675A95B-4748-4FCF-A298-ABB6019839B9}" dt="2024-11-07T20:07:41.280" v="135" actId="2711"/>
            <ac:spMkLst>
              <pc:docMk/>
              <pc:sldMasterMk cId="1550376936" sldId="2147483648"/>
              <pc:sldLayoutMk cId="2391525135" sldId="2147483650"/>
              <ac:spMk id="2" creationId="{03C7278F-5351-68FA-7E22-1B204BC7A3BE}"/>
            </ac:spMkLst>
          </pc:spChg>
          <pc:spChg chg="mod">
            <ac:chgData name="Lukas Grünzweil" userId="0486b1c61146c26f" providerId="LiveId" clId="{1675A95B-4748-4FCF-A298-ABB6019839B9}" dt="2024-11-07T20:07:46.358" v="136" actId="2711"/>
            <ac:spMkLst>
              <pc:docMk/>
              <pc:sldMasterMk cId="1550376936" sldId="2147483648"/>
              <pc:sldLayoutMk cId="2391525135" sldId="2147483650"/>
              <ac:spMk id="3" creationId="{40A462DA-1B8F-A5A5-D9BD-EE92294B2142}"/>
            </ac:spMkLst>
          </pc:spChg>
        </pc:sldLayoutChg>
      </pc:sldMasterChg>
    </pc:docChg>
  </pc:docChgLst>
  <pc:docChgLst>
    <pc:chgData name="lukasgrunzweil@gmail.com" userId="658814fff265c26e" providerId="LiveId" clId="{0B6BD7B3-359B-4AB9-8C52-42C56A788E66}"/>
    <pc:docChg chg="undo redo custSel addSld delSld modSld sldOrd">
      <pc:chgData name="lukasgrunzweil@gmail.com" userId="658814fff265c26e" providerId="LiveId" clId="{0B6BD7B3-359B-4AB9-8C52-42C56A788E66}" dt="2024-10-24T10:13:26.330" v="409" actId="1076"/>
      <pc:docMkLst>
        <pc:docMk/>
      </pc:docMkLst>
      <pc:sldChg chg="addSp delSp modSp del mod">
        <pc:chgData name="lukasgrunzweil@gmail.com" userId="658814fff265c26e" providerId="LiveId" clId="{0B6BD7B3-359B-4AB9-8C52-42C56A788E66}" dt="2024-10-24T10:07:01.390" v="348" actId="47"/>
        <pc:sldMkLst>
          <pc:docMk/>
          <pc:sldMk cId="2851004316" sldId="256"/>
        </pc:sldMkLst>
        <pc:spChg chg="del mod">
          <ac:chgData name="lukasgrunzweil@gmail.com" userId="658814fff265c26e" providerId="LiveId" clId="{0B6BD7B3-359B-4AB9-8C52-42C56A788E66}" dt="2024-10-24T10:06:51.797" v="344" actId="21"/>
          <ac:spMkLst>
            <pc:docMk/>
            <pc:sldMk cId="2851004316" sldId="256"/>
            <ac:spMk id="2" creationId="{B7A7B910-8438-6538-D9F4-16EEF4A34507}"/>
          </ac:spMkLst>
        </pc:spChg>
        <pc:spChg chg="del mod">
          <ac:chgData name="lukasgrunzweil@gmail.com" userId="658814fff265c26e" providerId="LiveId" clId="{0B6BD7B3-359B-4AB9-8C52-42C56A788E66}" dt="2024-10-24T10:06:56.569" v="345" actId="21"/>
          <ac:spMkLst>
            <pc:docMk/>
            <pc:sldMk cId="2851004316" sldId="256"/>
            <ac:spMk id="3" creationId="{FF937654-532D-DBD6-2B72-D4AA9A29F64D}"/>
          </ac:spMkLst>
        </pc:spChg>
        <pc:spChg chg="add del mod">
          <ac:chgData name="lukasgrunzweil@gmail.com" userId="658814fff265c26e" providerId="LiveId" clId="{0B6BD7B3-359B-4AB9-8C52-42C56A788E66}" dt="2024-10-24T10:06:59.111" v="346" actId="21"/>
          <ac:spMkLst>
            <pc:docMk/>
            <pc:sldMk cId="2851004316" sldId="256"/>
            <ac:spMk id="4" creationId="{618C2166-35BF-5849-AA53-F2DF56802BE3}"/>
          </ac:spMkLst>
        </pc:spChg>
        <pc:spChg chg="add mod">
          <ac:chgData name="lukasgrunzweil@gmail.com" userId="658814fff265c26e" providerId="LiveId" clId="{0B6BD7B3-359B-4AB9-8C52-42C56A788E66}" dt="2024-10-24T10:06:51.797" v="344" actId="21"/>
          <ac:spMkLst>
            <pc:docMk/>
            <pc:sldMk cId="2851004316" sldId="256"/>
            <ac:spMk id="6" creationId="{73CFAB3D-B174-1785-528F-AFB27B2110BF}"/>
          </ac:spMkLst>
        </pc:spChg>
        <pc:spChg chg="add mod">
          <ac:chgData name="lukasgrunzweil@gmail.com" userId="658814fff265c26e" providerId="LiveId" clId="{0B6BD7B3-359B-4AB9-8C52-42C56A788E66}" dt="2024-10-24T10:06:56.569" v="345" actId="21"/>
          <ac:spMkLst>
            <pc:docMk/>
            <pc:sldMk cId="2851004316" sldId="256"/>
            <ac:spMk id="8" creationId="{180A7214-9C75-49C0-67FC-1038A7C1C95D}"/>
          </ac:spMkLst>
        </pc:spChg>
        <pc:picChg chg="del">
          <ac:chgData name="lukasgrunzweil@gmail.com" userId="658814fff265c26e" providerId="LiveId" clId="{0B6BD7B3-359B-4AB9-8C52-42C56A788E66}" dt="2024-10-24T10:06:45.312" v="343" actId="478"/>
          <ac:picMkLst>
            <pc:docMk/>
            <pc:sldMk cId="2851004316" sldId="256"/>
            <ac:picMk id="1026" creationId="{EDE1AA72-20DF-9C92-630F-98F1C5FB7F30}"/>
          </ac:picMkLst>
        </pc:picChg>
      </pc:sldChg>
      <pc:sldChg chg="addSp delSp modSp mod">
        <pc:chgData name="lukasgrunzweil@gmail.com" userId="658814fff265c26e" providerId="LiveId" clId="{0B6BD7B3-359B-4AB9-8C52-42C56A788E66}" dt="2024-10-24T10:06:27.644" v="342" actId="1076"/>
        <pc:sldMkLst>
          <pc:docMk/>
          <pc:sldMk cId="1112854327" sldId="258"/>
        </pc:sldMkLst>
        <pc:picChg chg="add del mod">
          <ac:chgData name="lukasgrunzweil@gmail.com" userId="658814fff265c26e" providerId="LiveId" clId="{0B6BD7B3-359B-4AB9-8C52-42C56A788E66}" dt="2024-10-24T10:01:01.958" v="318" actId="478"/>
          <ac:picMkLst>
            <pc:docMk/>
            <pc:sldMk cId="1112854327" sldId="258"/>
            <ac:picMk id="5" creationId="{701E8560-61B8-76BA-7F90-4E4952361F6C}"/>
          </ac:picMkLst>
        </pc:picChg>
        <pc:picChg chg="add mod ord">
          <ac:chgData name="lukasgrunzweil@gmail.com" userId="658814fff265c26e" providerId="LiveId" clId="{0B6BD7B3-359B-4AB9-8C52-42C56A788E66}" dt="2024-10-24T10:05:47.957" v="331" actId="171"/>
          <ac:picMkLst>
            <pc:docMk/>
            <pc:sldMk cId="1112854327" sldId="258"/>
            <ac:picMk id="7" creationId="{733B7C05-B10E-29F1-C174-6D751F6A76CB}"/>
          </ac:picMkLst>
        </pc:picChg>
        <pc:picChg chg="add mod">
          <ac:chgData name="lukasgrunzweil@gmail.com" userId="658814fff265c26e" providerId="LiveId" clId="{0B6BD7B3-359B-4AB9-8C52-42C56A788E66}" dt="2024-10-24T10:06:27.644" v="342" actId="1076"/>
          <ac:picMkLst>
            <pc:docMk/>
            <pc:sldMk cId="1112854327" sldId="258"/>
            <ac:picMk id="9" creationId="{FE34E505-1FAF-DF51-EAE1-F8327D946E6B}"/>
          </ac:picMkLst>
        </pc:picChg>
        <pc:picChg chg="del mod">
          <ac:chgData name="lukasgrunzweil@gmail.com" userId="658814fff265c26e" providerId="LiveId" clId="{0B6BD7B3-359B-4AB9-8C52-42C56A788E66}" dt="2024-10-24T10:05:21.847" v="319" actId="478"/>
          <ac:picMkLst>
            <pc:docMk/>
            <pc:sldMk cId="1112854327" sldId="258"/>
            <ac:picMk id="1026" creationId="{EDE1AA72-20DF-9C92-630F-98F1C5FB7F30}"/>
          </ac:picMkLst>
        </pc:picChg>
      </pc:sldChg>
      <pc:sldChg chg="add del">
        <pc:chgData name="lukasgrunzweil@gmail.com" userId="658814fff265c26e" providerId="LiveId" clId="{0B6BD7B3-359B-4AB9-8C52-42C56A788E66}" dt="2024-10-24T08:36:16.361" v="292" actId="2890"/>
        <pc:sldMkLst>
          <pc:docMk/>
          <pc:sldMk cId="447953137" sldId="259"/>
        </pc:sldMkLst>
      </pc:sldChg>
      <pc:sldChg chg="new del">
        <pc:chgData name="lukasgrunzweil@gmail.com" userId="658814fff265c26e" providerId="LiveId" clId="{0B6BD7B3-359B-4AB9-8C52-42C56A788E66}" dt="2024-10-24T08:30:02.849" v="9" actId="47"/>
        <pc:sldMkLst>
          <pc:docMk/>
          <pc:sldMk cId="609545518" sldId="259"/>
        </pc:sldMkLst>
      </pc:sldChg>
      <pc:sldChg chg="new del">
        <pc:chgData name="lukasgrunzweil@gmail.com" userId="658814fff265c26e" providerId="LiveId" clId="{0B6BD7B3-359B-4AB9-8C52-42C56A788E66}" dt="2024-10-24T08:29:43.876" v="3" actId="47"/>
        <pc:sldMkLst>
          <pc:docMk/>
          <pc:sldMk cId="774963488" sldId="259"/>
        </pc:sldMkLst>
      </pc:sldChg>
      <pc:sldChg chg="add del">
        <pc:chgData name="lukasgrunzweil@gmail.com" userId="658814fff265c26e" providerId="LiveId" clId="{0B6BD7B3-359B-4AB9-8C52-42C56A788E66}" dt="2024-10-24T08:30:09.788" v="11" actId="2890"/>
        <pc:sldMkLst>
          <pc:docMk/>
          <pc:sldMk cId="1005100133" sldId="259"/>
        </pc:sldMkLst>
      </pc:sldChg>
      <pc:sldChg chg="addSp delSp modSp add del mod">
        <pc:chgData name="lukasgrunzweil@gmail.com" userId="658814fff265c26e" providerId="LiveId" clId="{0B6BD7B3-359B-4AB9-8C52-42C56A788E66}" dt="2024-10-24T10:07:00.506" v="347" actId="47"/>
        <pc:sldMkLst>
          <pc:docMk/>
          <pc:sldMk cId="1310222970" sldId="259"/>
        </pc:sldMkLst>
        <pc:spChg chg="mod">
          <ac:chgData name="lukasgrunzweil@gmail.com" userId="658814fff265c26e" providerId="LiveId" clId="{0B6BD7B3-359B-4AB9-8C52-42C56A788E66}" dt="2024-10-24T08:36:59.356" v="307" actId="1076"/>
          <ac:spMkLst>
            <pc:docMk/>
            <pc:sldMk cId="1310222970" sldId="259"/>
            <ac:spMk id="2" creationId="{B7A7B910-8438-6538-D9F4-16EEF4A34507}"/>
          </ac:spMkLst>
        </pc:spChg>
        <pc:spChg chg="mod">
          <ac:chgData name="lukasgrunzweil@gmail.com" userId="658814fff265c26e" providerId="LiveId" clId="{0B6BD7B3-359B-4AB9-8C52-42C56A788E66}" dt="2024-10-24T08:37:04.149" v="308" actId="1076"/>
          <ac:spMkLst>
            <pc:docMk/>
            <pc:sldMk cId="1310222970" sldId="259"/>
            <ac:spMk id="3" creationId="{FF937654-532D-DBD6-2B72-D4AA9A29F64D}"/>
          </ac:spMkLst>
        </pc:spChg>
        <pc:spChg chg="mod">
          <ac:chgData name="lukasgrunzweil@gmail.com" userId="658814fff265c26e" providerId="LiveId" clId="{0B6BD7B3-359B-4AB9-8C52-42C56A788E66}" dt="2024-10-24T08:36:54.743" v="306" actId="1076"/>
          <ac:spMkLst>
            <pc:docMk/>
            <pc:sldMk cId="1310222970" sldId="259"/>
            <ac:spMk id="4" creationId="{618C2166-35BF-5849-AA53-F2DF56802BE3}"/>
          </ac:spMkLst>
        </pc:spChg>
        <pc:picChg chg="add del">
          <ac:chgData name="lukasgrunzweil@gmail.com" userId="658814fff265c26e" providerId="LiveId" clId="{0B6BD7B3-359B-4AB9-8C52-42C56A788E66}" dt="2024-10-24T09:57:08.365" v="317" actId="21"/>
          <ac:picMkLst>
            <pc:docMk/>
            <pc:sldMk cId="1310222970" sldId="259"/>
            <ac:picMk id="1026" creationId="{EDE1AA72-20DF-9C92-630F-98F1C5FB7F30}"/>
          </ac:picMkLst>
        </pc:picChg>
      </pc:sldChg>
      <pc:sldChg chg="addSp delSp modSp add mod">
        <pc:chgData name="lukasgrunzweil@gmail.com" userId="658814fff265c26e" providerId="LiveId" clId="{0B6BD7B3-359B-4AB9-8C52-42C56A788E66}" dt="2024-10-24T10:13:26.330" v="409" actId="1076"/>
        <pc:sldMkLst>
          <pc:docMk/>
          <pc:sldMk cId="1415072298" sldId="259"/>
        </pc:sldMkLst>
        <pc:spChg chg="mod">
          <ac:chgData name="lukasgrunzweil@gmail.com" userId="658814fff265c26e" providerId="LiveId" clId="{0B6BD7B3-359B-4AB9-8C52-42C56A788E66}" dt="2024-10-24T10:09:11.644" v="359" actId="1076"/>
          <ac:spMkLst>
            <pc:docMk/>
            <pc:sldMk cId="1415072298" sldId="259"/>
            <ac:spMk id="2" creationId="{B7A7B910-8438-6538-D9F4-16EEF4A34507}"/>
          </ac:spMkLst>
        </pc:spChg>
        <pc:spChg chg="mod">
          <ac:chgData name="lukasgrunzweil@gmail.com" userId="658814fff265c26e" providerId="LiveId" clId="{0B6BD7B3-359B-4AB9-8C52-42C56A788E66}" dt="2024-10-24T10:09:18.475" v="360" actId="1076"/>
          <ac:spMkLst>
            <pc:docMk/>
            <pc:sldMk cId="1415072298" sldId="259"/>
            <ac:spMk id="3" creationId="{FF937654-532D-DBD6-2B72-D4AA9A29F64D}"/>
          </ac:spMkLst>
        </pc:spChg>
        <pc:spChg chg="add del mod">
          <ac:chgData name="lukasgrunzweil@gmail.com" userId="658814fff265c26e" providerId="LiveId" clId="{0B6BD7B3-359B-4AB9-8C52-42C56A788E66}" dt="2024-10-24T10:12:52.798" v="404" actId="478"/>
          <ac:spMkLst>
            <pc:docMk/>
            <pc:sldMk cId="1415072298" sldId="259"/>
            <ac:spMk id="4" creationId="{E0703D69-B647-1CE8-C34A-A644A3B82BE9}"/>
          </ac:spMkLst>
        </pc:spChg>
        <pc:spChg chg="mod">
          <ac:chgData name="lukasgrunzweil@gmail.com" userId="658814fff265c26e" providerId="LiveId" clId="{0B6BD7B3-359B-4AB9-8C52-42C56A788E66}" dt="2024-10-24T10:12:53.031" v="405"/>
          <ac:spMkLst>
            <pc:docMk/>
            <pc:sldMk cId="1415072298" sldId="259"/>
            <ac:spMk id="6" creationId="{A3DF8285-D228-50FA-64A0-A2270FD8D505}"/>
          </ac:spMkLst>
        </pc:spChg>
        <pc:grpChg chg="add mod">
          <ac:chgData name="lukasgrunzweil@gmail.com" userId="658814fff265c26e" providerId="LiveId" clId="{0B6BD7B3-359B-4AB9-8C52-42C56A788E66}" dt="2024-10-24T10:13:26.330" v="409" actId="1076"/>
          <ac:grpSpMkLst>
            <pc:docMk/>
            <pc:sldMk cId="1415072298" sldId="259"/>
            <ac:grpSpMk id="5" creationId="{06B36B2D-7994-4C47-37DF-906AF6E42E94}"/>
          </ac:grpSpMkLst>
        </pc:grpChg>
        <pc:picChg chg="mod">
          <ac:chgData name="lukasgrunzweil@gmail.com" userId="658814fff265c26e" providerId="LiveId" clId="{0B6BD7B3-359B-4AB9-8C52-42C56A788E66}" dt="2024-10-24T10:12:53.031" v="405"/>
          <ac:picMkLst>
            <pc:docMk/>
            <pc:sldMk cId="1415072298" sldId="259"/>
            <ac:picMk id="8" creationId="{46C1E8D6-44EB-09C1-87A0-B9AD7EE2B15F}"/>
          </ac:picMkLst>
        </pc:picChg>
        <pc:picChg chg="mod">
          <ac:chgData name="lukasgrunzweil@gmail.com" userId="658814fff265c26e" providerId="LiveId" clId="{0B6BD7B3-359B-4AB9-8C52-42C56A788E66}" dt="2024-10-24T10:09:05.727" v="358" actId="1076"/>
          <ac:picMkLst>
            <pc:docMk/>
            <pc:sldMk cId="1415072298" sldId="259"/>
            <ac:picMk id="9" creationId="{FE34E505-1FAF-DF51-EAE1-F8327D946E6B}"/>
          </ac:picMkLst>
        </pc:picChg>
        <pc:picChg chg="mod">
          <ac:chgData name="lukasgrunzweil@gmail.com" userId="658814fff265c26e" providerId="LiveId" clId="{0B6BD7B3-359B-4AB9-8C52-42C56A788E66}" dt="2024-10-24T10:12:53.031" v="405"/>
          <ac:picMkLst>
            <pc:docMk/>
            <pc:sldMk cId="1415072298" sldId="259"/>
            <ac:picMk id="10" creationId="{5B4F8012-838A-6D39-AA35-17D57CFD43BB}"/>
          </ac:picMkLst>
        </pc:picChg>
        <pc:picChg chg="mod">
          <ac:chgData name="lukasgrunzweil@gmail.com" userId="658814fff265c26e" providerId="LiveId" clId="{0B6BD7B3-359B-4AB9-8C52-42C56A788E66}" dt="2024-10-24T10:12:53.031" v="405"/>
          <ac:picMkLst>
            <pc:docMk/>
            <pc:sldMk cId="1415072298" sldId="259"/>
            <ac:picMk id="11" creationId="{EE7ABFAF-6CB2-D2FB-E53A-2EE5D994A65B}"/>
          </ac:picMkLst>
        </pc:picChg>
        <pc:picChg chg="mod">
          <ac:chgData name="lukasgrunzweil@gmail.com" userId="658814fff265c26e" providerId="LiveId" clId="{0B6BD7B3-359B-4AB9-8C52-42C56A788E66}" dt="2024-10-24T10:12:53.031" v="405"/>
          <ac:picMkLst>
            <pc:docMk/>
            <pc:sldMk cId="1415072298" sldId="259"/>
            <ac:picMk id="12" creationId="{1D377EBF-FB09-8BEB-91B9-3F193FFFC9D4}"/>
          </ac:picMkLst>
        </pc:picChg>
      </pc:sldChg>
      <pc:sldChg chg="add del ord">
        <pc:chgData name="lukasgrunzweil@gmail.com" userId="658814fff265c26e" providerId="LiveId" clId="{0B6BD7B3-359B-4AB9-8C52-42C56A788E66}" dt="2024-10-24T08:30:00.133" v="7" actId="47"/>
        <pc:sldMkLst>
          <pc:docMk/>
          <pc:sldMk cId="1456406855" sldId="259"/>
        </pc:sldMkLst>
      </pc:sldChg>
      <pc:sldChg chg="addSp modSp add del mod">
        <pc:chgData name="lukasgrunzweil@gmail.com" userId="658814fff265c26e" providerId="LiveId" clId="{0B6BD7B3-359B-4AB9-8C52-42C56A788E66}" dt="2024-10-24T08:34:30.053" v="155" actId="47"/>
        <pc:sldMkLst>
          <pc:docMk/>
          <pc:sldMk cId="3064753741" sldId="259"/>
        </pc:sldMkLst>
        <pc:spChg chg="mod">
          <ac:chgData name="lukasgrunzweil@gmail.com" userId="658814fff265c26e" providerId="LiveId" clId="{0B6BD7B3-359B-4AB9-8C52-42C56A788E66}" dt="2024-10-24T08:30:32.756" v="19" actId="1076"/>
          <ac:spMkLst>
            <pc:docMk/>
            <pc:sldMk cId="3064753741" sldId="259"/>
            <ac:spMk id="2" creationId="{B7A7B910-8438-6538-D9F4-16EEF4A34507}"/>
          </ac:spMkLst>
        </pc:spChg>
        <pc:spChg chg="mod">
          <ac:chgData name="lukasgrunzweil@gmail.com" userId="658814fff265c26e" providerId="LiveId" clId="{0B6BD7B3-359B-4AB9-8C52-42C56A788E66}" dt="2024-10-24T08:30:39.247" v="20" actId="1076"/>
          <ac:spMkLst>
            <pc:docMk/>
            <pc:sldMk cId="3064753741" sldId="259"/>
            <ac:spMk id="3" creationId="{FF937654-532D-DBD6-2B72-D4AA9A29F64D}"/>
          </ac:spMkLst>
        </pc:spChg>
        <pc:spChg chg="add mod">
          <ac:chgData name="lukasgrunzweil@gmail.com" userId="658814fff265c26e" providerId="LiveId" clId="{0B6BD7B3-359B-4AB9-8C52-42C56A788E66}" dt="2024-10-24T08:32:03.110" v="150" actId="403"/>
          <ac:spMkLst>
            <pc:docMk/>
            <pc:sldMk cId="3064753741" sldId="259"/>
            <ac:spMk id="4" creationId="{1234BD01-B33C-B0DD-CA92-48D351A3BDA8}"/>
          </ac:spMkLst>
        </pc:spChg>
        <pc:picChg chg="mod">
          <ac:chgData name="lukasgrunzweil@gmail.com" userId="658814fff265c26e" providerId="LiveId" clId="{0B6BD7B3-359B-4AB9-8C52-42C56A788E66}" dt="2024-10-24T08:34:26.168" v="154" actId="1076"/>
          <ac:picMkLst>
            <pc:docMk/>
            <pc:sldMk cId="3064753741" sldId="259"/>
            <ac:picMk id="1026" creationId="{EDE1AA72-20DF-9C92-630F-98F1C5FB7F30}"/>
          </ac:picMkLst>
        </pc:picChg>
      </pc:sldChg>
      <pc:sldChg chg="new del">
        <pc:chgData name="lukasgrunzweil@gmail.com" userId="658814fff265c26e" providerId="LiveId" clId="{0B6BD7B3-359B-4AB9-8C52-42C56A788E66}" dt="2024-10-21T11:01:10.990" v="1" actId="47"/>
        <pc:sldMkLst>
          <pc:docMk/>
          <pc:sldMk cId="3958139493" sldId="259"/>
        </pc:sldMkLst>
      </pc:sldChg>
      <pc:sldChg chg="addSp modSp add mod">
        <pc:chgData name="lukasgrunzweil@gmail.com" userId="658814fff265c26e" providerId="LiveId" clId="{0B6BD7B3-359B-4AB9-8C52-42C56A788E66}" dt="2024-10-24T10:12:46.604" v="402" actId="164"/>
        <pc:sldMkLst>
          <pc:docMk/>
          <pc:sldMk cId="4264789475" sldId="260"/>
        </pc:sldMkLst>
        <pc:spChg chg="mod">
          <ac:chgData name="lukasgrunzweil@gmail.com" userId="658814fff265c26e" providerId="LiveId" clId="{0B6BD7B3-359B-4AB9-8C52-42C56A788E66}" dt="2024-10-24T10:09:56.292" v="366" actId="1076"/>
          <ac:spMkLst>
            <pc:docMk/>
            <pc:sldMk cId="4264789475" sldId="260"/>
            <ac:spMk id="2" creationId="{B7A7B910-8438-6538-D9F4-16EEF4A34507}"/>
          </ac:spMkLst>
        </pc:spChg>
        <pc:spChg chg="mod">
          <ac:chgData name="lukasgrunzweil@gmail.com" userId="658814fff265c26e" providerId="LiveId" clId="{0B6BD7B3-359B-4AB9-8C52-42C56A788E66}" dt="2024-10-24T10:10:01.201" v="367" actId="1076"/>
          <ac:spMkLst>
            <pc:docMk/>
            <pc:sldMk cId="4264789475" sldId="260"/>
            <ac:spMk id="3" creationId="{FF937654-532D-DBD6-2B72-D4AA9A29F64D}"/>
          </ac:spMkLst>
        </pc:spChg>
        <pc:spChg chg="add mod">
          <ac:chgData name="lukasgrunzweil@gmail.com" userId="658814fff265c26e" providerId="LiveId" clId="{0B6BD7B3-359B-4AB9-8C52-42C56A788E66}" dt="2024-10-24T10:12:46.604" v="402" actId="164"/>
          <ac:spMkLst>
            <pc:docMk/>
            <pc:sldMk cId="4264789475" sldId="260"/>
            <ac:spMk id="4" creationId="{618C2166-35BF-5849-AA53-F2DF56802BE3}"/>
          </ac:spMkLst>
        </pc:spChg>
        <pc:grpChg chg="add mod">
          <ac:chgData name="lukasgrunzweil@gmail.com" userId="658814fff265c26e" providerId="LiveId" clId="{0B6BD7B3-359B-4AB9-8C52-42C56A788E66}" dt="2024-10-24T10:12:46.604" v="402" actId="164"/>
          <ac:grpSpMkLst>
            <pc:docMk/>
            <pc:sldMk cId="4264789475" sldId="260"/>
            <ac:grpSpMk id="12" creationId="{9447C687-C3D6-C52F-12A4-B9F0E93F1BD5}"/>
          </ac:grpSpMkLst>
        </pc:grpChg>
        <pc:picChg chg="add mod">
          <ac:chgData name="lukasgrunzweil@gmail.com" userId="658814fff265c26e" providerId="LiveId" clId="{0B6BD7B3-359B-4AB9-8C52-42C56A788E66}" dt="2024-10-24T10:12:46.604" v="402" actId="164"/>
          <ac:picMkLst>
            <pc:docMk/>
            <pc:sldMk cId="4264789475" sldId="260"/>
            <ac:picMk id="6" creationId="{B8A7E176-EA51-CF87-8951-8F43201B0D7A}"/>
          </ac:picMkLst>
        </pc:picChg>
        <pc:picChg chg="mod">
          <ac:chgData name="lukasgrunzweil@gmail.com" userId="658814fff265c26e" providerId="LiveId" clId="{0B6BD7B3-359B-4AB9-8C52-42C56A788E66}" dt="2024-10-24T10:12:34.865" v="399" actId="1076"/>
          <ac:picMkLst>
            <pc:docMk/>
            <pc:sldMk cId="4264789475" sldId="260"/>
            <ac:picMk id="7" creationId="{733B7C05-B10E-29F1-C174-6D751F6A76CB}"/>
          </ac:picMkLst>
        </pc:picChg>
        <pc:picChg chg="add mod">
          <ac:chgData name="lukasgrunzweil@gmail.com" userId="658814fff265c26e" providerId="LiveId" clId="{0B6BD7B3-359B-4AB9-8C52-42C56A788E66}" dt="2024-10-24T10:12:46.604" v="402" actId="164"/>
          <ac:picMkLst>
            <pc:docMk/>
            <pc:sldMk cId="4264789475" sldId="260"/>
            <ac:picMk id="8" creationId="{21D347AB-A5FB-D9ED-AF17-FDEDEA79B220}"/>
          </ac:picMkLst>
        </pc:picChg>
        <pc:picChg chg="mod ord">
          <ac:chgData name="lukasgrunzweil@gmail.com" userId="658814fff265c26e" providerId="LiveId" clId="{0B6BD7B3-359B-4AB9-8C52-42C56A788E66}" dt="2024-10-24T10:12:32.524" v="397" actId="1076"/>
          <ac:picMkLst>
            <pc:docMk/>
            <pc:sldMk cId="4264789475" sldId="260"/>
            <ac:picMk id="9" creationId="{FE34E505-1FAF-DF51-EAE1-F8327D946E6B}"/>
          </ac:picMkLst>
        </pc:picChg>
        <pc:picChg chg="add mod">
          <ac:chgData name="lukasgrunzweil@gmail.com" userId="658814fff265c26e" providerId="LiveId" clId="{0B6BD7B3-359B-4AB9-8C52-42C56A788E66}" dt="2024-10-24T10:12:46.604" v="402" actId="164"/>
          <ac:picMkLst>
            <pc:docMk/>
            <pc:sldMk cId="4264789475" sldId="260"/>
            <ac:picMk id="10" creationId="{9BBAF95D-312C-9C01-8DB9-88970EA22D20}"/>
          </ac:picMkLst>
        </pc:picChg>
        <pc:picChg chg="add mod">
          <ac:chgData name="lukasgrunzweil@gmail.com" userId="658814fff265c26e" providerId="LiveId" clId="{0B6BD7B3-359B-4AB9-8C52-42C56A788E66}" dt="2024-10-24T10:12:46.604" v="402" actId="164"/>
          <ac:picMkLst>
            <pc:docMk/>
            <pc:sldMk cId="4264789475" sldId="260"/>
            <ac:picMk id="11" creationId="{39D04FF7-E3BD-0839-CFA1-DBF0AC8CCD5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30ACC-D5E5-84D5-3464-10C426C58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2269B-55CF-1654-E803-C38D227A4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E4520-EEFC-0A32-70EA-16E5C842A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6D97-1B40-4373-A934-0DA88AF1B610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485C3-BCEE-A0EC-4398-A6AEE57C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857E4-4B69-5863-5A7F-DAB7A217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4385-8794-49CC-9278-0486DB1ED0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788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B80C1-1637-369E-6613-6F169AEB7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72637-B054-2E7E-0957-59594A631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F6A94-EC68-7ADE-BC28-C29C6F7B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6D97-1B40-4373-A934-0DA88AF1B610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72578-A936-879E-DC73-2D373FEB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5F34E-5F24-AB5F-790F-3FE2E38C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4385-8794-49CC-9278-0486DB1ED0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50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DBBD31-35B8-086B-34EB-526802777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3155E-6B07-5015-2B46-66CE2DA43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47D11-2AB8-417A-2DC1-5D8E700A8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6D97-1B40-4373-A934-0DA88AF1B610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FD990-10DE-D025-ADF5-8E0FE687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18765-85AE-E686-266C-429C445BC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4385-8794-49CC-9278-0486DB1ED0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271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7278F-5351-68FA-7E22-1B204BC7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ld English Text MT" panose="03040902040508030806" pitchFamily="66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462DA-1B8F-A5A5-D9BD-EE92294B2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Old English Text MT" panose="03040902040508030806" pitchFamily="66" charset="0"/>
              </a:defRPr>
            </a:lvl1pPr>
            <a:lvl2pPr>
              <a:defRPr>
                <a:latin typeface="Old English Text MT" panose="03040902040508030806" pitchFamily="66" charset="0"/>
              </a:defRPr>
            </a:lvl2pPr>
            <a:lvl3pPr>
              <a:defRPr>
                <a:latin typeface="Old English Text MT" panose="03040902040508030806" pitchFamily="66" charset="0"/>
              </a:defRPr>
            </a:lvl3pPr>
            <a:lvl4pPr>
              <a:defRPr>
                <a:latin typeface="Old English Text MT" panose="03040902040508030806" pitchFamily="66" charset="0"/>
              </a:defRPr>
            </a:lvl4pPr>
            <a:lvl5pPr>
              <a:defRPr>
                <a:latin typeface="Old English Text MT" panose="03040902040508030806" pitchFamily="66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9293F-E87E-8A4F-7C3B-3A9F43118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6D97-1B40-4373-A934-0DA88AF1B610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C6FE8-E748-1AE5-EF1D-906FC03BE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8DA6A-A350-6531-4C72-0546798E4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4385-8794-49CC-9278-0486DB1ED0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525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6C871-A631-E03E-73BC-AADD93AC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0CE08-30FE-36A4-A20C-ABB195B8A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DEECB-FA00-5B36-B9F7-B97C2923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6D97-1B40-4373-A934-0DA88AF1B610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E9543-FF0A-8728-FF5C-47C35658E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55BDC-FD99-2754-5B31-44360BF9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4385-8794-49CC-9278-0486DB1ED0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150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4B5AF-187E-E9CD-7074-BE2CE968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BE417-2429-5FBB-CC26-EAF0F6937A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5575E-7CE4-5926-B3F0-06F80F267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5054F-C3A7-6DD6-4CAD-BE2D3BCFA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6D97-1B40-4373-A934-0DA88AF1B610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1461C-C9FB-BCB9-EB47-428362FEC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ECE77-B9F4-6B2E-9C2A-5FA6D0DD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4385-8794-49CC-9278-0486DB1ED0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959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72A0D-EEE8-9B06-2842-8C1433E8D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77775-D126-C9F9-6CC5-631C73B9F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1286B3-6146-8CF7-EE4D-498685F9C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BA4445-406C-50B1-4773-28DEAB5A2E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191CAA-F06A-5752-6F8B-71835E0F9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AE67D5-7F6E-9872-20A0-5A6E3D2A7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6D97-1B40-4373-A934-0DA88AF1B610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53A151-71C1-4450-6FF7-A52115CE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6E379E-46DB-6618-EDE6-8FD8EE1B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4385-8794-49CC-9278-0486DB1ED0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09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083A-C5DB-0470-8899-E96253EA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78625B-E1BA-06D9-0557-F176A88F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6D97-1B40-4373-A934-0DA88AF1B610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02E53-7309-782F-8967-25A6CBB41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270FF-0A18-C006-A51E-EEE38D3A0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4385-8794-49CC-9278-0486DB1ED0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50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701422-BEEA-1CAD-AFFC-91C9F51A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6D97-1B40-4373-A934-0DA88AF1B610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38094B-7606-22DC-F905-460F82C9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7E536-7CF0-2DD6-EFCB-32881EB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4385-8794-49CC-9278-0486DB1ED0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68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66EFB-F0ED-8FF4-E053-3627BD53E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22D99-CE97-74BD-3B91-678C48207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7DDBE-D317-2CB3-2793-E902A651F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A11BF-42F5-AD82-D6B9-E5D64C8ED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6D97-1B40-4373-A934-0DA88AF1B610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A48C6-4B24-28F3-9470-948208E1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789E0-AF70-8852-B3A4-83B7FB49F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4385-8794-49CC-9278-0486DB1ED0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037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E728C-2925-4B58-7794-BA4E61100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BF4205-EDB4-CC9B-72F0-8F135B3FD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41151-6F3D-6E98-5BBD-6FC887AB5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268FF-3168-4250-64FE-03BA3A901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C6D97-1B40-4373-A934-0DA88AF1B610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75028F-8555-0DBB-476E-F6CC7B5B5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2EB85-EF5C-06A4-9CD8-5DAFD97A0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C4385-8794-49CC-9278-0486DB1ED0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542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978681-E069-B9BB-440A-9D59B35B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03317-CC5E-7934-69B4-1FF8A21CF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4418A-8665-73A1-D4A3-B841F5297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4C6D97-1B40-4373-A934-0DA88AF1B610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57955-F892-2898-DAED-BD1DC3B40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DBD2F-CED7-846F-4FE6-A4D55E9EC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2C4385-8794-49CC-9278-0486DB1ED01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37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cloud&#10;&#10;Description automatically generated">
            <a:extLst>
              <a:ext uri="{FF2B5EF4-FFF2-40B4-BE49-F238E27FC236}">
                <a16:creationId xmlns:a16="http://schemas.microsoft.com/office/drawing/2014/main" id="{733B7C05-B10E-29F1-C174-6D751F6A7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9660" y="-1464469"/>
            <a:ext cx="15659100" cy="97869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A7B910-8438-6538-D9F4-16EEF4A34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8747" y="-2554335"/>
            <a:ext cx="9144000" cy="2387600"/>
          </a:xfrm>
        </p:spPr>
        <p:txBody>
          <a:bodyPr>
            <a:normAutofit/>
          </a:bodyPr>
          <a:lstStyle/>
          <a:p>
            <a:r>
              <a:rPr lang="de-AT" sz="4400" dirty="0">
                <a:solidFill>
                  <a:schemeClr val="bg1"/>
                </a:solidFill>
                <a:latin typeface="Old English Text MT" panose="03040902040508030806" pitchFamily="66" charset="0"/>
              </a:rPr>
              <a:t>Wie wurde man Ritter?</a:t>
            </a:r>
            <a:endParaRPr lang="en-GB" sz="4400" dirty="0">
              <a:solidFill>
                <a:schemeClr val="bg1"/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37654-532D-DBD6-2B72-D4AA9A29F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879536" y="6858000"/>
            <a:ext cx="9144000" cy="1655762"/>
          </a:xfrm>
        </p:spPr>
        <p:txBody>
          <a:bodyPr>
            <a:normAutofit/>
          </a:bodyPr>
          <a:lstStyle/>
          <a:p>
            <a:r>
              <a:rPr lang="de-AT" sz="2000" dirty="0">
                <a:solidFill>
                  <a:schemeClr val="bg1"/>
                </a:solidFill>
                <a:latin typeface="Agency FB" panose="020B0503020202020204" pitchFamily="34" charset="0"/>
              </a:rPr>
              <a:t>Referat von</a:t>
            </a:r>
          </a:p>
          <a:p>
            <a:r>
              <a:rPr lang="de-AT" sz="2000" dirty="0">
                <a:solidFill>
                  <a:schemeClr val="bg1"/>
                </a:solidFill>
                <a:latin typeface="Agency FB" panose="020B0503020202020204" pitchFamily="34" charset="0"/>
              </a:rPr>
              <a:t> Lukas </a:t>
            </a:r>
            <a:r>
              <a:rPr lang="de-AT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Grünzweil</a:t>
            </a:r>
            <a:r>
              <a:rPr lang="de-AT" sz="2000" dirty="0">
                <a:solidFill>
                  <a:schemeClr val="bg1"/>
                </a:solidFill>
                <a:latin typeface="Agency FB" panose="020B0503020202020204" pitchFamily="34" charset="0"/>
              </a:rPr>
              <a:t>, Matthias Darbos, Jan Brunner und Almir Hadzic</a:t>
            </a:r>
            <a:endParaRPr lang="en-GB"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9" name="Picture 8" descr="A statue of a person holding a sword&#10;&#10;Description automatically generated">
            <a:extLst>
              <a:ext uri="{FF2B5EF4-FFF2-40B4-BE49-F238E27FC236}">
                <a16:creationId xmlns:a16="http://schemas.microsoft.com/office/drawing/2014/main" id="{FE34E505-1FAF-DF51-EAE1-F8327D946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0243" y="-727019"/>
            <a:ext cx="13032486" cy="814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54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cloud&#10;&#10;Description automatically generated">
            <a:extLst>
              <a:ext uri="{FF2B5EF4-FFF2-40B4-BE49-F238E27FC236}">
                <a16:creationId xmlns:a16="http://schemas.microsoft.com/office/drawing/2014/main" id="{733B7C05-B10E-29F1-C174-6D751F6A7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9660" y="-1464469"/>
            <a:ext cx="15659100" cy="97869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A7B910-8438-6538-D9F4-16EEF4A34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9707" y="-1193800"/>
            <a:ext cx="9144000" cy="2387600"/>
          </a:xfrm>
        </p:spPr>
        <p:txBody>
          <a:bodyPr>
            <a:normAutofit/>
          </a:bodyPr>
          <a:lstStyle/>
          <a:p>
            <a:r>
              <a:rPr lang="de-AT" sz="4400" dirty="0">
                <a:solidFill>
                  <a:schemeClr val="bg1"/>
                </a:solidFill>
                <a:latin typeface="Old English Text MT" panose="03040902040508030806" pitchFamily="66" charset="0"/>
              </a:rPr>
              <a:t>Wie wurde man Ritter?</a:t>
            </a:r>
            <a:endParaRPr lang="en-GB" sz="4400" dirty="0">
              <a:solidFill>
                <a:schemeClr val="bg1"/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37654-532D-DBD6-2B72-D4AA9A29F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803336" y="5013960"/>
            <a:ext cx="9144000" cy="1655762"/>
          </a:xfrm>
        </p:spPr>
        <p:txBody>
          <a:bodyPr>
            <a:normAutofit/>
          </a:bodyPr>
          <a:lstStyle/>
          <a:p>
            <a:r>
              <a:rPr lang="de-AT" sz="2000" dirty="0">
                <a:solidFill>
                  <a:schemeClr val="bg1"/>
                </a:solidFill>
                <a:latin typeface="Agency FB" panose="020B0503020202020204" pitchFamily="34" charset="0"/>
              </a:rPr>
              <a:t>Referat von</a:t>
            </a:r>
          </a:p>
          <a:p>
            <a:r>
              <a:rPr lang="de-AT" sz="2000" dirty="0">
                <a:solidFill>
                  <a:schemeClr val="bg1"/>
                </a:solidFill>
                <a:latin typeface="Agency FB" panose="020B0503020202020204" pitchFamily="34" charset="0"/>
              </a:rPr>
              <a:t> Lukas </a:t>
            </a:r>
            <a:r>
              <a:rPr lang="de-AT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Grünzweil</a:t>
            </a:r>
            <a:r>
              <a:rPr lang="de-AT" sz="2000" dirty="0">
                <a:solidFill>
                  <a:schemeClr val="bg1"/>
                </a:solidFill>
                <a:latin typeface="Agency FB" panose="020B0503020202020204" pitchFamily="34" charset="0"/>
              </a:rPr>
              <a:t>, Matthias Darbos, Jan Brunner und Almir Hadzic</a:t>
            </a:r>
            <a:endParaRPr lang="en-GB"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9" name="Picture 8" descr="A statue of a person holding a sword&#10;&#10;Description automatically generated">
            <a:extLst>
              <a:ext uri="{FF2B5EF4-FFF2-40B4-BE49-F238E27FC236}">
                <a16:creationId xmlns:a16="http://schemas.microsoft.com/office/drawing/2014/main" id="{FE34E505-1FAF-DF51-EAE1-F8327D946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0122" y="-512326"/>
            <a:ext cx="12612243" cy="788265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6B36B2D-7994-4C47-37DF-906AF6E42E94}"/>
              </a:ext>
            </a:extLst>
          </p:cNvPr>
          <p:cNvGrpSpPr/>
          <p:nvPr/>
        </p:nvGrpSpPr>
        <p:grpSpPr>
          <a:xfrm>
            <a:off x="12192000" y="1193800"/>
            <a:ext cx="6625391" cy="3125067"/>
            <a:chOff x="5134873" y="776436"/>
            <a:chExt cx="6625391" cy="312506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3DF8285-D228-50FA-64A0-A2270FD8D505}"/>
                </a:ext>
              </a:extLst>
            </p:cNvPr>
            <p:cNvSpPr txBox="1"/>
            <p:nvPr/>
          </p:nvSpPr>
          <p:spPr>
            <a:xfrm>
              <a:off x="6365304" y="776436"/>
              <a:ext cx="5394960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2800" dirty="0">
                  <a:solidFill>
                    <a:schemeClr val="bg1"/>
                  </a:solidFill>
                  <a:latin typeface="Old English Text MT" panose="03040902040508030806" pitchFamily="66" charset="0"/>
                </a:rPr>
                <a:t>Wer konnte Ritter werden</a:t>
              </a:r>
            </a:p>
            <a:p>
              <a:endParaRPr lang="de-AT" sz="2800" dirty="0">
                <a:solidFill>
                  <a:schemeClr val="bg1"/>
                </a:solidFill>
                <a:latin typeface="Old English Text MT" panose="03040902040508030806" pitchFamily="66" charset="0"/>
              </a:endParaRPr>
            </a:p>
            <a:p>
              <a:r>
                <a:rPr lang="en-GB" sz="2800" dirty="0">
                  <a:solidFill>
                    <a:schemeClr val="bg1"/>
                  </a:solidFill>
                  <a:latin typeface="Old English Text MT" panose="03040902040508030806" pitchFamily="66" charset="0"/>
                </a:rPr>
                <a:t>Wie </a:t>
              </a:r>
              <a:r>
                <a:rPr lang="en-GB" sz="2800" dirty="0" err="1">
                  <a:solidFill>
                    <a:schemeClr val="bg1"/>
                  </a:solidFill>
                  <a:latin typeface="Old English Text MT" panose="03040902040508030806" pitchFamily="66" charset="0"/>
                </a:rPr>
                <a:t>wurde</a:t>
              </a:r>
              <a:r>
                <a:rPr lang="en-GB" sz="2800" dirty="0">
                  <a:solidFill>
                    <a:schemeClr val="bg1"/>
                  </a:solidFill>
                  <a:latin typeface="Old English Text MT" panose="03040902040508030806" pitchFamily="66" charset="0"/>
                </a:rPr>
                <a:t> man Ritter</a:t>
              </a:r>
            </a:p>
            <a:p>
              <a:endParaRPr lang="en-GB" sz="2800" dirty="0">
                <a:solidFill>
                  <a:schemeClr val="bg1"/>
                </a:solidFill>
                <a:latin typeface="Old English Text MT" panose="03040902040508030806" pitchFamily="66" charset="0"/>
              </a:endParaRPr>
            </a:p>
            <a:p>
              <a:r>
                <a:rPr lang="en-GB" sz="2800" dirty="0">
                  <a:solidFill>
                    <a:schemeClr val="bg1"/>
                  </a:solidFill>
                  <a:latin typeface="Old English Text MT" panose="03040902040508030806" pitchFamily="66" charset="0"/>
                </a:rPr>
                <a:t>Die </a:t>
              </a:r>
              <a:r>
                <a:rPr lang="en-GB" sz="2800" dirty="0" err="1">
                  <a:solidFill>
                    <a:schemeClr val="bg1"/>
                  </a:solidFill>
                  <a:latin typeface="Old English Text MT" panose="03040902040508030806" pitchFamily="66" charset="0"/>
                </a:rPr>
                <a:t>Ausbildung</a:t>
              </a:r>
              <a:endParaRPr lang="en-GB" sz="2800" dirty="0">
                <a:solidFill>
                  <a:schemeClr val="bg1"/>
                </a:solidFill>
                <a:latin typeface="Old English Text MT" panose="03040902040508030806" pitchFamily="66" charset="0"/>
              </a:endParaRPr>
            </a:p>
            <a:p>
              <a:endParaRPr lang="en-GB" sz="2800" dirty="0">
                <a:solidFill>
                  <a:schemeClr val="bg1"/>
                </a:solidFill>
                <a:latin typeface="Old English Text MT" panose="03040902040508030806" pitchFamily="66" charset="0"/>
              </a:endParaRPr>
            </a:p>
            <a:p>
              <a:r>
                <a:rPr lang="en-GB" sz="2800" dirty="0">
                  <a:solidFill>
                    <a:schemeClr val="bg1"/>
                  </a:solidFill>
                  <a:latin typeface="Old English Text MT" panose="03040902040508030806" pitchFamily="66" charset="0"/>
                </a:rPr>
                <a:t>Die </a:t>
              </a:r>
              <a:r>
                <a:rPr lang="en-GB" sz="2800" dirty="0" err="1">
                  <a:solidFill>
                    <a:schemeClr val="bg1"/>
                  </a:solidFill>
                  <a:latin typeface="Old English Text MT" panose="03040902040508030806" pitchFamily="66" charset="0"/>
                </a:rPr>
                <a:t>Pflichten</a:t>
              </a:r>
              <a:r>
                <a:rPr lang="en-GB" sz="2800" dirty="0">
                  <a:solidFill>
                    <a:schemeClr val="bg1"/>
                  </a:solidFill>
                  <a:latin typeface="Old English Text MT" panose="03040902040508030806" pitchFamily="66" charset="0"/>
                </a:rPr>
                <a:t> </a:t>
              </a:r>
              <a:r>
                <a:rPr lang="en-GB" sz="2800" dirty="0" err="1">
                  <a:solidFill>
                    <a:schemeClr val="bg1"/>
                  </a:solidFill>
                  <a:latin typeface="Old English Text MT" panose="03040902040508030806" pitchFamily="66" charset="0"/>
                </a:rPr>
                <a:t>eines</a:t>
              </a:r>
              <a:r>
                <a:rPr lang="en-GB" sz="2800" dirty="0">
                  <a:solidFill>
                    <a:schemeClr val="bg1"/>
                  </a:solidFill>
                  <a:latin typeface="Old English Text MT" panose="03040902040508030806" pitchFamily="66" charset="0"/>
                </a:rPr>
                <a:t> Ritters</a:t>
              </a:r>
              <a:endParaRPr lang="de-AT" sz="2800" dirty="0">
                <a:solidFill>
                  <a:schemeClr val="bg1"/>
                </a:solidFill>
                <a:latin typeface="Old English Text MT" panose="03040902040508030806" pitchFamily="66" charset="0"/>
              </a:endParaRPr>
            </a:p>
          </p:txBody>
        </p:sp>
        <p:pic>
          <p:nvPicPr>
            <p:cNvPr id="8" name="Picture 7" descr="A black and white image of a sword&#10;&#10;Description automatically generated">
              <a:extLst>
                <a:ext uri="{FF2B5EF4-FFF2-40B4-BE49-F238E27FC236}">
                  <a16:creationId xmlns:a16="http://schemas.microsoft.com/office/drawing/2014/main" id="{46C1E8D6-44EB-09C1-87A0-B9AD7EE2B1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34876" y="776436"/>
              <a:ext cx="1175553" cy="523706"/>
            </a:xfrm>
            <a:prstGeom prst="rect">
              <a:avLst/>
            </a:prstGeom>
          </p:spPr>
        </p:pic>
        <p:pic>
          <p:nvPicPr>
            <p:cNvPr id="10" name="Picture 9" descr="A black and white image of a sword&#10;&#10;Description automatically generated">
              <a:extLst>
                <a:ext uri="{FF2B5EF4-FFF2-40B4-BE49-F238E27FC236}">
                  <a16:creationId xmlns:a16="http://schemas.microsoft.com/office/drawing/2014/main" id="{5B4F8012-838A-6D39-AA35-17D57CFD4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34875" y="1655276"/>
              <a:ext cx="1175553" cy="523706"/>
            </a:xfrm>
            <a:prstGeom prst="rect">
              <a:avLst/>
            </a:prstGeom>
          </p:spPr>
        </p:pic>
        <p:pic>
          <p:nvPicPr>
            <p:cNvPr id="11" name="Picture 10" descr="A black and white image of a sword&#10;&#10;Description automatically generated">
              <a:extLst>
                <a:ext uri="{FF2B5EF4-FFF2-40B4-BE49-F238E27FC236}">
                  <a16:creationId xmlns:a16="http://schemas.microsoft.com/office/drawing/2014/main" id="{EE7ABFAF-6CB2-D2FB-E53A-2EE5D994A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34873" y="2498958"/>
              <a:ext cx="1175553" cy="523706"/>
            </a:xfrm>
            <a:prstGeom prst="rect">
              <a:avLst/>
            </a:prstGeom>
          </p:spPr>
        </p:pic>
        <p:pic>
          <p:nvPicPr>
            <p:cNvPr id="12" name="Picture 11" descr="A black and white image of a sword&#10;&#10;Description automatically generated">
              <a:extLst>
                <a:ext uri="{FF2B5EF4-FFF2-40B4-BE49-F238E27FC236}">
                  <a16:creationId xmlns:a16="http://schemas.microsoft.com/office/drawing/2014/main" id="{1D377EBF-FB09-8BEB-91B9-3F193FFFC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34873" y="3377797"/>
              <a:ext cx="1175553" cy="523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5072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-up of a cloud&#10;&#10;Description automatically generated">
            <a:extLst>
              <a:ext uri="{FF2B5EF4-FFF2-40B4-BE49-F238E27FC236}">
                <a16:creationId xmlns:a16="http://schemas.microsoft.com/office/drawing/2014/main" id="{733B7C05-B10E-29F1-C174-6D751F6A7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9660" y="-1464469"/>
            <a:ext cx="15659100" cy="9786938"/>
          </a:xfrm>
          <a:prstGeom prst="rect">
            <a:avLst/>
          </a:prstGeom>
        </p:spPr>
      </p:pic>
      <p:pic>
        <p:nvPicPr>
          <p:cNvPr id="9" name="Picture 8" descr="A statue of a person holding a sword&#10;&#10;Description automatically generated">
            <a:extLst>
              <a:ext uri="{FF2B5EF4-FFF2-40B4-BE49-F238E27FC236}">
                <a16:creationId xmlns:a16="http://schemas.microsoft.com/office/drawing/2014/main" id="{FE34E505-1FAF-DF51-EAE1-F8327D946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16338" y="-512326"/>
            <a:ext cx="12612243" cy="78826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A7B910-8438-6538-D9F4-16EEF4A34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9227" y="-2387600"/>
            <a:ext cx="9144000" cy="2387600"/>
          </a:xfrm>
        </p:spPr>
        <p:txBody>
          <a:bodyPr>
            <a:normAutofit/>
          </a:bodyPr>
          <a:lstStyle/>
          <a:p>
            <a:r>
              <a:rPr lang="de-AT" sz="4400" dirty="0">
                <a:solidFill>
                  <a:schemeClr val="bg1"/>
                </a:solidFill>
                <a:latin typeface="Old English Text MT" panose="03040902040508030806" pitchFamily="66" charset="0"/>
              </a:rPr>
              <a:t>Wie wurde man Ritter?</a:t>
            </a:r>
            <a:endParaRPr lang="en-GB" sz="4400" dirty="0">
              <a:solidFill>
                <a:schemeClr val="bg1"/>
              </a:solidFill>
              <a:latin typeface="Old English Text MT" panose="03040902040508030806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37654-532D-DBD6-2B72-D4AA9A29F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741346" y="5202238"/>
            <a:ext cx="9144000" cy="1655762"/>
          </a:xfrm>
        </p:spPr>
        <p:txBody>
          <a:bodyPr>
            <a:normAutofit/>
          </a:bodyPr>
          <a:lstStyle/>
          <a:p>
            <a:r>
              <a:rPr lang="de-AT" sz="2000" dirty="0">
                <a:solidFill>
                  <a:schemeClr val="bg1"/>
                </a:solidFill>
                <a:latin typeface="Agency FB" panose="020B0503020202020204" pitchFamily="34" charset="0"/>
              </a:rPr>
              <a:t>Referat von</a:t>
            </a:r>
          </a:p>
          <a:p>
            <a:r>
              <a:rPr lang="de-AT" sz="2000" dirty="0">
                <a:solidFill>
                  <a:schemeClr val="bg1"/>
                </a:solidFill>
                <a:latin typeface="Agency FB" panose="020B0503020202020204" pitchFamily="34" charset="0"/>
              </a:rPr>
              <a:t> Lukas </a:t>
            </a:r>
            <a:r>
              <a:rPr lang="de-AT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Grünzweil</a:t>
            </a:r>
            <a:r>
              <a:rPr lang="de-AT" sz="2000" dirty="0">
                <a:solidFill>
                  <a:schemeClr val="bg1"/>
                </a:solidFill>
                <a:latin typeface="Agency FB" panose="020B0503020202020204" pitchFamily="34" charset="0"/>
              </a:rPr>
              <a:t>, Matthias Darbos, Jan Brunner und Almir Hadzic</a:t>
            </a:r>
            <a:endParaRPr lang="en-GB"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47C687-C3D6-C52F-12A4-B9F0E93F1BD5}"/>
              </a:ext>
            </a:extLst>
          </p:cNvPr>
          <p:cNvGrpSpPr/>
          <p:nvPr/>
        </p:nvGrpSpPr>
        <p:grpSpPr>
          <a:xfrm>
            <a:off x="5134873" y="776436"/>
            <a:ext cx="6625391" cy="3970318"/>
            <a:chOff x="5134873" y="776436"/>
            <a:chExt cx="6625391" cy="397031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18C2166-35BF-5849-AA53-F2DF56802BE3}"/>
                </a:ext>
              </a:extLst>
            </p:cNvPr>
            <p:cNvSpPr txBox="1"/>
            <p:nvPr/>
          </p:nvSpPr>
          <p:spPr>
            <a:xfrm>
              <a:off x="6365304" y="776436"/>
              <a:ext cx="5394960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AT" sz="2800" dirty="0">
                  <a:solidFill>
                    <a:schemeClr val="bg1"/>
                  </a:solidFill>
                  <a:latin typeface="Old English Text MT" panose="03040902040508030806" pitchFamily="66" charset="0"/>
                </a:rPr>
                <a:t>Was ist ein Ritter eigentlich</a:t>
              </a:r>
            </a:p>
            <a:p>
              <a:endParaRPr lang="de-AT" sz="2800" dirty="0">
                <a:solidFill>
                  <a:schemeClr val="bg1"/>
                </a:solidFill>
                <a:latin typeface="Old English Text MT" panose="03040902040508030806" pitchFamily="66" charset="0"/>
              </a:endParaRPr>
            </a:p>
            <a:p>
              <a:r>
                <a:rPr lang="de-AT" sz="2800" dirty="0">
                  <a:solidFill>
                    <a:schemeClr val="bg1"/>
                  </a:solidFill>
                  <a:latin typeface="Old English Text MT" panose="03040902040508030806" pitchFamily="66" charset="0"/>
                </a:rPr>
                <a:t>Der Weg zum Ritter</a:t>
              </a:r>
            </a:p>
            <a:p>
              <a:endParaRPr lang="de-AT" sz="2800" dirty="0">
                <a:solidFill>
                  <a:schemeClr val="bg1"/>
                </a:solidFill>
                <a:latin typeface="Old English Text MT" panose="03040902040508030806" pitchFamily="66" charset="0"/>
              </a:endParaRPr>
            </a:p>
            <a:p>
              <a:r>
                <a:rPr lang="en-GB" sz="2800" dirty="0" err="1">
                  <a:solidFill>
                    <a:schemeClr val="bg1"/>
                  </a:solidFill>
                  <a:latin typeface="Old English Text MT" panose="03040902040508030806" pitchFamily="66" charset="0"/>
                </a:rPr>
                <a:t>Rüstung</a:t>
              </a:r>
              <a:r>
                <a:rPr lang="en-GB" sz="2800" dirty="0">
                  <a:solidFill>
                    <a:schemeClr val="bg1"/>
                  </a:solidFill>
                  <a:latin typeface="Old English Text MT" panose="03040902040508030806" pitchFamily="66" charset="0"/>
                </a:rPr>
                <a:t> und Waffen</a:t>
              </a:r>
            </a:p>
            <a:p>
              <a:endParaRPr lang="en-GB" sz="2800" dirty="0">
                <a:solidFill>
                  <a:schemeClr val="bg1"/>
                </a:solidFill>
                <a:latin typeface="Old English Text MT" panose="03040902040508030806" pitchFamily="66" charset="0"/>
              </a:endParaRPr>
            </a:p>
            <a:p>
              <a:r>
                <a:rPr lang="en-GB" sz="2800" dirty="0" err="1">
                  <a:solidFill>
                    <a:schemeClr val="bg1"/>
                  </a:solidFill>
                  <a:latin typeface="Old English Text MT" panose="03040902040508030806" pitchFamily="66" charset="0"/>
                </a:rPr>
                <a:t>Ehrenkodex</a:t>
              </a:r>
              <a:r>
                <a:rPr lang="en-GB" sz="2800" dirty="0">
                  <a:solidFill>
                    <a:schemeClr val="bg1"/>
                  </a:solidFill>
                  <a:latin typeface="Old English Text MT" panose="03040902040508030806" pitchFamily="66" charset="0"/>
                </a:rPr>
                <a:t> und Leben</a:t>
              </a:r>
            </a:p>
            <a:p>
              <a:endParaRPr lang="en-GB" sz="2800" dirty="0">
                <a:solidFill>
                  <a:schemeClr val="bg1"/>
                </a:solidFill>
                <a:latin typeface="Old English Text MT" panose="03040902040508030806" pitchFamily="66" charset="0"/>
              </a:endParaRPr>
            </a:p>
            <a:p>
              <a:r>
                <a:rPr lang="en-GB" sz="2800" dirty="0" err="1">
                  <a:solidFill>
                    <a:schemeClr val="bg1"/>
                  </a:solidFill>
                  <a:latin typeface="Old English Text MT" panose="03040902040508030806" pitchFamily="66" charset="0"/>
                </a:rPr>
                <a:t>Ritterschlag</a:t>
              </a:r>
              <a:endParaRPr lang="de-AT" sz="2800" dirty="0">
                <a:solidFill>
                  <a:schemeClr val="bg1"/>
                </a:solidFill>
                <a:latin typeface="Old English Text MT" panose="03040902040508030806" pitchFamily="66" charset="0"/>
              </a:endParaRPr>
            </a:p>
          </p:txBody>
        </p:sp>
        <p:pic>
          <p:nvPicPr>
            <p:cNvPr id="6" name="Picture 5" descr="A black and white image of a sword&#10;&#10;Description automatically generated">
              <a:extLst>
                <a:ext uri="{FF2B5EF4-FFF2-40B4-BE49-F238E27FC236}">
                  <a16:creationId xmlns:a16="http://schemas.microsoft.com/office/drawing/2014/main" id="{B8A7E176-EA51-CF87-8951-8F43201B0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34876" y="776436"/>
              <a:ext cx="1175553" cy="523706"/>
            </a:xfrm>
            <a:prstGeom prst="rect">
              <a:avLst/>
            </a:prstGeom>
          </p:spPr>
        </p:pic>
        <p:pic>
          <p:nvPicPr>
            <p:cNvPr id="8" name="Picture 7" descr="A black and white image of a sword&#10;&#10;Description automatically generated">
              <a:extLst>
                <a:ext uri="{FF2B5EF4-FFF2-40B4-BE49-F238E27FC236}">
                  <a16:creationId xmlns:a16="http://schemas.microsoft.com/office/drawing/2014/main" id="{21D347AB-A5FB-D9ED-AF17-FDEDEA79B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34875" y="1655276"/>
              <a:ext cx="1175553" cy="523706"/>
            </a:xfrm>
            <a:prstGeom prst="rect">
              <a:avLst/>
            </a:prstGeom>
          </p:spPr>
        </p:pic>
        <p:pic>
          <p:nvPicPr>
            <p:cNvPr id="10" name="Picture 9" descr="A black and white image of a sword&#10;&#10;Description automatically generated">
              <a:extLst>
                <a:ext uri="{FF2B5EF4-FFF2-40B4-BE49-F238E27FC236}">
                  <a16:creationId xmlns:a16="http://schemas.microsoft.com/office/drawing/2014/main" id="{9BBAF95D-312C-9C01-8DB9-88970EA22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34873" y="2498958"/>
              <a:ext cx="1175553" cy="523706"/>
            </a:xfrm>
            <a:prstGeom prst="rect">
              <a:avLst/>
            </a:prstGeom>
          </p:spPr>
        </p:pic>
        <p:pic>
          <p:nvPicPr>
            <p:cNvPr id="11" name="Picture 10" descr="A black and white image of a sword&#10;&#10;Description automatically generated">
              <a:extLst>
                <a:ext uri="{FF2B5EF4-FFF2-40B4-BE49-F238E27FC236}">
                  <a16:creationId xmlns:a16="http://schemas.microsoft.com/office/drawing/2014/main" id="{39D04FF7-E3BD-0839-CFA1-DBF0AC8CC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5134873" y="3377797"/>
              <a:ext cx="1175553" cy="523706"/>
            </a:xfrm>
            <a:prstGeom prst="rect">
              <a:avLst/>
            </a:prstGeom>
          </p:spPr>
        </p:pic>
      </p:grpSp>
      <p:pic>
        <p:nvPicPr>
          <p:cNvPr id="5" name="Picture 10" descr="A black and white image of a sword&#10;&#10;Description automatically generated">
            <a:extLst>
              <a:ext uri="{FF2B5EF4-FFF2-40B4-BE49-F238E27FC236}">
                <a16:creationId xmlns:a16="http://schemas.microsoft.com/office/drawing/2014/main" id="{5758C907-6BEA-EC1C-828B-24D4D83A7A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134872" y="4203575"/>
            <a:ext cx="1175553" cy="523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7894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4B4AC3-CD2A-8966-F4D9-3F4F41A67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itter-auf-dem-Schlachtfeld-Taktiken-und-Strategien-des-mittelalterlichen-Kampfes">
            <a:extLst>
              <a:ext uri="{FF2B5EF4-FFF2-40B4-BE49-F238E27FC236}">
                <a16:creationId xmlns:a16="http://schemas.microsoft.com/office/drawing/2014/main" id="{04B40B6B-C9CB-758A-5768-35B3947432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3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103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F028C70-3E3E-CBEA-34DB-189E79D8E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Was sind Ritter eigentlich?</a:t>
            </a:r>
          </a:p>
        </p:txBody>
      </p: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7C22CD6C-FD8A-E8A4-6F09-CD8FE7991DCA}"/>
              </a:ext>
            </a:extLst>
          </p:cNvPr>
          <p:cNvSpPr txBox="1"/>
          <p:nvPr/>
        </p:nvSpPr>
        <p:spPr>
          <a:xfrm>
            <a:off x="6096000" y="1619250"/>
            <a:ext cx="4972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chemeClr val="bg1"/>
                </a:solidFill>
              </a:rPr>
              <a:t>Elitekämpfer des Mittelalters</a:t>
            </a:r>
          </a:p>
        </p:txBody>
      </p:sp>
    </p:spTree>
    <p:extLst>
      <p:ext uri="{BB962C8B-B14F-4D97-AF65-F5344CB8AC3E}">
        <p14:creationId xmlns:p14="http://schemas.microsoft.com/office/powerpoint/2010/main" val="365198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0C6BF-7C8B-D31D-01A4-A14F69843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650"/>
            <a:ext cx="10515600" cy="1325563"/>
          </a:xfrm>
        </p:spPr>
        <p:txBody>
          <a:bodyPr/>
          <a:lstStyle/>
          <a:p>
            <a:r>
              <a:rPr lang="de-DE" dirty="0"/>
              <a:t>Der Weg zum Ritter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6303986C-01C1-BC76-4254-73DD022E3AC9}"/>
              </a:ext>
            </a:extLst>
          </p:cNvPr>
          <p:cNvGrpSpPr/>
          <p:nvPr/>
        </p:nvGrpSpPr>
        <p:grpSpPr>
          <a:xfrm>
            <a:off x="838200" y="5086350"/>
            <a:ext cx="10134600" cy="559832"/>
            <a:chOff x="838200" y="3238500"/>
            <a:chExt cx="10134600" cy="559832"/>
          </a:xfrm>
        </p:grpSpPr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86A3662C-8EC1-32F7-241C-61DC8D516458}"/>
                </a:ext>
              </a:extLst>
            </p:cNvPr>
            <p:cNvSpPr/>
            <p:nvPr/>
          </p:nvSpPr>
          <p:spPr>
            <a:xfrm>
              <a:off x="838200" y="3238500"/>
              <a:ext cx="10134600" cy="45719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F168CA0E-C375-3607-DA91-D431944267D5}"/>
                </a:ext>
              </a:extLst>
            </p:cNvPr>
            <p:cNvSpPr txBox="1"/>
            <p:nvPr/>
          </p:nvSpPr>
          <p:spPr>
            <a:xfrm>
              <a:off x="838200" y="3429000"/>
              <a:ext cx="10134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7 Jahre					14 Jahre				                   21 Jahre</a:t>
              </a:r>
            </a:p>
          </p:txBody>
        </p:sp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2E4B0D99-8BE1-F367-634B-785B17AEC180}"/>
              </a:ext>
            </a:extLst>
          </p:cNvPr>
          <p:cNvSpPr txBox="1"/>
          <p:nvPr/>
        </p:nvSpPr>
        <p:spPr>
          <a:xfrm>
            <a:off x="952500" y="4084378"/>
            <a:ext cx="1409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Page</a:t>
            </a:r>
          </a:p>
          <a:p>
            <a:r>
              <a:rPr lang="de-DE" dirty="0"/>
              <a:t>TODO: Bild, Details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0FDCE8D-CA92-829F-1C61-2A0BFF93B20D}"/>
              </a:ext>
            </a:extLst>
          </p:cNvPr>
          <p:cNvSpPr txBox="1"/>
          <p:nvPr/>
        </p:nvSpPr>
        <p:spPr>
          <a:xfrm>
            <a:off x="5435600" y="3886021"/>
            <a:ext cx="132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Knappe</a:t>
            </a:r>
          </a:p>
          <a:p>
            <a:r>
              <a:rPr lang="de-DE" dirty="0"/>
              <a:t>TODO: Bild, Details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53C5885-103D-8B79-430C-603BFA9C82CC}"/>
              </a:ext>
            </a:extLst>
          </p:cNvPr>
          <p:cNvSpPr txBox="1"/>
          <p:nvPr/>
        </p:nvSpPr>
        <p:spPr>
          <a:xfrm>
            <a:off x="9525000" y="4018239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Ritterschlag</a:t>
            </a:r>
          </a:p>
          <a:p>
            <a:r>
              <a:rPr lang="de-DE" dirty="0"/>
              <a:t>TODO: Bild, Details</a:t>
            </a:r>
          </a:p>
        </p:txBody>
      </p:sp>
    </p:spTree>
    <p:extLst>
      <p:ext uri="{BB962C8B-B14F-4D97-AF65-F5344CB8AC3E}">
        <p14:creationId xmlns:p14="http://schemas.microsoft.com/office/powerpoint/2010/main" val="71930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91E747-FEB7-1D69-7D41-80DFC48E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Rüstung und Waffen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B96FF8-8131-CA7B-8B5A-0E06FB478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933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FF1C82-4477-57FE-10BF-B9416C5D8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Ehrenkodex und Leben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67FAD5-49C4-C372-6CB3-659C0665C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139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9A797A-1B03-B4E4-C5F5-0517A3A0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Ritterschlag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4131DA-38B4-F5A5-BCAF-85DE659C0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888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Breitbild</PresentationFormat>
  <Paragraphs>38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Agency FB</vt:lpstr>
      <vt:lpstr>Aptos</vt:lpstr>
      <vt:lpstr>Aptos Display</vt:lpstr>
      <vt:lpstr>Arial</vt:lpstr>
      <vt:lpstr>Old English Text MT</vt:lpstr>
      <vt:lpstr>Office Theme</vt:lpstr>
      <vt:lpstr>Wie wurde man Ritter?</vt:lpstr>
      <vt:lpstr>Wie wurde man Ritter?</vt:lpstr>
      <vt:lpstr>Wie wurde man Ritter?</vt:lpstr>
      <vt:lpstr>Was sind Ritter eigentlich?</vt:lpstr>
      <vt:lpstr>Der Weg zum Ritter</vt:lpstr>
      <vt:lpstr>Rüstung und Waffen</vt:lpstr>
      <vt:lpstr>Ehrenkodex und Leben</vt:lpstr>
      <vt:lpstr>Der Ritterschlag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lukasgrunzweil@gmail.com</dc:creator>
  <cp:lastModifiedBy>Lukas Grünzweil</cp:lastModifiedBy>
  <cp:revision>3</cp:revision>
  <dcterms:created xsi:type="dcterms:W3CDTF">2024-10-21T07:32:56Z</dcterms:created>
  <dcterms:modified xsi:type="dcterms:W3CDTF">2024-11-07T20:47:45Z</dcterms:modified>
</cp:coreProperties>
</file>