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A1C35-781C-44EF-988E-D98490DDE5EE}" v="12" dt="2025-03-06T15:52:5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Grünzweil" userId="0486b1c61146c26f" providerId="LiveId" clId="{463A1C35-781C-44EF-988E-D98490DDE5EE}"/>
    <pc:docChg chg="undo custSel addSld modSld">
      <pc:chgData name="Lukas Grünzweil" userId="0486b1c61146c26f" providerId="LiveId" clId="{463A1C35-781C-44EF-988E-D98490DDE5EE}" dt="2025-03-06T15:52:51.081" v="1096"/>
      <pc:docMkLst>
        <pc:docMk/>
      </pc:docMkLst>
      <pc:sldChg chg="modSp mod">
        <pc:chgData name="Lukas Grünzweil" userId="0486b1c61146c26f" providerId="LiveId" clId="{463A1C35-781C-44EF-988E-D98490DDE5EE}" dt="2025-03-05T17:02:05.610" v="2" actId="313"/>
        <pc:sldMkLst>
          <pc:docMk/>
          <pc:sldMk cId="2224075460" sldId="256"/>
        </pc:sldMkLst>
        <pc:spChg chg="mod">
          <ac:chgData name="Lukas Grünzweil" userId="0486b1c61146c26f" providerId="LiveId" clId="{463A1C35-781C-44EF-988E-D98490DDE5EE}" dt="2025-03-05T17:02:05.610" v="2" actId="313"/>
          <ac:spMkLst>
            <pc:docMk/>
            <pc:sldMk cId="2224075460" sldId="256"/>
            <ac:spMk id="2" creationId="{FDAA11DC-1944-AB83-63D5-E265B3103550}"/>
          </ac:spMkLst>
        </pc:spChg>
      </pc:sldChg>
      <pc:sldChg chg="modSp mod">
        <pc:chgData name="Lukas Grünzweil" userId="0486b1c61146c26f" providerId="LiveId" clId="{463A1C35-781C-44EF-988E-D98490DDE5EE}" dt="2025-03-05T17:02:12.825" v="4" actId="20577"/>
        <pc:sldMkLst>
          <pc:docMk/>
          <pc:sldMk cId="592381322" sldId="257"/>
        </pc:sldMkLst>
        <pc:spChg chg="mod">
          <ac:chgData name="Lukas Grünzweil" userId="0486b1c61146c26f" providerId="LiveId" clId="{463A1C35-781C-44EF-988E-D98490DDE5EE}" dt="2025-03-05T17:02:08.605" v="3" actId="313"/>
          <ac:spMkLst>
            <pc:docMk/>
            <pc:sldMk cId="592381322" sldId="257"/>
            <ac:spMk id="2" creationId="{0C470D0F-4434-355F-CCC0-999AD638779C}"/>
          </ac:spMkLst>
        </pc:spChg>
        <pc:graphicFrameChg chg="mod">
          <ac:chgData name="Lukas Grünzweil" userId="0486b1c61146c26f" providerId="LiveId" clId="{463A1C35-781C-44EF-988E-D98490DDE5EE}" dt="2025-03-05T17:02:12.825" v="4" actId="20577"/>
          <ac:graphicFrameMkLst>
            <pc:docMk/>
            <pc:sldMk cId="592381322" sldId="257"/>
            <ac:graphicFrameMk id="7" creationId="{C76DE0E2-9327-66F5-BDC3-A675E36B2039}"/>
          </ac:graphicFrameMkLst>
        </pc:graphicFrameChg>
      </pc:sldChg>
      <pc:sldChg chg="modSp mod">
        <pc:chgData name="Lukas Grünzweil" userId="0486b1c61146c26f" providerId="LiveId" clId="{463A1C35-781C-44EF-988E-D98490DDE5EE}" dt="2025-03-05T17:02:24.465" v="7" actId="20577"/>
        <pc:sldMkLst>
          <pc:docMk/>
          <pc:sldMk cId="3801956081" sldId="259"/>
        </pc:sldMkLst>
        <pc:spChg chg="mod">
          <ac:chgData name="Lukas Grünzweil" userId="0486b1c61146c26f" providerId="LiveId" clId="{463A1C35-781C-44EF-988E-D98490DDE5EE}" dt="2025-03-05T17:02:24.465" v="7" actId="20577"/>
          <ac:spMkLst>
            <pc:docMk/>
            <pc:sldMk cId="3801956081" sldId="259"/>
            <ac:spMk id="3" creationId="{1299B14F-46EC-5FDC-D3EA-A0D97631ADEF}"/>
          </ac:spMkLst>
        </pc:spChg>
      </pc:sldChg>
      <pc:sldChg chg="addSp delSp modSp mod modAnim">
        <pc:chgData name="Lukas Grünzweil" userId="0486b1c61146c26f" providerId="LiveId" clId="{463A1C35-781C-44EF-988E-D98490DDE5EE}" dt="2025-03-06T15:52:51.081" v="1096"/>
        <pc:sldMkLst>
          <pc:docMk/>
          <pc:sldMk cId="1168117392" sldId="260"/>
        </pc:sldMkLst>
        <pc:spChg chg="mod">
          <ac:chgData name="Lukas Grünzweil" userId="0486b1c61146c26f" providerId="LiveId" clId="{463A1C35-781C-44EF-988E-D98490DDE5EE}" dt="2025-03-06T15:26:26.132" v="66" actId="20577"/>
          <ac:spMkLst>
            <pc:docMk/>
            <pc:sldMk cId="1168117392" sldId="260"/>
            <ac:spMk id="2" creationId="{9379DE17-6FCE-1FBD-02FE-C9852EB46338}"/>
          </ac:spMkLst>
        </pc:spChg>
        <pc:spChg chg="del mod">
          <ac:chgData name="Lukas Grünzweil" userId="0486b1c61146c26f" providerId="LiveId" clId="{463A1C35-781C-44EF-988E-D98490DDE5EE}" dt="2025-03-06T15:26:46.299" v="81" actId="478"/>
          <ac:spMkLst>
            <pc:docMk/>
            <pc:sldMk cId="1168117392" sldId="260"/>
            <ac:spMk id="3" creationId="{77B3119A-ED6B-25AD-513D-97AD0B96F603}"/>
          </ac:spMkLst>
        </pc:spChg>
        <pc:spChg chg="add mod">
          <ac:chgData name="Lukas Grünzweil" userId="0486b1c61146c26f" providerId="LiveId" clId="{463A1C35-781C-44EF-988E-D98490DDE5EE}" dt="2025-03-06T15:29:04.380" v="151" actId="1076"/>
          <ac:spMkLst>
            <pc:docMk/>
            <pc:sldMk cId="1168117392" sldId="260"/>
            <ac:spMk id="4" creationId="{2E8EFC9C-623D-4A61-7F45-08D72D3E7D8B}"/>
          </ac:spMkLst>
        </pc:spChg>
        <pc:spChg chg="add mod">
          <ac:chgData name="Lukas Grünzweil" userId="0486b1c61146c26f" providerId="LiveId" clId="{463A1C35-781C-44EF-988E-D98490DDE5EE}" dt="2025-03-06T15:29:04.380" v="151" actId="1076"/>
          <ac:spMkLst>
            <pc:docMk/>
            <pc:sldMk cId="1168117392" sldId="260"/>
            <ac:spMk id="5" creationId="{F14E0E2A-C55B-CF71-CAF9-F8810BCC9FD5}"/>
          </ac:spMkLst>
        </pc:spChg>
        <pc:spChg chg="add mod">
          <ac:chgData name="Lukas Grünzweil" userId="0486b1c61146c26f" providerId="LiveId" clId="{463A1C35-781C-44EF-988E-D98490DDE5EE}" dt="2025-03-06T15:29:04.380" v="151" actId="1076"/>
          <ac:spMkLst>
            <pc:docMk/>
            <pc:sldMk cId="1168117392" sldId="260"/>
            <ac:spMk id="6" creationId="{48E50CB0-BA40-47A2-0E49-A878036E74F3}"/>
          </ac:spMkLst>
        </pc:spChg>
      </pc:sldChg>
      <pc:sldChg chg="addSp delSp modSp add mod">
        <pc:chgData name="Lukas Grünzweil" userId="0486b1c61146c26f" providerId="LiveId" clId="{463A1C35-781C-44EF-988E-D98490DDE5EE}" dt="2025-03-06T15:46:12.582" v="748" actId="20577"/>
        <pc:sldMkLst>
          <pc:docMk/>
          <pc:sldMk cId="1878768618" sldId="262"/>
        </pc:sldMkLst>
        <pc:spChg chg="mod">
          <ac:chgData name="Lukas Grünzweil" userId="0486b1c61146c26f" providerId="LiveId" clId="{463A1C35-781C-44EF-988E-D98490DDE5EE}" dt="2025-03-06T15:26:38.793" v="80" actId="20577"/>
          <ac:spMkLst>
            <pc:docMk/>
            <pc:sldMk cId="1878768618" sldId="262"/>
            <ac:spMk id="2" creationId="{6D4D7237-F294-F718-1C0C-28536AC3936E}"/>
          </ac:spMkLst>
        </pc:spChg>
        <pc:spChg chg="del mod">
          <ac:chgData name="Lukas Grünzweil" userId="0486b1c61146c26f" providerId="LiveId" clId="{463A1C35-781C-44EF-988E-D98490DDE5EE}" dt="2025-03-06T15:30:52.222" v="211" actId="478"/>
          <ac:spMkLst>
            <pc:docMk/>
            <pc:sldMk cId="1878768618" sldId="262"/>
            <ac:spMk id="3" creationId="{F1FEA4CA-C04F-5FE7-08B6-4AC5F62AA729}"/>
          </ac:spMkLst>
        </pc:spChg>
        <pc:spChg chg="add mod">
          <ac:chgData name="Lukas Grünzweil" userId="0486b1c61146c26f" providerId="LiveId" clId="{463A1C35-781C-44EF-988E-D98490DDE5EE}" dt="2025-03-06T15:31:06.312" v="213" actId="14100"/>
          <ac:spMkLst>
            <pc:docMk/>
            <pc:sldMk cId="1878768618" sldId="262"/>
            <ac:spMk id="4" creationId="{C0BF1DD8-EC24-9180-A739-60B9002D56D7}"/>
          </ac:spMkLst>
        </pc:spChg>
        <pc:spChg chg="add mod">
          <ac:chgData name="Lukas Grünzweil" userId="0486b1c61146c26f" providerId="LiveId" clId="{463A1C35-781C-44EF-988E-D98490DDE5EE}" dt="2025-03-06T15:32:33.380" v="228" actId="164"/>
          <ac:spMkLst>
            <pc:docMk/>
            <pc:sldMk cId="1878768618" sldId="262"/>
            <ac:spMk id="5" creationId="{BC9AFE6B-03AE-4214-E363-1D2CD597140F}"/>
          </ac:spMkLst>
        </pc:spChg>
        <pc:spChg chg="add mod">
          <ac:chgData name="Lukas Grünzweil" userId="0486b1c61146c26f" providerId="LiveId" clId="{463A1C35-781C-44EF-988E-D98490DDE5EE}" dt="2025-03-06T15:32:41.392" v="252" actId="20577"/>
          <ac:spMkLst>
            <pc:docMk/>
            <pc:sldMk cId="1878768618" sldId="262"/>
            <ac:spMk id="6" creationId="{9CAC19EB-7BEE-BB46-13B1-CD491831DD1B}"/>
          </ac:spMkLst>
        </pc:spChg>
        <pc:spChg chg="add mod">
          <ac:chgData name="Lukas Grünzweil" userId="0486b1c61146c26f" providerId="LiveId" clId="{463A1C35-781C-44EF-988E-D98490DDE5EE}" dt="2025-03-06T15:46:12.582" v="748" actId="20577"/>
          <ac:spMkLst>
            <pc:docMk/>
            <pc:sldMk cId="1878768618" sldId="262"/>
            <ac:spMk id="7" creationId="{FE97B36E-94CB-2673-96F5-E4ED9F28DC3D}"/>
          </ac:spMkLst>
        </pc:spChg>
        <pc:grpChg chg="add mod">
          <ac:chgData name="Lukas Grünzweil" userId="0486b1c61146c26f" providerId="LiveId" clId="{463A1C35-781C-44EF-988E-D98490DDE5EE}" dt="2025-03-06T15:32:33.380" v="228" actId="164"/>
          <ac:grpSpMkLst>
            <pc:docMk/>
            <pc:sldMk cId="1878768618" sldId="262"/>
            <ac:grpSpMk id="8" creationId="{3E914834-B14F-9A6A-373C-197484E31B14}"/>
          </ac:grpSpMkLst>
        </pc:grpChg>
      </pc:sldChg>
      <pc:sldChg chg="modSp add mod modTransition">
        <pc:chgData name="Lukas Grünzweil" userId="0486b1c61146c26f" providerId="LiveId" clId="{463A1C35-781C-44EF-988E-D98490DDE5EE}" dt="2025-03-06T15:52:37.261" v="1095" actId="20577"/>
        <pc:sldMkLst>
          <pc:docMk/>
          <pc:sldMk cId="2936746001" sldId="263"/>
        </pc:sldMkLst>
        <pc:spChg chg="mod">
          <ac:chgData name="Lukas Grünzweil" userId="0486b1c61146c26f" providerId="LiveId" clId="{463A1C35-781C-44EF-988E-D98490DDE5EE}" dt="2025-03-06T15:46:44.421" v="757" actId="20577"/>
          <ac:spMkLst>
            <pc:docMk/>
            <pc:sldMk cId="2936746001" sldId="263"/>
            <ac:spMk id="6" creationId="{F87CB1BD-ABC4-D236-D5CA-740E68FF023B}"/>
          </ac:spMkLst>
        </pc:spChg>
        <pc:spChg chg="mod">
          <ac:chgData name="Lukas Grünzweil" userId="0486b1c61146c26f" providerId="LiveId" clId="{463A1C35-781C-44EF-988E-D98490DDE5EE}" dt="2025-03-06T15:52:37.261" v="1095" actId="20577"/>
          <ac:spMkLst>
            <pc:docMk/>
            <pc:sldMk cId="2936746001" sldId="263"/>
            <ac:spMk id="7" creationId="{65D73E93-48BA-C6FB-36A5-F31BC292A2A0}"/>
          </ac:spMkLst>
        </pc:spChg>
      </pc:sldChg>
      <pc:sldChg chg="modSp add mod modTransition">
        <pc:chgData name="Lukas Grünzweil" userId="0486b1c61146c26f" providerId="LiveId" clId="{463A1C35-781C-44EF-988E-D98490DDE5EE}" dt="2025-03-06T15:52:02.271" v="1072"/>
        <pc:sldMkLst>
          <pc:docMk/>
          <pc:sldMk cId="3587857271" sldId="264"/>
        </pc:sldMkLst>
        <pc:spChg chg="mod">
          <ac:chgData name="Lukas Grünzweil" userId="0486b1c61146c26f" providerId="LiveId" clId="{463A1C35-781C-44EF-988E-D98490DDE5EE}" dt="2025-03-06T15:48:24.740" v="822" actId="20577"/>
          <ac:spMkLst>
            <pc:docMk/>
            <pc:sldMk cId="3587857271" sldId="264"/>
            <ac:spMk id="6" creationId="{3291588B-BC23-382E-E0EA-F4924A6C1D4E}"/>
          </ac:spMkLst>
        </pc:spChg>
        <pc:spChg chg="mod">
          <ac:chgData name="Lukas Grünzweil" userId="0486b1c61146c26f" providerId="LiveId" clId="{463A1C35-781C-44EF-988E-D98490DDE5EE}" dt="2025-03-06T15:49:30.784" v="1005" actId="20577"/>
          <ac:spMkLst>
            <pc:docMk/>
            <pc:sldMk cId="3587857271" sldId="264"/>
            <ac:spMk id="7" creationId="{7A02502F-25E2-713B-235F-3FF97D30BC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69463-D583-4C7F-BD91-71B72A8FE18D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7E26E2-5281-4761-812E-39420A3F8C76}">
      <dgm:prSet/>
      <dgm:spPr/>
      <dgm:t>
        <a:bodyPr/>
        <a:lstStyle/>
        <a:p>
          <a:r>
            <a:rPr lang="de-AT" dirty="0"/>
            <a:t>Gleichzeitiges Lesen ermöglichen</a:t>
          </a:r>
          <a:endParaRPr lang="en-US" dirty="0"/>
        </a:p>
      </dgm:t>
    </dgm:pt>
    <dgm:pt modelId="{CA8171B0-E8DD-4EDB-932A-80BA29E9AB03}" type="parTrans" cxnId="{836C2A2F-5BDE-4291-A968-8ACA005A9128}">
      <dgm:prSet/>
      <dgm:spPr/>
      <dgm:t>
        <a:bodyPr/>
        <a:lstStyle/>
        <a:p>
          <a:endParaRPr lang="en-US"/>
        </a:p>
      </dgm:t>
    </dgm:pt>
    <dgm:pt modelId="{EE3DD795-6439-46F8-B204-C91A9F58E061}" type="sibTrans" cxnId="{836C2A2F-5BDE-4291-A968-8ACA005A9128}">
      <dgm:prSet/>
      <dgm:spPr/>
      <dgm:t>
        <a:bodyPr/>
        <a:lstStyle/>
        <a:p>
          <a:endParaRPr lang="en-US"/>
        </a:p>
      </dgm:t>
    </dgm:pt>
    <dgm:pt modelId="{7DC323F5-83B7-4DA5-B133-07744378E1FA}">
      <dgm:prSet/>
      <dgm:spPr/>
      <dgm:t>
        <a:bodyPr/>
        <a:lstStyle/>
        <a:p>
          <a:r>
            <a:rPr lang="de-AT" dirty="0"/>
            <a:t>Vermeidung von Datenkorruption</a:t>
          </a:r>
          <a:endParaRPr lang="en-US" dirty="0"/>
        </a:p>
      </dgm:t>
    </dgm:pt>
    <dgm:pt modelId="{7B58C094-76D3-406D-9C7D-1CFFF878D1CD}" type="parTrans" cxnId="{476685C9-F6EF-4670-8CB6-87514708E73E}">
      <dgm:prSet/>
      <dgm:spPr/>
      <dgm:t>
        <a:bodyPr/>
        <a:lstStyle/>
        <a:p>
          <a:endParaRPr lang="en-US"/>
        </a:p>
      </dgm:t>
    </dgm:pt>
    <dgm:pt modelId="{BE4504E0-1404-45AA-BE7D-A5C89D910A20}" type="sibTrans" cxnId="{476685C9-F6EF-4670-8CB6-87514708E73E}">
      <dgm:prSet/>
      <dgm:spPr/>
      <dgm:t>
        <a:bodyPr/>
        <a:lstStyle/>
        <a:p>
          <a:endParaRPr lang="en-US"/>
        </a:p>
      </dgm:t>
    </dgm:pt>
    <dgm:pt modelId="{A7B5BD66-D923-4CF1-93E0-FEBF6BD574D9}">
      <dgm:prSet/>
      <dgm:spPr/>
      <dgm:t>
        <a:bodyPr/>
        <a:lstStyle/>
        <a:p>
          <a:r>
            <a:rPr lang="de-DE" b="1" dirty="0"/>
            <a:t>Readers: </a:t>
          </a:r>
          <a:r>
            <a:rPr lang="de-DE" dirty="0"/>
            <a:t>Mehrere dürfen gleichzeitig lesen</a:t>
          </a:r>
          <a:endParaRPr lang="en-US" dirty="0"/>
        </a:p>
      </dgm:t>
    </dgm:pt>
    <dgm:pt modelId="{5B354EC6-7B54-4004-97FF-B2CDE6EAC417}" type="parTrans" cxnId="{3CDBFA9F-5251-4E02-BBF1-E9EC5F891105}">
      <dgm:prSet/>
      <dgm:spPr/>
      <dgm:t>
        <a:bodyPr/>
        <a:lstStyle/>
        <a:p>
          <a:endParaRPr lang="en-US"/>
        </a:p>
      </dgm:t>
    </dgm:pt>
    <dgm:pt modelId="{1B67B2CE-2AC0-408B-8773-276417A9CA2C}" type="sibTrans" cxnId="{3CDBFA9F-5251-4E02-BBF1-E9EC5F891105}">
      <dgm:prSet/>
      <dgm:spPr/>
      <dgm:t>
        <a:bodyPr/>
        <a:lstStyle/>
        <a:p>
          <a:endParaRPr lang="en-US"/>
        </a:p>
      </dgm:t>
    </dgm:pt>
    <dgm:pt modelId="{5A87FA13-E826-4F44-BDB6-AAA3C0E60955}">
      <dgm:prSet/>
      <dgm:spPr/>
      <dgm:t>
        <a:bodyPr/>
        <a:lstStyle/>
        <a:p>
          <a:r>
            <a:rPr lang="de-DE" b="1" dirty="0"/>
            <a:t>Writers: </a:t>
          </a:r>
          <a:r>
            <a:rPr lang="de-DE" dirty="0"/>
            <a:t>Nur ein Schreiber darf exklusiv schreiben</a:t>
          </a:r>
          <a:endParaRPr lang="en-US" dirty="0"/>
        </a:p>
      </dgm:t>
    </dgm:pt>
    <dgm:pt modelId="{878A3A27-51F4-407C-BA72-61F4083A4D47}" type="parTrans" cxnId="{5ECE325C-A9AB-4EF8-B921-FDDBC83B44CE}">
      <dgm:prSet/>
      <dgm:spPr/>
      <dgm:t>
        <a:bodyPr/>
        <a:lstStyle/>
        <a:p>
          <a:endParaRPr lang="en-US"/>
        </a:p>
      </dgm:t>
    </dgm:pt>
    <dgm:pt modelId="{3998E4B6-B2CF-4A52-BF8C-DAFF0A03CF62}" type="sibTrans" cxnId="{5ECE325C-A9AB-4EF8-B921-FDDBC83B44CE}">
      <dgm:prSet/>
      <dgm:spPr/>
      <dgm:t>
        <a:bodyPr/>
        <a:lstStyle/>
        <a:p>
          <a:endParaRPr lang="en-US"/>
        </a:p>
      </dgm:t>
    </dgm:pt>
    <dgm:pt modelId="{D262F0B9-7EB9-4005-B21B-5134608AB3AF}" type="pres">
      <dgm:prSet presAssocID="{62869463-D583-4C7F-BD91-71B72A8FE18D}" presName="vert0" presStyleCnt="0">
        <dgm:presLayoutVars>
          <dgm:dir/>
          <dgm:animOne val="branch"/>
          <dgm:animLvl val="lvl"/>
        </dgm:presLayoutVars>
      </dgm:prSet>
      <dgm:spPr/>
    </dgm:pt>
    <dgm:pt modelId="{AF070BE1-0E3A-416F-92E1-3F8AD0622C70}" type="pres">
      <dgm:prSet presAssocID="{E27E26E2-5281-4761-812E-39420A3F8C76}" presName="thickLine" presStyleLbl="alignNode1" presStyleIdx="0" presStyleCnt="4"/>
      <dgm:spPr/>
    </dgm:pt>
    <dgm:pt modelId="{2D11FC78-B744-4A63-8AD7-B49F5A6D3363}" type="pres">
      <dgm:prSet presAssocID="{E27E26E2-5281-4761-812E-39420A3F8C76}" presName="horz1" presStyleCnt="0"/>
      <dgm:spPr/>
    </dgm:pt>
    <dgm:pt modelId="{8BBDC5A4-DE1A-4AFD-B56B-183966365E7F}" type="pres">
      <dgm:prSet presAssocID="{E27E26E2-5281-4761-812E-39420A3F8C76}" presName="tx1" presStyleLbl="revTx" presStyleIdx="0" presStyleCnt="4"/>
      <dgm:spPr/>
    </dgm:pt>
    <dgm:pt modelId="{E6E1256D-EE11-4EE8-97EF-905FB18D3AF4}" type="pres">
      <dgm:prSet presAssocID="{E27E26E2-5281-4761-812E-39420A3F8C76}" presName="vert1" presStyleCnt="0"/>
      <dgm:spPr/>
    </dgm:pt>
    <dgm:pt modelId="{0B0CD254-4495-47D0-8E6A-F658D716F925}" type="pres">
      <dgm:prSet presAssocID="{7DC323F5-83B7-4DA5-B133-07744378E1FA}" presName="thickLine" presStyleLbl="alignNode1" presStyleIdx="1" presStyleCnt="4"/>
      <dgm:spPr/>
    </dgm:pt>
    <dgm:pt modelId="{7F95A807-0EA7-473C-BC89-BD90274CE408}" type="pres">
      <dgm:prSet presAssocID="{7DC323F5-83B7-4DA5-B133-07744378E1FA}" presName="horz1" presStyleCnt="0"/>
      <dgm:spPr/>
    </dgm:pt>
    <dgm:pt modelId="{4B774488-07DC-4A14-B6CF-AB5B42D94485}" type="pres">
      <dgm:prSet presAssocID="{7DC323F5-83B7-4DA5-B133-07744378E1FA}" presName="tx1" presStyleLbl="revTx" presStyleIdx="1" presStyleCnt="4"/>
      <dgm:spPr/>
    </dgm:pt>
    <dgm:pt modelId="{B759EA62-2927-4883-A0B7-86E52F2B743E}" type="pres">
      <dgm:prSet presAssocID="{7DC323F5-83B7-4DA5-B133-07744378E1FA}" presName="vert1" presStyleCnt="0"/>
      <dgm:spPr/>
    </dgm:pt>
    <dgm:pt modelId="{5E548A32-9FDA-417F-BD48-475A3DF145B0}" type="pres">
      <dgm:prSet presAssocID="{A7B5BD66-D923-4CF1-93E0-FEBF6BD574D9}" presName="thickLine" presStyleLbl="alignNode1" presStyleIdx="2" presStyleCnt="4"/>
      <dgm:spPr/>
    </dgm:pt>
    <dgm:pt modelId="{2E02C47D-3C10-4616-BC1F-60179995CFC3}" type="pres">
      <dgm:prSet presAssocID="{A7B5BD66-D923-4CF1-93E0-FEBF6BD574D9}" presName="horz1" presStyleCnt="0"/>
      <dgm:spPr/>
    </dgm:pt>
    <dgm:pt modelId="{08EAD563-910C-4590-9DA4-596DD11B7DC4}" type="pres">
      <dgm:prSet presAssocID="{A7B5BD66-D923-4CF1-93E0-FEBF6BD574D9}" presName="tx1" presStyleLbl="revTx" presStyleIdx="2" presStyleCnt="4"/>
      <dgm:spPr/>
    </dgm:pt>
    <dgm:pt modelId="{B030B8EF-9AE3-47E8-AE2B-947D9444343D}" type="pres">
      <dgm:prSet presAssocID="{A7B5BD66-D923-4CF1-93E0-FEBF6BD574D9}" presName="vert1" presStyleCnt="0"/>
      <dgm:spPr/>
    </dgm:pt>
    <dgm:pt modelId="{AF799D15-EABF-47DE-8D45-AE7DDCE1B35C}" type="pres">
      <dgm:prSet presAssocID="{5A87FA13-E826-4F44-BDB6-AAA3C0E60955}" presName="thickLine" presStyleLbl="alignNode1" presStyleIdx="3" presStyleCnt="4"/>
      <dgm:spPr/>
    </dgm:pt>
    <dgm:pt modelId="{373C45B5-6D67-40D6-9DF3-B3265F7102ED}" type="pres">
      <dgm:prSet presAssocID="{5A87FA13-E826-4F44-BDB6-AAA3C0E60955}" presName="horz1" presStyleCnt="0"/>
      <dgm:spPr/>
    </dgm:pt>
    <dgm:pt modelId="{6A110265-228A-4158-B60A-EE0BD095FAF0}" type="pres">
      <dgm:prSet presAssocID="{5A87FA13-E826-4F44-BDB6-AAA3C0E60955}" presName="tx1" presStyleLbl="revTx" presStyleIdx="3" presStyleCnt="4"/>
      <dgm:spPr/>
    </dgm:pt>
    <dgm:pt modelId="{9CB66B93-4DC5-48B1-8373-4B2DCC03D344}" type="pres">
      <dgm:prSet presAssocID="{5A87FA13-E826-4F44-BDB6-AAA3C0E60955}" presName="vert1" presStyleCnt="0"/>
      <dgm:spPr/>
    </dgm:pt>
  </dgm:ptLst>
  <dgm:cxnLst>
    <dgm:cxn modelId="{6E174E2D-6B0D-4F5F-8FFB-0EC33A125726}" type="presOf" srcId="{A7B5BD66-D923-4CF1-93E0-FEBF6BD574D9}" destId="{08EAD563-910C-4590-9DA4-596DD11B7DC4}" srcOrd="0" destOrd="0" presId="urn:microsoft.com/office/officeart/2008/layout/LinedList"/>
    <dgm:cxn modelId="{836C2A2F-5BDE-4291-A968-8ACA005A9128}" srcId="{62869463-D583-4C7F-BD91-71B72A8FE18D}" destId="{E27E26E2-5281-4761-812E-39420A3F8C76}" srcOrd="0" destOrd="0" parTransId="{CA8171B0-E8DD-4EDB-932A-80BA29E9AB03}" sibTransId="{EE3DD795-6439-46F8-B204-C91A9F58E061}"/>
    <dgm:cxn modelId="{5ECE325C-A9AB-4EF8-B921-FDDBC83B44CE}" srcId="{62869463-D583-4C7F-BD91-71B72A8FE18D}" destId="{5A87FA13-E826-4F44-BDB6-AAA3C0E60955}" srcOrd="3" destOrd="0" parTransId="{878A3A27-51F4-407C-BA72-61F4083A4D47}" sibTransId="{3998E4B6-B2CF-4A52-BF8C-DAFF0A03CF62}"/>
    <dgm:cxn modelId="{86EF8769-52DA-42FF-96CF-10F7CC5263FB}" type="presOf" srcId="{5A87FA13-E826-4F44-BDB6-AAA3C0E60955}" destId="{6A110265-228A-4158-B60A-EE0BD095FAF0}" srcOrd="0" destOrd="0" presId="urn:microsoft.com/office/officeart/2008/layout/LinedList"/>
    <dgm:cxn modelId="{859EEC49-0B21-4F81-BCC5-9D97BE9E75DB}" type="presOf" srcId="{E27E26E2-5281-4761-812E-39420A3F8C76}" destId="{8BBDC5A4-DE1A-4AFD-B56B-183966365E7F}" srcOrd="0" destOrd="0" presId="urn:microsoft.com/office/officeart/2008/layout/LinedList"/>
    <dgm:cxn modelId="{5B1BF580-6133-4125-B89A-E158EA442781}" type="presOf" srcId="{7DC323F5-83B7-4DA5-B133-07744378E1FA}" destId="{4B774488-07DC-4A14-B6CF-AB5B42D94485}" srcOrd="0" destOrd="0" presId="urn:microsoft.com/office/officeart/2008/layout/LinedList"/>
    <dgm:cxn modelId="{3CDBFA9F-5251-4E02-BBF1-E9EC5F891105}" srcId="{62869463-D583-4C7F-BD91-71B72A8FE18D}" destId="{A7B5BD66-D923-4CF1-93E0-FEBF6BD574D9}" srcOrd="2" destOrd="0" parTransId="{5B354EC6-7B54-4004-97FF-B2CDE6EAC417}" sibTransId="{1B67B2CE-2AC0-408B-8773-276417A9CA2C}"/>
    <dgm:cxn modelId="{476685C9-F6EF-4670-8CB6-87514708E73E}" srcId="{62869463-D583-4C7F-BD91-71B72A8FE18D}" destId="{7DC323F5-83B7-4DA5-B133-07744378E1FA}" srcOrd="1" destOrd="0" parTransId="{7B58C094-76D3-406D-9C7D-1CFFF878D1CD}" sibTransId="{BE4504E0-1404-45AA-BE7D-A5C89D910A20}"/>
    <dgm:cxn modelId="{90185BE2-64F7-41BE-8FCC-A0689811E26E}" type="presOf" srcId="{62869463-D583-4C7F-BD91-71B72A8FE18D}" destId="{D262F0B9-7EB9-4005-B21B-5134608AB3AF}" srcOrd="0" destOrd="0" presId="urn:microsoft.com/office/officeart/2008/layout/LinedList"/>
    <dgm:cxn modelId="{5F22A952-0CAA-4729-B9F2-E59F67AE1DFF}" type="presParOf" srcId="{D262F0B9-7EB9-4005-B21B-5134608AB3AF}" destId="{AF070BE1-0E3A-416F-92E1-3F8AD0622C70}" srcOrd="0" destOrd="0" presId="urn:microsoft.com/office/officeart/2008/layout/LinedList"/>
    <dgm:cxn modelId="{3EAAD99D-A3F4-4AF7-B2CD-E5C74363F1F3}" type="presParOf" srcId="{D262F0B9-7EB9-4005-B21B-5134608AB3AF}" destId="{2D11FC78-B744-4A63-8AD7-B49F5A6D3363}" srcOrd="1" destOrd="0" presId="urn:microsoft.com/office/officeart/2008/layout/LinedList"/>
    <dgm:cxn modelId="{FB8B9512-52B2-4BA2-B04C-9E7B9907C19B}" type="presParOf" srcId="{2D11FC78-B744-4A63-8AD7-B49F5A6D3363}" destId="{8BBDC5A4-DE1A-4AFD-B56B-183966365E7F}" srcOrd="0" destOrd="0" presId="urn:microsoft.com/office/officeart/2008/layout/LinedList"/>
    <dgm:cxn modelId="{AC475983-F9FF-4944-89EA-F2D222AF1655}" type="presParOf" srcId="{2D11FC78-B744-4A63-8AD7-B49F5A6D3363}" destId="{E6E1256D-EE11-4EE8-97EF-905FB18D3AF4}" srcOrd="1" destOrd="0" presId="urn:microsoft.com/office/officeart/2008/layout/LinedList"/>
    <dgm:cxn modelId="{678ABC66-F9FF-4E5A-B1BC-5194E5311834}" type="presParOf" srcId="{D262F0B9-7EB9-4005-B21B-5134608AB3AF}" destId="{0B0CD254-4495-47D0-8E6A-F658D716F925}" srcOrd="2" destOrd="0" presId="urn:microsoft.com/office/officeart/2008/layout/LinedList"/>
    <dgm:cxn modelId="{4E5F61C4-9043-4164-92BE-976EA5DABF59}" type="presParOf" srcId="{D262F0B9-7EB9-4005-B21B-5134608AB3AF}" destId="{7F95A807-0EA7-473C-BC89-BD90274CE408}" srcOrd="3" destOrd="0" presId="urn:microsoft.com/office/officeart/2008/layout/LinedList"/>
    <dgm:cxn modelId="{BA274451-5356-4396-A4BC-D60D830B9999}" type="presParOf" srcId="{7F95A807-0EA7-473C-BC89-BD90274CE408}" destId="{4B774488-07DC-4A14-B6CF-AB5B42D94485}" srcOrd="0" destOrd="0" presId="urn:microsoft.com/office/officeart/2008/layout/LinedList"/>
    <dgm:cxn modelId="{2B005642-B38F-4D92-81E1-D2C1E41E22AC}" type="presParOf" srcId="{7F95A807-0EA7-473C-BC89-BD90274CE408}" destId="{B759EA62-2927-4883-A0B7-86E52F2B743E}" srcOrd="1" destOrd="0" presId="urn:microsoft.com/office/officeart/2008/layout/LinedList"/>
    <dgm:cxn modelId="{4F76FEA1-5BF7-4A02-8705-58EBF1C6D37C}" type="presParOf" srcId="{D262F0B9-7EB9-4005-B21B-5134608AB3AF}" destId="{5E548A32-9FDA-417F-BD48-475A3DF145B0}" srcOrd="4" destOrd="0" presId="urn:microsoft.com/office/officeart/2008/layout/LinedList"/>
    <dgm:cxn modelId="{71187577-C9D7-48BB-B5F0-69C6C7DB10B3}" type="presParOf" srcId="{D262F0B9-7EB9-4005-B21B-5134608AB3AF}" destId="{2E02C47D-3C10-4616-BC1F-60179995CFC3}" srcOrd="5" destOrd="0" presId="urn:microsoft.com/office/officeart/2008/layout/LinedList"/>
    <dgm:cxn modelId="{357145B5-9399-4563-B4BB-4D5C15372DDD}" type="presParOf" srcId="{2E02C47D-3C10-4616-BC1F-60179995CFC3}" destId="{08EAD563-910C-4590-9DA4-596DD11B7DC4}" srcOrd="0" destOrd="0" presId="urn:microsoft.com/office/officeart/2008/layout/LinedList"/>
    <dgm:cxn modelId="{5BBC34D1-069A-4788-8A16-45DC1F55B53F}" type="presParOf" srcId="{2E02C47D-3C10-4616-BC1F-60179995CFC3}" destId="{B030B8EF-9AE3-47E8-AE2B-947D9444343D}" srcOrd="1" destOrd="0" presId="urn:microsoft.com/office/officeart/2008/layout/LinedList"/>
    <dgm:cxn modelId="{90C8B4B0-6F9B-46A4-802A-E8E55FF9B6A2}" type="presParOf" srcId="{D262F0B9-7EB9-4005-B21B-5134608AB3AF}" destId="{AF799D15-EABF-47DE-8D45-AE7DDCE1B35C}" srcOrd="6" destOrd="0" presId="urn:microsoft.com/office/officeart/2008/layout/LinedList"/>
    <dgm:cxn modelId="{571A2370-EFBE-4BDB-8F82-8675686632A5}" type="presParOf" srcId="{D262F0B9-7EB9-4005-B21B-5134608AB3AF}" destId="{373C45B5-6D67-40D6-9DF3-B3265F7102ED}" srcOrd="7" destOrd="0" presId="urn:microsoft.com/office/officeart/2008/layout/LinedList"/>
    <dgm:cxn modelId="{7956605B-868A-45EC-B2BA-364F48C41925}" type="presParOf" srcId="{373C45B5-6D67-40D6-9DF3-B3265F7102ED}" destId="{6A110265-228A-4158-B60A-EE0BD095FAF0}" srcOrd="0" destOrd="0" presId="urn:microsoft.com/office/officeart/2008/layout/LinedList"/>
    <dgm:cxn modelId="{800E0F08-7D21-45A0-8813-6853F491D02A}" type="presParOf" srcId="{373C45B5-6D67-40D6-9DF3-B3265F7102ED}" destId="{9CB66B93-4DC5-48B1-8373-4B2DCC03D3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70BE1-0E3A-416F-92E1-3F8AD0622C70}">
      <dsp:nvSpPr>
        <dsp:cNvPr id="0" name=""/>
        <dsp:cNvSpPr/>
      </dsp:nvSpPr>
      <dsp:spPr>
        <a:xfrm>
          <a:off x="0" y="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BDC5A4-DE1A-4AFD-B56B-183966365E7F}">
      <dsp:nvSpPr>
        <dsp:cNvPr id="0" name=""/>
        <dsp:cNvSpPr/>
      </dsp:nvSpPr>
      <dsp:spPr>
        <a:xfrm>
          <a:off x="0" y="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Gleichzeitiges Lesen ermöglichen</a:t>
          </a:r>
          <a:endParaRPr lang="en-US" sz="3800" kern="1200" dirty="0"/>
        </a:p>
      </dsp:txBody>
      <dsp:txXfrm>
        <a:off x="0" y="0"/>
        <a:ext cx="9906000" cy="785680"/>
      </dsp:txXfrm>
    </dsp:sp>
    <dsp:sp modelId="{0B0CD254-4495-47D0-8E6A-F658D716F925}">
      <dsp:nvSpPr>
        <dsp:cNvPr id="0" name=""/>
        <dsp:cNvSpPr/>
      </dsp:nvSpPr>
      <dsp:spPr>
        <a:xfrm>
          <a:off x="0" y="78568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774488-07DC-4A14-B6CF-AB5B42D94485}">
      <dsp:nvSpPr>
        <dsp:cNvPr id="0" name=""/>
        <dsp:cNvSpPr/>
      </dsp:nvSpPr>
      <dsp:spPr>
        <a:xfrm>
          <a:off x="0" y="78568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800" kern="1200" dirty="0"/>
            <a:t>Vermeidung von Datenkorruption</a:t>
          </a:r>
          <a:endParaRPr lang="en-US" sz="3800" kern="1200" dirty="0"/>
        </a:p>
      </dsp:txBody>
      <dsp:txXfrm>
        <a:off x="0" y="785680"/>
        <a:ext cx="9906000" cy="785680"/>
      </dsp:txXfrm>
    </dsp:sp>
    <dsp:sp modelId="{5E548A32-9FDA-417F-BD48-475A3DF145B0}">
      <dsp:nvSpPr>
        <dsp:cNvPr id="0" name=""/>
        <dsp:cNvSpPr/>
      </dsp:nvSpPr>
      <dsp:spPr>
        <a:xfrm>
          <a:off x="0" y="157136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EAD563-910C-4590-9DA4-596DD11B7DC4}">
      <dsp:nvSpPr>
        <dsp:cNvPr id="0" name=""/>
        <dsp:cNvSpPr/>
      </dsp:nvSpPr>
      <dsp:spPr>
        <a:xfrm>
          <a:off x="0" y="157136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1" kern="1200" dirty="0"/>
            <a:t>Readers: </a:t>
          </a:r>
          <a:r>
            <a:rPr lang="de-DE" sz="3800" kern="1200" dirty="0"/>
            <a:t>Mehrere dürfen gleichzeitig lesen</a:t>
          </a:r>
          <a:endParaRPr lang="en-US" sz="3800" kern="1200" dirty="0"/>
        </a:p>
      </dsp:txBody>
      <dsp:txXfrm>
        <a:off x="0" y="1571360"/>
        <a:ext cx="9906000" cy="785680"/>
      </dsp:txXfrm>
    </dsp:sp>
    <dsp:sp modelId="{AF799D15-EABF-47DE-8D45-AE7DDCE1B35C}">
      <dsp:nvSpPr>
        <dsp:cNvPr id="0" name=""/>
        <dsp:cNvSpPr/>
      </dsp:nvSpPr>
      <dsp:spPr>
        <a:xfrm>
          <a:off x="0" y="2357040"/>
          <a:ext cx="99060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10265-228A-4158-B60A-EE0BD095FAF0}">
      <dsp:nvSpPr>
        <dsp:cNvPr id="0" name=""/>
        <dsp:cNvSpPr/>
      </dsp:nvSpPr>
      <dsp:spPr>
        <a:xfrm>
          <a:off x="0" y="2357040"/>
          <a:ext cx="9906000" cy="78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b="1" kern="1200" dirty="0"/>
            <a:t>Writers: </a:t>
          </a:r>
          <a:r>
            <a:rPr lang="de-DE" sz="3800" kern="1200" dirty="0"/>
            <a:t>Nur ein Schreiber darf exklusiv schreiben</a:t>
          </a:r>
          <a:endParaRPr lang="en-US" sz="3800" kern="1200" dirty="0"/>
        </a:p>
      </dsp:txBody>
      <dsp:txXfrm>
        <a:off x="0" y="2357040"/>
        <a:ext cx="9906000" cy="78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055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53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3936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68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00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625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728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456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247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210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633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684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945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07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72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02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870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68AB-DF98-4897-B04C-82446B692834}" type="datetimeFigureOut">
              <a:rPr lang="de-AT" smtClean="0"/>
              <a:t>06.03.2025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8AD59-4C5C-452F-9CE1-9513DAF896D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2165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A11DC-1944-AB83-63D5-E265B3103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Readers &amp; Writers Problem 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1C1C68-3839-6E92-39B4-17A2F9A31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</a:t>
            </a:r>
            <a:r>
              <a:rPr lang="de-DE" dirty="0" err="1"/>
              <a:t>marazovic</a:t>
            </a:r>
            <a:r>
              <a:rPr lang="de-DE" dirty="0"/>
              <a:t> &amp; </a:t>
            </a:r>
            <a:r>
              <a:rPr lang="de-DE" dirty="0" err="1"/>
              <a:t>grünzweil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07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70D0F-4434-355F-CCC0-999AD638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 ist Readers/Writers?</a:t>
            </a:r>
            <a:endParaRPr lang="de-AT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76DE0E2-9327-66F5-BDC3-A675E36B2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31729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238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2D8C11-A17A-93B3-0D6F-15EB7848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Beispiele</a:t>
            </a:r>
            <a:r>
              <a:rPr lang="de-DE" sz="8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endParaRPr lang="de-AT" sz="8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0A68DFE-9204-CB8B-001B-C07482FF6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5210" cy="823912"/>
          </a:xfrm>
        </p:spPr>
        <p:txBody>
          <a:bodyPr>
            <a:normAutofit/>
          </a:bodyPr>
          <a:lstStyle/>
          <a:p>
            <a:pPr algn="ctr"/>
            <a:r>
              <a:rPr lang="de-AT" sz="2600" dirty="0">
                <a:solidFill>
                  <a:schemeClr val="accent3">
                    <a:lumMod val="75000"/>
                  </a:schemeClr>
                </a:solidFill>
              </a:rPr>
              <a:t>Flughafenbuchungssysteme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98B4A0B8-87EA-93E7-E381-6257A75721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Effizienter Datenzugriff</a:t>
            </a:r>
          </a:p>
          <a:p>
            <a:r>
              <a:rPr lang="de-DE" dirty="0"/>
              <a:t> Weniger Fehler</a:t>
            </a:r>
          </a:p>
          <a:p>
            <a:pPr lvl="1"/>
            <a:r>
              <a:rPr lang="de-AT" dirty="0"/>
              <a:t>Dateninkonsistenzen</a:t>
            </a:r>
            <a:endParaRPr lang="de-DE" dirty="0"/>
          </a:p>
          <a:p>
            <a:pPr lvl="1"/>
            <a:r>
              <a:rPr lang="de-AT" dirty="0"/>
              <a:t>Preisänderungen</a:t>
            </a:r>
            <a:endParaRPr lang="de-DE" dirty="0"/>
          </a:p>
          <a:p>
            <a:endParaRPr lang="de-AT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7190BB3-EF55-1B92-68F3-C0AC682E5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81" y="2249485"/>
            <a:ext cx="4872029" cy="823912"/>
          </a:xfrm>
        </p:spPr>
        <p:txBody>
          <a:bodyPr>
            <a:normAutofit/>
          </a:bodyPr>
          <a:lstStyle/>
          <a:p>
            <a:pPr algn="ctr"/>
            <a:r>
              <a:rPr lang="de-AT" sz="2600" dirty="0">
                <a:solidFill>
                  <a:schemeClr val="accent3">
                    <a:lumMod val="75000"/>
                  </a:schemeClr>
                </a:solidFill>
              </a:rPr>
              <a:t>Bankensysteme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995F6CAC-FACA-0F3B-DEB5-39335038F1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Effizienter Datenzugriff</a:t>
            </a:r>
            <a:endParaRPr lang="de-AT" dirty="0"/>
          </a:p>
          <a:p>
            <a:r>
              <a:rPr lang="de-AT" dirty="0"/>
              <a:t>Sicherheit</a:t>
            </a:r>
          </a:p>
          <a:p>
            <a:pPr lvl="1"/>
            <a:r>
              <a:rPr lang="de-AT" dirty="0"/>
              <a:t>Kontostand</a:t>
            </a:r>
          </a:p>
          <a:p>
            <a:pPr lvl="1"/>
            <a:r>
              <a:rPr lang="de-AT" dirty="0"/>
              <a:t>Überweisen</a:t>
            </a:r>
          </a:p>
        </p:txBody>
      </p:sp>
    </p:spTree>
    <p:extLst>
      <p:ext uri="{BB962C8B-B14F-4D97-AF65-F5344CB8AC3E}">
        <p14:creationId xmlns:p14="http://schemas.microsoft.com/office/powerpoint/2010/main" val="24364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59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6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69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4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5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BA3E81-BFD3-8AC8-4F96-D93B2D68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de-DE" sz="6600" b="1" dirty="0">
                <a:solidFill>
                  <a:srgbClr val="FFFFFF"/>
                </a:solidFill>
              </a:rPr>
              <a:t>Problem</a:t>
            </a:r>
            <a:endParaRPr lang="de-AT" sz="6600" b="1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9B14F-46EC-5FDC-D3EA-A0D97631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de-AT" sz="4000" dirty="0">
                <a:solidFill>
                  <a:srgbClr val="FFFFFF"/>
                </a:solidFill>
              </a:rPr>
              <a:t> </a:t>
            </a:r>
            <a:r>
              <a:rPr lang="de-AT" sz="4000" dirty="0" err="1">
                <a:solidFill>
                  <a:srgbClr val="FFFFFF"/>
                </a:solidFill>
              </a:rPr>
              <a:t>Starvation</a:t>
            </a:r>
            <a:endParaRPr lang="de-AT" sz="4000" dirty="0">
              <a:solidFill>
                <a:srgbClr val="FFFFFF"/>
              </a:solidFill>
            </a:endParaRPr>
          </a:p>
          <a:p>
            <a:r>
              <a:rPr lang="de-AT" sz="4000" dirty="0">
                <a:solidFill>
                  <a:srgbClr val="FFFFFF"/>
                </a:solidFill>
              </a:rPr>
              <a:t> Deadlock</a:t>
            </a:r>
          </a:p>
          <a:p>
            <a:r>
              <a:rPr lang="de-AT" sz="4000" dirty="0">
                <a:solidFill>
                  <a:srgbClr val="FFFFFF"/>
                </a:solidFill>
              </a:rPr>
              <a:t> Gleichzeitiger Zugriff</a:t>
            </a:r>
          </a:p>
        </p:txBody>
      </p:sp>
    </p:spTree>
    <p:extLst>
      <p:ext uri="{BB962C8B-B14F-4D97-AF65-F5344CB8AC3E}">
        <p14:creationId xmlns:p14="http://schemas.microsoft.com/office/powerpoint/2010/main" val="380195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9DE17-6FCE-1FBD-02FE-C9852EB4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Lösungen</a:t>
            </a:r>
            <a:endParaRPr lang="de-AT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E8EFC9C-623D-4A61-7F45-08D72D3E7D8B}"/>
              </a:ext>
            </a:extLst>
          </p:cNvPr>
          <p:cNvSpPr/>
          <p:nvPr/>
        </p:nvSpPr>
        <p:spPr>
          <a:xfrm>
            <a:off x="2825432" y="2688336"/>
            <a:ext cx="1746504" cy="2642616"/>
          </a:xfrm>
          <a:prstGeom prst="roundRect">
            <a:avLst>
              <a:gd name="adj" fmla="val 10384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First </a:t>
            </a:r>
            <a:r>
              <a:rPr lang="de-DE" sz="2000" dirty="0" err="1"/>
              <a:t>come</a:t>
            </a:r>
            <a:r>
              <a:rPr lang="de-DE" sz="2000" dirty="0"/>
              <a:t>, </a:t>
            </a:r>
            <a:r>
              <a:rPr lang="de-DE" sz="2000" dirty="0" err="1"/>
              <a:t>first</a:t>
            </a:r>
            <a:r>
              <a:rPr lang="de-DE" sz="2000" dirty="0"/>
              <a:t> </a:t>
            </a:r>
            <a:r>
              <a:rPr lang="de-DE" sz="2000" dirty="0" err="1"/>
              <a:t>serve</a:t>
            </a:r>
            <a:endParaRPr lang="de-DE" sz="20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14E0E2A-C55B-CF71-CAF9-F8810BCC9FD5}"/>
              </a:ext>
            </a:extLst>
          </p:cNvPr>
          <p:cNvSpPr/>
          <p:nvPr/>
        </p:nvSpPr>
        <p:spPr>
          <a:xfrm>
            <a:off x="5035232" y="2688336"/>
            <a:ext cx="1746504" cy="2642616"/>
          </a:xfrm>
          <a:prstGeom prst="roundRect">
            <a:avLst>
              <a:gd name="adj" fmla="val 10384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Combination</a:t>
            </a:r>
            <a:r>
              <a:rPr lang="de-DE" sz="2000" dirty="0"/>
              <a:t> </a:t>
            </a:r>
            <a:r>
              <a:rPr lang="de-DE" sz="2000" dirty="0" err="1"/>
              <a:t>Locking</a:t>
            </a:r>
            <a:endParaRPr lang="de-DE" sz="200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8E50CB0-BA40-47A2-0E49-A878036E74F3}"/>
              </a:ext>
            </a:extLst>
          </p:cNvPr>
          <p:cNvSpPr/>
          <p:nvPr/>
        </p:nvSpPr>
        <p:spPr>
          <a:xfrm>
            <a:off x="7245032" y="2688336"/>
            <a:ext cx="1746504" cy="2642616"/>
          </a:xfrm>
          <a:prstGeom prst="roundRect">
            <a:avLst>
              <a:gd name="adj" fmla="val 10384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FIFO-Queue</a:t>
            </a:r>
          </a:p>
        </p:txBody>
      </p:sp>
    </p:spTree>
    <p:extLst>
      <p:ext uri="{BB962C8B-B14F-4D97-AF65-F5344CB8AC3E}">
        <p14:creationId xmlns:p14="http://schemas.microsoft.com/office/powerpoint/2010/main" val="11681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294CE-80FF-FAD4-3FAE-EBDA1E0C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D7237-F294-F718-1C0C-28536AC3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Unsere Lösung</a:t>
            </a:r>
            <a:endParaRPr lang="de-AT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0BF1DD8-EC24-9180-A739-60B9002D56D7}"/>
              </a:ext>
            </a:extLst>
          </p:cNvPr>
          <p:cNvSpPr/>
          <p:nvPr/>
        </p:nvSpPr>
        <p:spPr>
          <a:xfrm>
            <a:off x="3345846" y="2225104"/>
            <a:ext cx="5497131" cy="545528"/>
          </a:xfrm>
          <a:prstGeom prst="roundRect">
            <a:avLst>
              <a:gd name="adj" fmla="val 401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Combination</a:t>
            </a:r>
            <a:r>
              <a:rPr lang="de-DE" sz="2400" dirty="0"/>
              <a:t> </a:t>
            </a:r>
            <a:r>
              <a:rPr lang="de-DE" sz="2400" dirty="0" err="1"/>
              <a:t>Locking</a:t>
            </a:r>
            <a:r>
              <a:rPr lang="de-DE" sz="2400" dirty="0"/>
              <a:t> (</a:t>
            </a:r>
            <a:r>
              <a:rPr lang="de-DE" sz="2400" dirty="0" err="1"/>
              <a:t>Two</a:t>
            </a:r>
            <a:r>
              <a:rPr lang="de-DE" sz="2400" dirty="0"/>
              <a:t>-Level-</a:t>
            </a:r>
            <a:r>
              <a:rPr lang="de-DE" sz="2400" dirty="0" err="1"/>
              <a:t>Locking</a:t>
            </a:r>
            <a:r>
              <a:rPr lang="de-DE" sz="2400" dirty="0"/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E914834-B14F-9A6A-373C-197484E31B14}"/>
              </a:ext>
            </a:extLst>
          </p:cNvPr>
          <p:cNvGrpSpPr/>
          <p:nvPr/>
        </p:nvGrpSpPr>
        <p:grpSpPr>
          <a:xfrm>
            <a:off x="1141414" y="3236976"/>
            <a:ext cx="9905998" cy="3002506"/>
            <a:chOff x="1141414" y="3236976"/>
            <a:chExt cx="9905998" cy="3002506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BC9AFE6B-03AE-4214-E363-1D2CD597140F}"/>
                </a:ext>
              </a:extLst>
            </p:cNvPr>
            <p:cNvSpPr/>
            <p:nvPr/>
          </p:nvSpPr>
          <p:spPr>
            <a:xfrm>
              <a:off x="1141414" y="3236976"/>
              <a:ext cx="9905998" cy="3002506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CAC19EB-7BEE-BB46-13B1-CD491831DD1B}"/>
                </a:ext>
              </a:extLst>
            </p:cNvPr>
            <p:cNvSpPr txBox="1"/>
            <p:nvPr/>
          </p:nvSpPr>
          <p:spPr>
            <a:xfrm>
              <a:off x="1499616" y="3429000"/>
              <a:ext cx="438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Wie funktioniert es?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FE97B36E-94CB-2673-96F5-E4ED9F28DC3D}"/>
                </a:ext>
              </a:extLst>
            </p:cNvPr>
            <p:cNvSpPr txBox="1"/>
            <p:nvPr/>
          </p:nvSpPr>
          <p:spPr>
            <a:xfrm>
              <a:off x="1499616" y="3990356"/>
              <a:ext cx="93177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Zwei Semaphoren: </a:t>
              </a:r>
              <a:r>
                <a:rPr lang="de-DE" b="1" dirty="0"/>
                <a:t>Geteilt</a:t>
              </a:r>
              <a:r>
                <a:rPr lang="de-DE" dirty="0"/>
                <a:t> für Reader, </a:t>
              </a:r>
              <a:r>
                <a:rPr lang="de-DE" b="1" dirty="0"/>
                <a:t>Exklusiv</a:t>
              </a:r>
              <a:r>
                <a:rPr lang="de-DE" dirty="0"/>
                <a:t> für Writer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Reader werden priorisiert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Reader will lesen =&gt; 1. Reader blockiert Writers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Writer will schreiben =&gt; wartet, bis alle Readers fertig sind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6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43C3-C0A8-19C0-9D27-B43C2031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374D6-2337-B03F-5378-B75B3E68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Unsere Lösung</a:t>
            </a:r>
            <a:endParaRPr lang="de-AT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112B10E-321D-11A0-1760-7DF98B9CAB96}"/>
              </a:ext>
            </a:extLst>
          </p:cNvPr>
          <p:cNvSpPr/>
          <p:nvPr/>
        </p:nvSpPr>
        <p:spPr>
          <a:xfrm>
            <a:off x="3345846" y="2225104"/>
            <a:ext cx="5497131" cy="545528"/>
          </a:xfrm>
          <a:prstGeom prst="roundRect">
            <a:avLst>
              <a:gd name="adj" fmla="val 401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Combination</a:t>
            </a:r>
            <a:r>
              <a:rPr lang="de-DE" sz="2400" dirty="0"/>
              <a:t> </a:t>
            </a:r>
            <a:r>
              <a:rPr lang="de-DE" sz="2400" dirty="0" err="1"/>
              <a:t>Locking</a:t>
            </a:r>
            <a:r>
              <a:rPr lang="de-DE" sz="2400" dirty="0"/>
              <a:t> (</a:t>
            </a:r>
            <a:r>
              <a:rPr lang="de-DE" sz="2400" dirty="0" err="1"/>
              <a:t>Two</a:t>
            </a:r>
            <a:r>
              <a:rPr lang="de-DE" sz="2400" dirty="0"/>
              <a:t>-Level-</a:t>
            </a:r>
            <a:r>
              <a:rPr lang="de-DE" sz="2400" dirty="0" err="1"/>
              <a:t>Locking</a:t>
            </a:r>
            <a:r>
              <a:rPr lang="de-DE" sz="2400" dirty="0"/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888168-5ECE-0D29-CD03-8CC8C5034F59}"/>
              </a:ext>
            </a:extLst>
          </p:cNvPr>
          <p:cNvGrpSpPr/>
          <p:nvPr/>
        </p:nvGrpSpPr>
        <p:grpSpPr>
          <a:xfrm>
            <a:off x="1141414" y="3236976"/>
            <a:ext cx="9905998" cy="3002506"/>
            <a:chOff x="1141414" y="3236976"/>
            <a:chExt cx="9905998" cy="3002506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04D752F1-43A6-9628-F158-0B9EEDFE9E4A}"/>
                </a:ext>
              </a:extLst>
            </p:cNvPr>
            <p:cNvSpPr/>
            <p:nvPr/>
          </p:nvSpPr>
          <p:spPr>
            <a:xfrm>
              <a:off x="1141414" y="3236976"/>
              <a:ext cx="9905998" cy="3002506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F87CB1BD-ABC4-D236-D5CA-740E68FF023B}"/>
                </a:ext>
              </a:extLst>
            </p:cNvPr>
            <p:cNvSpPr txBox="1"/>
            <p:nvPr/>
          </p:nvSpPr>
          <p:spPr>
            <a:xfrm>
              <a:off x="1499616" y="3429000"/>
              <a:ext cx="438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Vorteile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5D73E93-48BA-C6FB-36A5-F31BC292A2A0}"/>
                </a:ext>
              </a:extLst>
            </p:cNvPr>
            <p:cNvSpPr txBox="1"/>
            <p:nvPr/>
          </p:nvSpPr>
          <p:spPr>
            <a:xfrm>
              <a:off x="1499616" y="3990356"/>
              <a:ext cx="93177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Hohe Parallelität beim Lesen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Flexibilität; leicht anpassbar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Einfache Vermeidung von Deadlocks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74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5C8C6-4658-E0D8-B14F-8321F932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E407A-49DE-10CC-90CD-7C99983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8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Unsere Lösung</a:t>
            </a:r>
            <a:endParaRPr lang="de-AT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152297E-A9DB-7097-3425-ED2094975CC3}"/>
              </a:ext>
            </a:extLst>
          </p:cNvPr>
          <p:cNvSpPr/>
          <p:nvPr/>
        </p:nvSpPr>
        <p:spPr>
          <a:xfrm>
            <a:off x="3345846" y="2225104"/>
            <a:ext cx="5497131" cy="545528"/>
          </a:xfrm>
          <a:prstGeom prst="roundRect">
            <a:avLst>
              <a:gd name="adj" fmla="val 401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Combination</a:t>
            </a:r>
            <a:r>
              <a:rPr lang="de-DE" sz="2400" dirty="0"/>
              <a:t> </a:t>
            </a:r>
            <a:r>
              <a:rPr lang="de-DE" sz="2400" dirty="0" err="1"/>
              <a:t>Locking</a:t>
            </a:r>
            <a:r>
              <a:rPr lang="de-DE" sz="2400" dirty="0"/>
              <a:t> (</a:t>
            </a:r>
            <a:r>
              <a:rPr lang="de-DE" sz="2400" dirty="0" err="1"/>
              <a:t>Two</a:t>
            </a:r>
            <a:r>
              <a:rPr lang="de-DE" sz="2400" dirty="0"/>
              <a:t>-Level-</a:t>
            </a:r>
            <a:r>
              <a:rPr lang="de-DE" sz="2400" dirty="0" err="1"/>
              <a:t>Locking</a:t>
            </a:r>
            <a:r>
              <a:rPr lang="de-DE" sz="2400" dirty="0"/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3912568-FFEE-0279-DF02-A9FD6FD41CE2}"/>
              </a:ext>
            </a:extLst>
          </p:cNvPr>
          <p:cNvGrpSpPr/>
          <p:nvPr/>
        </p:nvGrpSpPr>
        <p:grpSpPr>
          <a:xfrm>
            <a:off x="1141414" y="3236976"/>
            <a:ext cx="9905998" cy="3002506"/>
            <a:chOff x="1141414" y="3236976"/>
            <a:chExt cx="9905998" cy="3002506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312571B5-7B3A-A013-8D0D-0CFF80C5282A}"/>
                </a:ext>
              </a:extLst>
            </p:cNvPr>
            <p:cNvSpPr/>
            <p:nvPr/>
          </p:nvSpPr>
          <p:spPr>
            <a:xfrm>
              <a:off x="1141414" y="3236976"/>
              <a:ext cx="9905998" cy="3002506"/>
            </a:xfrm>
            <a:prstGeom prst="round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291588B-BC23-382E-E0EA-F4924A6C1D4E}"/>
                </a:ext>
              </a:extLst>
            </p:cNvPr>
            <p:cNvSpPr txBox="1"/>
            <p:nvPr/>
          </p:nvSpPr>
          <p:spPr>
            <a:xfrm>
              <a:off x="1499616" y="3429000"/>
              <a:ext cx="438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Nachteile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A02502F-25E2-713B-235F-3FF97D30BCBB}"/>
                </a:ext>
              </a:extLst>
            </p:cNvPr>
            <p:cNvSpPr txBox="1"/>
            <p:nvPr/>
          </p:nvSpPr>
          <p:spPr>
            <a:xfrm>
              <a:off x="1499616" y="3990356"/>
              <a:ext cx="93177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Komplexe Implementierung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Viel Tuning nötig, um </a:t>
              </a:r>
              <a:r>
                <a:rPr lang="de-DE" dirty="0" err="1"/>
                <a:t>Starvation</a:t>
              </a:r>
              <a:r>
                <a:rPr lang="de-DE" dirty="0"/>
                <a:t> zu verhindern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/>
                <a:t>Overhead bei vielen Threads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85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152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Tw Cen MT</vt:lpstr>
      <vt:lpstr>Schaltkreis</vt:lpstr>
      <vt:lpstr>Readers &amp; Writers Problem </vt:lpstr>
      <vt:lpstr>Was ist Readers/Writers?</vt:lpstr>
      <vt:lpstr>Beispiele </vt:lpstr>
      <vt:lpstr>Problem</vt:lpstr>
      <vt:lpstr>Lösungen</vt:lpstr>
      <vt:lpstr>Unsere Lösung</vt:lpstr>
      <vt:lpstr>Unsere Lösung</vt:lpstr>
      <vt:lpstr>Unsere Lösung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Marazović Leon</dc:creator>
  <cp:lastModifiedBy>Lukas Grünzweil</cp:lastModifiedBy>
  <cp:revision>3</cp:revision>
  <dcterms:created xsi:type="dcterms:W3CDTF">2025-02-28T11:18:38Z</dcterms:created>
  <dcterms:modified xsi:type="dcterms:W3CDTF">2025-03-06T15:52:58Z</dcterms:modified>
</cp:coreProperties>
</file>