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0" r:id="rId4"/>
    <p:sldId id="263" r:id="rId5"/>
    <p:sldId id="275" r:id="rId6"/>
    <p:sldId id="264" r:id="rId7"/>
    <p:sldId id="280" r:id="rId8"/>
    <p:sldId id="281" r:id="rId9"/>
    <p:sldId id="276" r:id="rId10"/>
    <p:sldId id="277" r:id="rId11"/>
    <p:sldId id="282" r:id="rId12"/>
    <p:sldId id="278" r:id="rId13"/>
    <p:sldId id="279" r:id="rId14"/>
    <p:sldId id="283" r:id="rId15"/>
    <p:sldId id="284" r:id="rId16"/>
    <p:sldId id="285" r:id="rId17"/>
    <p:sldId id="286" r:id="rId18"/>
    <p:sldId id="289" r:id="rId19"/>
    <p:sldId id="29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5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215.xml"/><Relationship Id="rId18" Type="http://schemas.openxmlformats.org/officeDocument/2006/relationships/tags" Target="../tags/tag220.xml"/><Relationship Id="rId26" Type="http://schemas.openxmlformats.org/officeDocument/2006/relationships/tags" Target="../tags/tag228.xml"/><Relationship Id="rId39" Type="http://schemas.openxmlformats.org/officeDocument/2006/relationships/image" Target="../media/image30.png"/><Relationship Id="rId21" Type="http://schemas.openxmlformats.org/officeDocument/2006/relationships/tags" Target="../tags/tag223.xml"/><Relationship Id="rId34" Type="http://schemas.openxmlformats.org/officeDocument/2006/relationships/image" Target="../media/image5.png"/><Relationship Id="rId7" Type="http://schemas.openxmlformats.org/officeDocument/2006/relationships/tags" Target="../tags/tag209.xml"/><Relationship Id="rId2" Type="http://schemas.openxmlformats.org/officeDocument/2006/relationships/tags" Target="../tags/tag204.xml"/><Relationship Id="rId16" Type="http://schemas.openxmlformats.org/officeDocument/2006/relationships/tags" Target="../tags/tag218.xml"/><Relationship Id="rId20" Type="http://schemas.openxmlformats.org/officeDocument/2006/relationships/tags" Target="../tags/tag222.xml"/><Relationship Id="rId29" Type="http://schemas.openxmlformats.org/officeDocument/2006/relationships/tags" Target="../tags/tag231.xml"/><Relationship Id="rId41" Type="http://schemas.openxmlformats.org/officeDocument/2006/relationships/image" Target="../media/image21.jpg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tags" Target="../tags/tag213.xml"/><Relationship Id="rId24" Type="http://schemas.openxmlformats.org/officeDocument/2006/relationships/tags" Target="../tags/tag226.xml"/><Relationship Id="rId32" Type="http://schemas.openxmlformats.org/officeDocument/2006/relationships/image" Target="../media/image3.gif"/><Relationship Id="rId37" Type="http://schemas.openxmlformats.org/officeDocument/2006/relationships/image" Target="../media/image28.png"/><Relationship Id="rId40" Type="http://schemas.openxmlformats.org/officeDocument/2006/relationships/image" Target="../media/image11.jpg"/><Relationship Id="rId5" Type="http://schemas.openxmlformats.org/officeDocument/2006/relationships/tags" Target="../tags/tag207.xml"/><Relationship Id="rId15" Type="http://schemas.openxmlformats.org/officeDocument/2006/relationships/tags" Target="../tags/tag217.xml"/><Relationship Id="rId23" Type="http://schemas.openxmlformats.org/officeDocument/2006/relationships/tags" Target="../tags/tag225.xml"/><Relationship Id="rId28" Type="http://schemas.openxmlformats.org/officeDocument/2006/relationships/tags" Target="../tags/tag230.xml"/><Relationship Id="rId36" Type="http://schemas.openxmlformats.org/officeDocument/2006/relationships/image" Target="../media/image27.png"/><Relationship Id="rId10" Type="http://schemas.openxmlformats.org/officeDocument/2006/relationships/tags" Target="../tags/tag212.xml"/><Relationship Id="rId19" Type="http://schemas.openxmlformats.org/officeDocument/2006/relationships/tags" Target="../tags/tag221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206.xml"/><Relationship Id="rId9" Type="http://schemas.openxmlformats.org/officeDocument/2006/relationships/tags" Target="../tags/tag211.xml"/><Relationship Id="rId14" Type="http://schemas.openxmlformats.org/officeDocument/2006/relationships/tags" Target="../tags/tag216.xml"/><Relationship Id="rId22" Type="http://schemas.openxmlformats.org/officeDocument/2006/relationships/tags" Target="../tags/tag224.xml"/><Relationship Id="rId27" Type="http://schemas.openxmlformats.org/officeDocument/2006/relationships/tags" Target="../tags/tag229.xml"/><Relationship Id="rId30" Type="http://schemas.openxmlformats.org/officeDocument/2006/relationships/tags" Target="../tags/tag232.xml"/><Relationship Id="rId35" Type="http://schemas.openxmlformats.org/officeDocument/2006/relationships/image" Target="../media/image6.png"/><Relationship Id="rId8" Type="http://schemas.openxmlformats.org/officeDocument/2006/relationships/tags" Target="../tags/tag210.xml"/><Relationship Id="rId3" Type="http://schemas.openxmlformats.org/officeDocument/2006/relationships/tags" Target="../tags/tag205.xml"/><Relationship Id="rId12" Type="http://schemas.openxmlformats.org/officeDocument/2006/relationships/tags" Target="../tags/tag214.xml"/><Relationship Id="rId17" Type="http://schemas.openxmlformats.org/officeDocument/2006/relationships/tags" Target="../tags/tag219.xml"/><Relationship Id="rId25" Type="http://schemas.openxmlformats.org/officeDocument/2006/relationships/tags" Target="../tags/tag227.xml"/><Relationship Id="rId33" Type="http://schemas.openxmlformats.org/officeDocument/2006/relationships/image" Target="../media/image4.png"/><Relationship Id="rId38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245.xml"/><Relationship Id="rId18" Type="http://schemas.openxmlformats.org/officeDocument/2006/relationships/tags" Target="../tags/tag250.xml"/><Relationship Id="rId26" Type="http://schemas.openxmlformats.org/officeDocument/2006/relationships/tags" Target="../tags/tag258.xml"/><Relationship Id="rId39" Type="http://schemas.openxmlformats.org/officeDocument/2006/relationships/image" Target="../media/image30.png"/><Relationship Id="rId21" Type="http://schemas.openxmlformats.org/officeDocument/2006/relationships/tags" Target="../tags/tag253.xml"/><Relationship Id="rId34" Type="http://schemas.openxmlformats.org/officeDocument/2006/relationships/image" Target="../media/image5.png"/><Relationship Id="rId42" Type="http://schemas.openxmlformats.org/officeDocument/2006/relationships/image" Target="../media/image25.JPG"/><Relationship Id="rId7" Type="http://schemas.openxmlformats.org/officeDocument/2006/relationships/tags" Target="../tags/tag239.xml"/><Relationship Id="rId2" Type="http://schemas.openxmlformats.org/officeDocument/2006/relationships/tags" Target="../tags/tag234.xml"/><Relationship Id="rId16" Type="http://schemas.openxmlformats.org/officeDocument/2006/relationships/tags" Target="../tags/tag248.xml"/><Relationship Id="rId20" Type="http://schemas.openxmlformats.org/officeDocument/2006/relationships/tags" Target="../tags/tag252.xml"/><Relationship Id="rId29" Type="http://schemas.openxmlformats.org/officeDocument/2006/relationships/tags" Target="../tags/tag261.xml"/><Relationship Id="rId41" Type="http://schemas.openxmlformats.org/officeDocument/2006/relationships/image" Target="../media/image21.jpg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24" Type="http://schemas.openxmlformats.org/officeDocument/2006/relationships/tags" Target="../tags/tag256.xml"/><Relationship Id="rId32" Type="http://schemas.openxmlformats.org/officeDocument/2006/relationships/image" Target="../media/image3.gif"/><Relationship Id="rId37" Type="http://schemas.openxmlformats.org/officeDocument/2006/relationships/image" Target="../media/image28.png"/><Relationship Id="rId40" Type="http://schemas.openxmlformats.org/officeDocument/2006/relationships/image" Target="../media/image11.jpg"/><Relationship Id="rId5" Type="http://schemas.openxmlformats.org/officeDocument/2006/relationships/tags" Target="../tags/tag237.xml"/><Relationship Id="rId15" Type="http://schemas.openxmlformats.org/officeDocument/2006/relationships/tags" Target="../tags/tag247.xml"/><Relationship Id="rId23" Type="http://schemas.openxmlformats.org/officeDocument/2006/relationships/tags" Target="../tags/tag255.xml"/><Relationship Id="rId28" Type="http://schemas.openxmlformats.org/officeDocument/2006/relationships/tags" Target="../tags/tag260.xml"/><Relationship Id="rId36" Type="http://schemas.openxmlformats.org/officeDocument/2006/relationships/image" Target="../media/image27.png"/><Relationship Id="rId10" Type="http://schemas.openxmlformats.org/officeDocument/2006/relationships/tags" Target="../tags/tag242.xml"/><Relationship Id="rId19" Type="http://schemas.openxmlformats.org/officeDocument/2006/relationships/tags" Target="../tags/tag251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tags" Target="../tags/tag246.xml"/><Relationship Id="rId22" Type="http://schemas.openxmlformats.org/officeDocument/2006/relationships/tags" Target="../tags/tag254.xml"/><Relationship Id="rId27" Type="http://schemas.openxmlformats.org/officeDocument/2006/relationships/tags" Target="../tags/tag259.xml"/><Relationship Id="rId30" Type="http://schemas.openxmlformats.org/officeDocument/2006/relationships/tags" Target="../tags/tag262.xml"/><Relationship Id="rId35" Type="http://schemas.openxmlformats.org/officeDocument/2006/relationships/image" Target="../media/image6.png"/><Relationship Id="rId43" Type="http://schemas.openxmlformats.org/officeDocument/2006/relationships/image" Target="../media/image26.png"/><Relationship Id="rId8" Type="http://schemas.openxmlformats.org/officeDocument/2006/relationships/tags" Target="../tags/tag240.xml"/><Relationship Id="rId3" Type="http://schemas.openxmlformats.org/officeDocument/2006/relationships/tags" Target="../tags/tag235.xml"/><Relationship Id="rId12" Type="http://schemas.openxmlformats.org/officeDocument/2006/relationships/tags" Target="../tags/tag244.xml"/><Relationship Id="rId17" Type="http://schemas.openxmlformats.org/officeDocument/2006/relationships/tags" Target="../tags/tag249.xml"/><Relationship Id="rId25" Type="http://schemas.openxmlformats.org/officeDocument/2006/relationships/tags" Target="../tags/tag257.xml"/><Relationship Id="rId33" Type="http://schemas.openxmlformats.org/officeDocument/2006/relationships/image" Target="../media/image4.png"/><Relationship Id="rId38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275.xml"/><Relationship Id="rId18" Type="http://schemas.openxmlformats.org/officeDocument/2006/relationships/tags" Target="../tags/tag280.xml"/><Relationship Id="rId26" Type="http://schemas.openxmlformats.org/officeDocument/2006/relationships/tags" Target="../tags/tag288.xml"/><Relationship Id="rId21" Type="http://schemas.openxmlformats.org/officeDocument/2006/relationships/tags" Target="../tags/tag283.xml"/><Relationship Id="rId34" Type="http://schemas.openxmlformats.org/officeDocument/2006/relationships/image" Target="../media/image5.png"/><Relationship Id="rId7" Type="http://schemas.openxmlformats.org/officeDocument/2006/relationships/tags" Target="../tags/tag269.xml"/><Relationship Id="rId12" Type="http://schemas.openxmlformats.org/officeDocument/2006/relationships/tags" Target="../tags/tag274.xml"/><Relationship Id="rId17" Type="http://schemas.openxmlformats.org/officeDocument/2006/relationships/tags" Target="../tags/tag279.xml"/><Relationship Id="rId25" Type="http://schemas.openxmlformats.org/officeDocument/2006/relationships/tags" Target="../tags/tag287.xml"/><Relationship Id="rId33" Type="http://schemas.openxmlformats.org/officeDocument/2006/relationships/image" Target="../media/image4.png"/><Relationship Id="rId2" Type="http://schemas.openxmlformats.org/officeDocument/2006/relationships/tags" Target="../tags/tag264.xml"/><Relationship Id="rId16" Type="http://schemas.openxmlformats.org/officeDocument/2006/relationships/tags" Target="../tags/tag278.xml"/><Relationship Id="rId20" Type="http://schemas.openxmlformats.org/officeDocument/2006/relationships/tags" Target="../tags/tag282.xml"/><Relationship Id="rId29" Type="http://schemas.openxmlformats.org/officeDocument/2006/relationships/tags" Target="../tags/tag291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tags" Target="../tags/tag273.xml"/><Relationship Id="rId24" Type="http://schemas.openxmlformats.org/officeDocument/2006/relationships/tags" Target="../tags/tag286.xml"/><Relationship Id="rId32" Type="http://schemas.openxmlformats.org/officeDocument/2006/relationships/image" Target="../media/image3.gif"/><Relationship Id="rId37" Type="http://schemas.openxmlformats.org/officeDocument/2006/relationships/image" Target="../media/image31.png"/><Relationship Id="rId5" Type="http://schemas.openxmlformats.org/officeDocument/2006/relationships/tags" Target="../tags/tag267.xml"/><Relationship Id="rId15" Type="http://schemas.openxmlformats.org/officeDocument/2006/relationships/tags" Target="../tags/tag277.xml"/><Relationship Id="rId23" Type="http://schemas.openxmlformats.org/officeDocument/2006/relationships/tags" Target="../tags/tag285.xml"/><Relationship Id="rId28" Type="http://schemas.openxmlformats.org/officeDocument/2006/relationships/tags" Target="../tags/tag290.xml"/><Relationship Id="rId36" Type="http://schemas.openxmlformats.org/officeDocument/2006/relationships/image" Target="../media/image21.jpg"/><Relationship Id="rId10" Type="http://schemas.openxmlformats.org/officeDocument/2006/relationships/tags" Target="../tags/tag272.xml"/><Relationship Id="rId19" Type="http://schemas.openxmlformats.org/officeDocument/2006/relationships/tags" Target="../tags/tag281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266.xml"/><Relationship Id="rId9" Type="http://schemas.openxmlformats.org/officeDocument/2006/relationships/tags" Target="../tags/tag271.xml"/><Relationship Id="rId14" Type="http://schemas.openxmlformats.org/officeDocument/2006/relationships/tags" Target="../tags/tag276.xml"/><Relationship Id="rId22" Type="http://schemas.openxmlformats.org/officeDocument/2006/relationships/tags" Target="../tags/tag284.xml"/><Relationship Id="rId27" Type="http://schemas.openxmlformats.org/officeDocument/2006/relationships/tags" Target="../tags/tag289.xml"/><Relationship Id="rId30" Type="http://schemas.openxmlformats.org/officeDocument/2006/relationships/tags" Target="../tags/tag292.xml"/><Relationship Id="rId35" Type="http://schemas.openxmlformats.org/officeDocument/2006/relationships/image" Target="../media/image6.png"/><Relationship Id="rId8" Type="http://schemas.openxmlformats.org/officeDocument/2006/relationships/tags" Target="../tags/tag270.xml"/><Relationship Id="rId3" Type="http://schemas.openxmlformats.org/officeDocument/2006/relationships/tags" Target="../tags/tag265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305.xml"/><Relationship Id="rId18" Type="http://schemas.openxmlformats.org/officeDocument/2006/relationships/tags" Target="../tags/tag310.xml"/><Relationship Id="rId26" Type="http://schemas.openxmlformats.org/officeDocument/2006/relationships/tags" Target="../tags/tag318.xml"/><Relationship Id="rId3" Type="http://schemas.openxmlformats.org/officeDocument/2006/relationships/tags" Target="../tags/tag295.xml"/><Relationship Id="rId21" Type="http://schemas.openxmlformats.org/officeDocument/2006/relationships/tags" Target="../tags/tag313.xml"/><Relationship Id="rId34" Type="http://schemas.openxmlformats.org/officeDocument/2006/relationships/image" Target="../media/image5.png"/><Relationship Id="rId7" Type="http://schemas.openxmlformats.org/officeDocument/2006/relationships/tags" Target="../tags/tag299.xml"/><Relationship Id="rId12" Type="http://schemas.openxmlformats.org/officeDocument/2006/relationships/tags" Target="../tags/tag304.xml"/><Relationship Id="rId17" Type="http://schemas.openxmlformats.org/officeDocument/2006/relationships/tags" Target="../tags/tag309.xml"/><Relationship Id="rId25" Type="http://schemas.openxmlformats.org/officeDocument/2006/relationships/tags" Target="../tags/tag317.xml"/><Relationship Id="rId33" Type="http://schemas.openxmlformats.org/officeDocument/2006/relationships/image" Target="../media/image4.png"/><Relationship Id="rId2" Type="http://schemas.openxmlformats.org/officeDocument/2006/relationships/tags" Target="../tags/tag294.xml"/><Relationship Id="rId16" Type="http://schemas.openxmlformats.org/officeDocument/2006/relationships/tags" Target="../tags/tag308.xml"/><Relationship Id="rId20" Type="http://schemas.openxmlformats.org/officeDocument/2006/relationships/tags" Target="../tags/tag312.xml"/><Relationship Id="rId29" Type="http://schemas.openxmlformats.org/officeDocument/2006/relationships/tags" Target="../tags/tag321.xml"/><Relationship Id="rId1" Type="http://schemas.openxmlformats.org/officeDocument/2006/relationships/tags" Target="../tags/tag293.xml"/><Relationship Id="rId6" Type="http://schemas.openxmlformats.org/officeDocument/2006/relationships/tags" Target="../tags/tag298.xml"/><Relationship Id="rId11" Type="http://schemas.openxmlformats.org/officeDocument/2006/relationships/tags" Target="../tags/tag303.xml"/><Relationship Id="rId24" Type="http://schemas.openxmlformats.org/officeDocument/2006/relationships/tags" Target="../tags/tag316.xml"/><Relationship Id="rId32" Type="http://schemas.openxmlformats.org/officeDocument/2006/relationships/image" Target="../media/image3.gif"/><Relationship Id="rId5" Type="http://schemas.openxmlformats.org/officeDocument/2006/relationships/tags" Target="../tags/tag297.xml"/><Relationship Id="rId15" Type="http://schemas.openxmlformats.org/officeDocument/2006/relationships/tags" Target="../tags/tag307.xml"/><Relationship Id="rId23" Type="http://schemas.openxmlformats.org/officeDocument/2006/relationships/tags" Target="../tags/tag315.xml"/><Relationship Id="rId28" Type="http://schemas.openxmlformats.org/officeDocument/2006/relationships/tags" Target="../tags/tag320.xml"/><Relationship Id="rId36" Type="http://schemas.openxmlformats.org/officeDocument/2006/relationships/image" Target="../media/image32.JPG"/><Relationship Id="rId10" Type="http://schemas.openxmlformats.org/officeDocument/2006/relationships/tags" Target="../tags/tag302.xml"/><Relationship Id="rId19" Type="http://schemas.openxmlformats.org/officeDocument/2006/relationships/tags" Target="../tags/tag311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296.xml"/><Relationship Id="rId9" Type="http://schemas.openxmlformats.org/officeDocument/2006/relationships/tags" Target="../tags/tag301.xml"/><Relationship Id="rId14" Type="http://schemas.openxmlformats.org/officeDocument/2006/relationships/tags" Target="../tags/tag306.xml"/><Relationship Id="rId22" Type="http://schemas.openxmlformats.org/officeDocument/2006/relationships/tags" Target="../tags/tag314.xml"/><Relationship Id="rId27" Type="http://schemas.openxmlformats.org/officeDocument/2006/relationships/tags" Target="../tags/tag319.xml"/><Relationship Id="rId30" Type="http://schemas.openxmlformats.org/officeDocument/2006/relationships/tags" Target="../tags/tag322.xml"/><Relationship Id="rId35" Type="http://schemas.openxmlformats.org/officeDocument/2006/relationships/image" Target="../media/image6.png"/><Relationship Id="rId8" Type="http://schemas.openxmlformats.org/officeDocument/2006/relationships/tags" Target="../tags/tag30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30.xml"/><Relationship Id="rId13" Type="http://schemas.openxmlformats.org/officeDocument/2006/relationships/tags" Target="../tags/tag335.xml"/><Relationship Id="rId18" Type="http://schemas.openxmlformats.org/officeDocument/2006/relationships/tags" Target="../tags/tag340.xml"/><Relationship Id="rId26" Type="http://schemas.openxmlformats.org/officeDocument/2006/relationships/tags" Target="../tags/tag348.xml"/><Relationship Id="rId3" Type="http://schemas.openxmlformats.org/officeDocument/2006/relationships/tags" Target="../tags/tag325.xml"/><Relationship Id="rId21" Type="http://schemas.openxmlformats.org/officeDocument/2006/relationships/tags" Target="../tags/tag343.xml"/><Relationship Id="rId7" Type="http://schemas.openxmlformats.org/officeDocument/2006/relationships/tags" Target="../tags/tag329.xml"/><Relationship Id="rId12" Type="http://schemas.openxmlformats.org/officeDocument/2006/relationships/tags" Target="../tags/tag334.xml"/><Relationship Id="rId17" Type="http://schemas.openxmlformats.org/officeDocument/2006/relationships/tags" Target="../tags/tag339.xml"/><Relationship Id="rId25" Type="http://schemas.openxmlformats.org/officeDocument/2006/relationships/tags" Target="../tags/tag347.xml"/><Relationship Id="rId2" Type="http://schemas.openxmlformats.org/officeDocument/2006/relationships/tags" Target="../tags/tag324.xml"/><Relationship Id="rId16" Type="http://schemas.openxmlformats.org/officeDocument/2006/relationships/tags" Target="../tags/tag338.xml"/><Relationship Id="rId20" Type="http://schemas.openxmlformats.org/officeDocument/2006/relationships/tags" Target="../tags/tag342.xml"/><Relationship Id="rId29" Type="http://schemas.openxmlformats.org/officeDocument/2006/relationships/image" Target="../media/image3.gif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11" Type="http://schemas.openxmlformats.org/officeDocument/2006/relationships/tags" Target="../tags/tag333.xml"/><Relationship Id="rId24" Type="http://schemas.openxmlformats.org/officeDocument/2006/relationships/tags" Target="../tags/tag346.xml"/><Relationship Id="rId5" Type="http://schemas.openxmlformats.org/officeDocument/2006/relationships/tags" Target="../tags/tag327.xml"/><Relationship Id="rId15" Type="http://schemas.openxmlformats.org/officeDocument/2006/relationships/tags" Target="../tags/tag337.xml"/><Relationship Id="rId23" Type="http://schemas.openxmlformats.org/officeDocument/2006/relationships/tags" Target="../tags/tag345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332.xml"/><Relationship Id="rId19" Type="http://schemas.openxmlformats.org/officeDocument/2006/relationships/tags" Target="../tags/tag341.xml"/><Relationship Id="rId31" Type="http://schemas.openxmlformats.org/officeDocument/2006/relationships/image" Target="../media/image33.JPG"/><Relationship Id="rId4" Type="http://schemas.openxmlformats.org/officeDocument/2006/relationships/tags" Target="../tags/tag326.xml"/><Relationship Id="rId9" Type="http://schemas.openxmlformats.org/officeDocument/2006/relationships/tags" Target="../tags/tag331.xml"/><Relationship Id="rId14" Type="http://schemas.openxmlformats.org/officeDocument/2006/relationships/tags" Target="../tags/tag336.xml"/><Relationship Id="rId22" Type="http://schemas.openxmlformats.org/officeDocument/2006/relationships/tags" Target="../tags/tag344.xml"/><Relationship Id="rId27" Type="http://schemas.openxmlformats.org/officeDocument/2006/relationships/tags" Target="../tags/tag349.xml"/><Relationship Id="rId30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57.xml"/><Relationship Id="rId13" Type="http://schemas.openxmlformats.org/officeDocument/2006/relationships/tags" Target="../tags/tag362.xml"/><Relationship Id="rId18" Type="http://schemas.openxmlformats.org/officeDocument/2006/relationships/tags" Target="../tags/tag367.xml"/><Relationship Id="rId26" Type="http://schemas.openxmlformats.org/officeDocument/2006/relationships/tags" Target="../tags/tag375.xml"/><Relationship Id="rId3" Type="http://schemas.openxmlformats.org/officeDocument/2006/relationships/tags" Target="../tags/tag352.xml"/><Relationship Id="rId21" Type="http://schemas.openxmlformats.org/officeDocument/2006/relationships/tags" Target="../tags/tag370.xml"/><Relationship Id="rId7" Type="http://schemas.openxmlformats.org/officeDocument/2006/relationships/tags" Target="../tags/tag356.xml"/><Relationship Id="rId12" Type="http://schemas.openxmlformats.org/officeDocument/2006/relationships/tags" Target="../tags/tag361.xml"/><Relationship Id="rId17" Type="http://schemas.openxmlformats.org/officeDocument/2006/relationships/tags" Target="../tags/tag366.xml"/><Relationship Id="rId25" Type="http://schemas.openxmlformats.org/officeDocument/2006/relationships/tags" Target="../tags/tag374.xml"/><Relationship Id="rId2" Type="http://schemas.openxmlformats.org/officeDocument/2006/relationships/tags" Target="../tags/tag351.xml"/><Relationship Id="rId16" Type="http://schemas.openxmlformats.org/officeDocument/2006/relationships/tags" Target="../tags/tag365.xml"/><Relationship Id="rId20" Type="http://schemas.openxmlformats.org/officeDocument/2006/relationships/tags" Target="../tags/tag369.xml"/><Relationship Id="rId29" Type="http://schemas.openxmlformats.org/officeDocument/2006/relationships/image" Target="../media/image3.gif"/><Relationship Id="rId1" Type="http://schemas.openxmlformats.org/officeDocument/2006/relationships/tags" Target="../tags/tag350.xml"/><Relationship Id="rId6" Type="http://schemas.openxmlformats.org/officeDocument/2006/relationships/tags" Target="../tags/tag355.xml"/><Relationship Id="rId11" Type="http://schemas.openxmlformats.org/officeDocument/2006/relationships/tags" Target="../tags/tag360.xml"/><Relationship Id="rId24" Type="http://schemas.openxmlformats.org/officeDocument/2006/relationships/tags" Target="../tags/tag373.xml"/><Relationship Id="rId32" Type="http://schemas.openxmlformats.org/officeDocument/2006/relationships/image" Target="../media/image34.jpeg"/><Relationship Id="rId5" Type="http://schemas.openxmlformats.org/officeDocument/2006/relationships/tags" Target="../tags/tag354.xml"/><Relationship Id="rId15" Type="http://schemas.openxmlformats.org/officeDocument/2006/relationships/tags" Target="../tags/tag364.xml"/><Relationship Id="rId23" Type="http://schemas.openxmlformats.org/officeDocument/2006/relationships/tags" Target="../tags/tag372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359.xml"/><Relationship Id="rId19" Type="http://schemas.openxmlformats.org/officeDocument/2006/relationships/tags" Target="../tags/tag368.xml"/><Relationship Id="rId31" Type="http://schemas.openxmlformats.org/officeDocument/2006/relationships/image" Target="../media/image33.JPG"/><Relationship Id="rId4" Type="http://schemas.openxmlformats.org/officeDocument/2006/relationships/tags" Target="../tags/tag353.xml"/><Relationship Id="rId9" Type="http://schemas.openxmlformats.org/officeDocument/2006/relationships/tags" Target="../tags/tag358.xml"/><Relationship Id="rId14" Type="http://schemas.openxmlformats.org/officeDocument/2006/relationships/tags" Target="../tags/tag363.xml"/><Relationship Id="rId22" Type="http://schemas.openxmlformats.org/officeDocument/2006/relationships/tags" Target="../tags/tag371.xml"/><Relationship Id="rId27" Type="http://schemas.openxmlformats.org/officeDocument/2006/relationships/tags" Target="../tags/tag376.xml"/><Relationship Id="rId30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84.xml"/><Relationship Id="rId13" Type="http://schemas.openxmlformats.org/officeDocument/2006/relationships/tags" Target="../tags/tag389.xml"/><Relationship Id="rId18" Type="http://schemas.openxmlformats.org/officeDocument/2006/relationships/tags" Target="../tags/tag394.xml"/><Relationship Id="rId26" Type="http://schemas.openxmlformats.org/officeDocument/2006/relationships/tags" Target="../tags/tag402.xml"/><Relationship Id="rId3" Type="http://schemas.openxmlformats.org/officeDocument/2006/relationships/tags" Target="../tags/tag379.xml"/><Relationship Id="rId21" Type="http://schemas.openxmlformats.org/officeDocument/2006/relationships/tags" Target="../tags/tag397.xml"/><Relationship Id="rId7" Type="http://schemas.openxmlformats.org/officeDocument/2006/relationships/tags" Target="../tags/tag383.xml"/><Relationship Id="rId12" Type="http://schemas.openxmlformats.org/officeDocument/2006/relationships/tags" Target="../tags/tag388.xml"/><Relationship Id="rId17" Type="http://schemas.openxmlformats.org/officeDocument/2006/relationships/tags" Target="../tags/tag393.xml"/><Relationship Id="rId25" Type="http://schemas.openxmlformats.org/officeDocument/2006/relationships/tags" Target="../tags/tag401.xml"/><Relationship Id="rId2" Type="http://schemas.openxmlformats.org/officeDocument/2006/relationships/tags" Target="../tags/tag378.xml"/><Relationship Id="rId16" Type="http://schemas.openxmlformats.org/officeDocument/2006/relationships/tags" Target="../tags/tag392.xml"/><Relationship Id="rId20" Type="http://schemas.openxmlformats.org/officeDocument/2006/relationships/tags" Target="../tags/tag396.xml"/><Relationship Id="rId29" Type="http://schemas.openxmlformats.org/officeDocument/2006/relationships/image" Target="../media/image3.gif"/><Relationship Id="rId1" Type="http://schemas.openxmlformats.org/officeDocument/2006/relationships/tags" Target="../tags/tag377.xml"/><Relationship Id="rId6" Type="http://schemas.openxmlformats.org/officeDocument/2006/relationships/tags" Target="../tags/tag382.xml"/><Relationship Id="rId11" Type="http://schemas.openxmlformats.org/officeDocument/2006/relationships/tags" Target="../tags/tag387.xml"/><Relationship Id="rId24" Type="http://schemas.openxmlformats.org/officeDocument/2006/relationships/tags" Target="../tags/tag400.xml"/><Relationship Id="rId5" Type="http://schemas.openxmlformats.org/officeDocument/2006/relationships/tags" Target="../tags/tag381.xml"/><Relationship Id="rId15" Type="http://schemas.openxmlformats.org/officeDocument/2006/relationships/tags" Target="../tags/tag391.xml"/><Relationship Id="rId23" Type="http://schemas.openxmlformats.org/officeDocument/2006/relationships/tags" Target="../tags/tag399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386.xml"/><Relationship Id="rId19" Type="http://schemas.openxmlformats.org/officeDocument/2006/relationships/tags" Target="../tags/tag395.xml"/><Relationship Id="rId31" Type="http://schemas.openxmlformats.org/officeDocument/2006/relationships/image" Target="../media/image33.JPG"/><Relationship Id="rId4" Type="http://schemas.openxmlformats.org/officeDocument/2006/relationships/tags" Target="../tags/tag380.xml"/><Relationship Id="rId9" Type="http://schemas.openxmlformats.org/officeDocument/2006/relationships/tags" Target="../tags/tag385.xml"/><Relationship Id="rId14" Type="http://schemas.openxmlformats.org/officeDocument/2006/relationships/tags" Target="../tags/tag390.xml"/><Relationship Id="rId22" Type="http://schemas.openxmlformats.org/officeDocument/2006/relationships/tags" Target="../tags/tag398.xml"/><Relationship Id="rId27" Type="http://schemas.openxmlformats.org/officeDocument/2006/relationships/tags" Target="../tags/tag403.xml"/><Relationship Id="rId30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11.xml"/><Relationship Id="rId13" Type="http://schemas.openxmlformats.org/officeDocument/2006/relationships/tags" Target="../tags/tag416.xml"/><Relationship Id="rId18" Type="http://schemas.openxmlformats.org/officeDocument/2006/relationships/tags" Target="../tags/tag421.xml"/><Relationship Id="rId26" Type="http://schemas.openxmlformats.org/officeDocument/2006/relationships/tags" Target="../tags/tag429.xml"/><Relationship Id="rId3" Type="http://schemas.openxmlformats.org/officeDocument/2006/relationships/tags" Target="../tags/tag406.xml"/><Relationship Id="rId21" Type="http://schemas.openxmlformats.org/officeDocument/2006/relationships/tags" Target="../tags/tag424.xml"/><Relationship Id="rId7" Type="http://schemas.openxmlformats.org/officeDocument/2006/relationships/tags" Target="../tags/tag410.xml"/><Relationship Id="rId12" Type="http://schemas.openxmlformats.org/officeDocument/2006/relationships/tags" Target="../tags/tag415.xml"/><Relationship Id="rId17" Type="http://schemas.openxmlformats.org/officeDocument/2006/relationships/tags" Target="../tags/tag420.xml"/><Relationship Id="rId25" Type="http://schemas.openxmlformats.org/officeDocument/2006/relationships/tags" Target="../tags/tag428.xml"/><Relationship Id="rId2" Type="http://schemas.openxmlformats.org/officeDocument/2006/relationships/tags" Target="../tags/tag405.xml"/><Relationship Id="rId16" Type="http://schemas.openxmlformats.org/officeDocument/2006/relationships/tags" Target="../tags/tag419.xml"/><Relationship Id="rId20" Type="http://schemas.openxmlformats.org/officeDocument/2006/relationships/tags" Target="../tags/tag423.xml"/><Relationship Id="rId29" Type="http://schemas.openxmlformats.org/officeDocument/2006/relationships/image" Target="../media/image3.gif"/><Relationship Id="rId1" Type="http://schemas.openxmlformats.org/officeDocument/2006/relationships/tags" Target="../tags/tag404.xml"/><Relationship Id="rId6" Type="http://schemas.openxmlformats.org/officeDocument/2006/relationships/tags" Target="../tags/tag409.xml"/><Relationship Id="rId11" Type="http://schemas.openxmlformats.org/officeDocument/2006/relationships/tags" Target="../tags/tag414.xml"/><Relationship Id="rId24" Type="http://schemas.openxmlformats.org/officeDocument/2006/relationships/tags" Target="../tags/tag427.xml"/><Relationship Id="rId5" Type="http://schemas.openxmlformats.org/officeDocument/2006/relationships/tags" Target="../tags/tag408.xml"/><Relationship Id="rId15" Type="http://schemas.openxmlformats.org/officeDocument/2006/relationships/tags" Target="../tags/tag418.xml"/><Relationship Id="rId23" Type="http://schemas.openxmlformats.org/officeDocument/2006/relationships/tags" Target="../tags/tag426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413.xml"/><Relationship Id="rId19" Type="http://schemas.openxmlformats.org/officeDocument/2006/relationships/tags" Target="../tags/tag422.xml"/><Relationship Id="rId31" Type="http://schemas.openxmlformats.org/officeDocument/2006/relationships/image" Target="../media/image33.JPG"/><Relationship Id="rId4" Type="http://schemas.openxmlformats.org/officeDocument/2006/relationships/tags" Target="../tags/tag407.xml"/><Relationship Id="rId9" Type="http://schemas.openxmlformats.org/officeDocument/2006/relationships/tags" Target="../tags/tag412.xml"/><Relationship Id="rId14" Type="http://schemas.openxmlformats.org/officeDocument/2006/relationships/tags" Target="../tags/tag417.xml"/><Relationship Id="rId22" Type="http://schemas.openxmlformats.org/officeDocument/2006/relationships/tags" Target="../tags/tag425.xml"/><Relationship Id="rId27" Type="http://schemas.openxmlformats.org/officeDocument/2006/relationships/tags" Target="../tags/tag430.xml"/><Relationship Id="rId30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38.xml"/><Relationship Id="rId13" Type="http://schemas.openxmlformats.org/officeDocument/2006/relationships/tags" Target="../tags/tag443.xml"/><Relationship Id="rId18" Type="http://schemas.openxmlformats.org/officeDocument/2006/relationships/tags" Target="../tags/tag448.xml"/><Relationship Id="rId26" Type="http://schemas.openxmlformats.org/officeDocument/2006/relationships/tags" Target="../tags/tag456.xml"/><Relationship Id="rId3" Type="http://schemas.openxmlformats.org/officeDocument/2006/relationships/tags" Target="../tags/tag433.xml"/><Relationship Id="rId21" Type="http://schemas.openxmlformats.org/officeDocument/2006/relationships/tags" Target="../tags/tag451.xml"/><Relationship Id="rId7" Type="http://schemas.openxmlformats.org/officeDocument/2006/relationships/tags" Target="../tags/tag437.xml"/><Relationship Id="rId12" Type="http://schemas.openxmlformats.org/officeDocument/2006/relationships/tags" Target="../tags/tag442.xml"/><Relationship Id="rId17" Type="http://schemas.openxmlformats.org/officeDocument/2006/relationships/tags" Target="../tags/tag447.xml"/><Relationship Id="rId25" Type="http://schemas.openxmlformats.org/officeDocument/2006/relationships/tags" Target="../tags/tag455.xml"/><Relationship Id="rId2" Type="http://schemas.openxmlformats.org/officeDocument/2006/relationships/tags" Target="../tags/tag432.xml"/><Relationship Id="rId16" Type="http://schemas.openxmlformats.org/officeDocument/2006/relationships/tags" Target="../tags/tag446.xml"/><Relationship Id="rId20" Type="http://schemas.openxmlformats.org/officeDocument/2006/relationships/tags" Target="../tags/tag450.xml"/><Relationship Id="rId29" Type="http://schemas.openxmlformats.org/officeDocument/2006/relationships/image" Target="../media/image3.gif"/><Relationship Id="rId1" Type="http://schemas.openxmlformats.org/officeDocument/2006/relationships/tags" Target="../tags/tag431.xml"/><Relationship Id="rId6" Type="http://schemas.openxmlformats.org/officeDocument/2006/relationships/tags" Target="../tags/tag436.xml"/><Relationship Id="rId11" Type="http://schemas.openxmlformats.org/officeDocument/2006/relationships/tags" Target="../tags/tag441.xml"/><Relationship Id="rId24" Type="http://schemas.openxmlformats.org/officeDocument/2006/relationships/tags" Target="../tags/tag454.xml"/><Relationship Id="rId5" Type="http://schemas.openxmlformats.org/officeDocument/2006/relationships/tags" Target="../tags/tag435.xml"/><Relationship Id="rId15" Type="http://schemas.openxmlformats.org/officeDocument/2006/relationships/tags" Target="../tags/tag445.xml"/><Relationship Id="rId23" Type="http://schemas.openxmlformats.org/officeDocument/2006/relationships/tags" Target="../tags/tag453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440.xml"/><Relationship Id="rId19" Type="http://schemas.openxmlformats.org/officeDocument/2006/relationships/tags" Target="../tags/tag449.xml"/><Relationship Id="rId31" Type="http://schemas.openxmlformats.org/officeDocument/2006/relationships/image" Target="../media/image33.JPG"/><Relationship Id="rId4" Type="http://schemas.openxmlformats.org/officeDocument/2006/relationships/tags" Target="../tags/tag434.xml"/><Relationship Id="rId9" Type="http://schemas.openxmlformats.org/officeDocument/2006/relationships/tags" Target="../tags/tag439.xml"/><Relationship Id="rId14" Type="http://schemas.openxmlformats.org/officeDocument/2006/relationships/tags" Target="../tags/tag444.xml"/><Relationship Id="rId22" Type="http://schemas.openxmlformats.org/officeDocument/2006/relationships/tags" Target="../tags/tag452.xml"/><Relationship Id="rId27" Type="http://schemas.openxmlformats.org/officeDocument/2006/relationships/tags" Target="../tags/tag457.xml"/><Relationship Id="rId30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65.xml"/><Relationship Id="rId13" Type="http://schemas.openxmlformats.org/officeDocument/2006/relationships/tags" Target="../tags/tag470.xml"/><Relationship Id="rId18" Type="http://schemas.openxmlformats.org/officeDocument/2006/relationships/tags" Target="../tags/tag475.xml"/><Relationship Id="rId26" Type="http://schemas.openxmlformats.org/officeDocument/2006/relationships/tags" Target="../tags/tag483.xml"/><Relationship Id="rId3" Type="http://schemas.openxmlformats.org/officeDocument/2006/relationships/tags" Target="../tags/tag460.xml"/><Relationship Id="rId21" Type="http://schemas.openxmlformats.org/officeDocument/2006/relationships/tags" Target="../tags/tag478.xml"/><Relationship Id="rId7" Type="http://schemas.openxmlformats.org/officeDocument/2006/relationships/tags" Target="../tags/tag464.xml"/><Relationship Id="rId12" Type="http://schemas.openxmlformats.org/officeDocument/2006/relationships/tags" Target="../tags/tag469.xml"/><Relationship Id="rId17" Type="http://schemas.openxmlformats.org/officeDocument/2006/relationships/tags" Target="../tags/tag474.xml"/><Relationship Id="rId25" Type="http://schemas.openxmlformats.org/officeDocument/2006/relationships/tags" Target="../tags/tag482.xml"/><Relationship Id="rId2" Type="http://schemas.openxmlformats.org/officeDocument/2006/relationships/tags" Target="../tags/tag459.xml"/><Relationship Id="rId16" Type="http://schemas.openxmlformats.org/officeDocument/2006/relationships/tags" Target="../tags/tag473.xml"/><Relationship Id="rId20" Type="http://schemas.openxmlformats.org/officeDocument/2006/relationships/tags" Target="../tags/tag477.xml"/><Relationship Id="rId29" Type="http://schemas.openxmlformats.org/officeDocument/2006/relationships/image" Target="../media/image3.gif"/><Relationship Id="rId1" Type="http://schemas.openxmlformats.org/officeDocument/2006/relationships/tags" Target="../tags/tag458.xml"/><Relationship Id="rId6" Type="http://schemas.openxmlformats.org/officeDocument/2006/relationships/tags" Target="../tags/tag463.xml"/><Relationship Id="rId11" Type="http://schemas.openxmlformats.org/officeDocument/2006/relationships/tags" Target="../tags/tag468.xml"/><Relationship Id="rId24" Type="http://schemas.openxmlformats.org/officeDocument/2006/relationships/tags" Target="../tags/tag481.xml"/><Relationship Id="rId32" Type="http://schemas.openxmlformats.org/officeDocument/2006/relationships/image" Target="../media/image35.PNG"/><Relationship Id="rId5" Type="http://schemas.openxmlformats.org/officeDocument/2006/relationships/tags" Target="../tags/tag462.xml"/><Relationship Id="rId15" Type="http://schemas.openxmlformats.org/officeDocument/2006/relationships/tags" Target="../tags/tag472.xml"/><Relationship Id="rId23" Type="http://schemas.openxmlformats.org/officeDocument/2006/relationships/tags" Target="../tags/tag480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467.xml"/><Relationship Id="rId19" Type="http://schemas.openxmlformats.org/officeDocument/2006/relationships/tags" Target="../tags/tag476.xml"/><Relationship Id="rId31" Type="http://schemas.openxmlformats.org/officeDocument/2006/relationships/image" Target="../media/image33.JPG"/><Relationship Id="rId4" Type="http://schemas.openxmlformats.org/officeDocument/2006/relationships/tags" Target="../tags/tag461.xml"/><Relationship Id="rId9" Type="http://schemas.openxmlformats.org/officeDocument/2006/relationships/tags" Target="../tags/tag466.xml"/><Relationship Id="rId14" Type="http://schemas.openxmlformats.org/officeDocument/2006/relationships/tags" Target="../tags/tag471.xml"/><Relationship Id="rId22" Type="http://schemas.openxmlformats.org/officeDocument/2006/relationships/tags" Target="../tags/tag479.xml"/><Relationship Id="rId27" Type="http://schemas.openxmlformats.org/officeDocument/2006/relationships/tags" Target="../tags/tag484.xml"/><Relationship Id="rId30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tags" Target="../tags/tag51.xml"/><Relationship Id="rId39" Type="http://schemas.openxmlformats.org/officeDocument/2006/relationships/image" Target="../media/image10.png"/><Relationship Id="rId21" Type="http://schemas.openxmlformats.org/officeDocument/2006/relationships/tags" Target="../tags/tag46.xml"/><Relationship Id="rId34" Type="http://schemas.openxmlformats.org/officeDocument/2006/relationships/image" Target="../media/image5.png"/><Relationship Id="rId42" Type="http://schemas.openxmlformats.org/officeDocument/2006/relationships/image" Target="../media/image13.png"/><Relationship Id="rId47" Type="http://schemas.openxmlformats.org/officeDocument/2006/relationships/image" Target="../media/image18.png"/><Relationship Id="rId50" Type="http://schemas.openxmlformats.org/officeDocument/2006/relationships/image" Target="../media/image21.jpg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9" Type="http://schemas.openxmlformats.org/officeDocument/2006/relationships/tags" Target="../tags/tag54.xml"/><Relationship Id="rId11" Type="http://schemas.openxmlformats.org/officeDocument/2006/relationships/tags" Target="../tags/tag36.xml"/><Relationship Id="rId24" Type="http://schemas.openxmlformats.org/officeDocument/2006/relationships/tags" Target="../tags/tag49.xml"/><Relationship Id="rId32" Type="http://schemas.openxmlformats.org/officeDocument/2006/relationships/image" Target="../media/image3.gif"/><Relationship Id="rId37" Type="http://schemas.openxmlformats.org/officeDocument/2006/relationships/image" Target="../media/image8.png"/><Relationship Id="rId40" Type="http://schemas.openxmlformats.org/officeDocument/2006/relationships/image" Target="../media/image11.jpg"/><Relationship Id="rId45" Type="http://schemas.openxmlformats.org/officeDocument/2006/relationships/image" Target="../media/image16.png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tags" Target="../tags/tag48.xml"/><Relationship Id="rId28" Type="http://schemas.openxmlformats.org/officeDocument/2006/relationships/tags" Target="../tags/tag53.xml"/><Relationship Id="rId36" Type="http://schemas.openxmlformats.org/officeDocument/2006/relationships/image" Target="../media/image7.png"/><Relationship Id="rId49" Type="http://schemas.openxmlformats.org/officeDocument/2006/relationships/image" Target="../media/image20.png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31" Type="http://schemas.openxmlformats.org/officeDocument/2006/relationships/slideLayout" Target="../slideLayouts/slideLayout2.xml"/><Relationship Id="rId44" Type="http://schemas.openxmlformats.org/officeDocument/2006/relationships/image" Target="../media/image15.png"/><Relationship Id="rId52" Type="http://schemas.openxmlformats.org/officeDocument/2006/relationships/image" Target="../media/image23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tags" Target="../tags/tag47.xml"/><Relationship Id="rId27" Type="http://schemas.openxmlformats.org/officeDocument/2006/relationships/tags" Target="../tags/tag52.xml"/><Relationship Id="rId30" Type="http://schemas.openxmlformats.org/officeDocument/2006/relationships/tags" Target="../tags/tag55.xml"/><Relationship Id="rId35" Type="http://schemas.openxmlformats.org/officeDocument/2006/relationships/image" Target="../media/image6.png"/><Relationship Id="rId43" Type="http://schemas.openxmlformats.org/officeDocument/2006/relationships/image" Target="../media/image14.png"/><Relationship Id="rId48" Type="http://schemas.openxmlformats.org/officeDocument/2006/relationships/image" Target="../media/image19.jpg"/><Relationship Id="rId8" Type="http://schemas.openxmlformats.org/officeDocument/2006/relationships/tags" Target="../tags/tag33.xml"/><Relationship Id="rId51" Type="http://schemas.openxmlformats.org/officeDocument/2006/relationships/image" Target="../media/image22.jpg"/><Relationship Id="rId3" Type="http://schemas.openxmlformats.org/officeDocument/2006/relationships/tags" Target="../tags/tag28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tags" Target="../tags/tag50.xml"/><Relationship Id="rId33" Type="http://schemas.openxmlformats.org/officeDocument/2006/relationships/image" Target="../media/image4.png"/><Relationship Id="rId38" Type="http://schemas.openxmlformats.org/officeDocument/2006/relationships/image" Target="../media/image9.png"/><Relationship Id="rId46" Type="http://schemas.openxmlformats.org/officeDocument/2006/relationships/image" Target="../media/image17.png"/><Relationship Id="rId20" Type="http://schemas.openxmlformats.org/officeDocument/2006/relationships/tags" Target="../tags/tag45.xml"/><Relationship Id="rId41" Type="http://schemas.openxmlformats.org/officeDocument/2006/relationships/image" Target="../media/image12.png"/><Relationship Id="rId1" Type="http://schemas.openxmlformats.org/officeDocument/2006/relationships/tags" Target="../tags/tag26.xml"/><Relationship Id="rId6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82.xml"/><Relationship Id="rId18" Type="http://schemas.openxmlformats.org/officeDocument/2006/relationships/tags" Target="../tags/tag87.xml"/><Relationship Id="rId26" Type="http://schemas.openxmlformats.org/officeDocument/2006/relationships/tags" Target="../tags/tag95.xml"/><Relationship Id="rId39" Type="http://schemas.openxmlformats.org/officeDocument/2006/relationships/image" Target="../media/image10.png"/><Relationship Id="rId21" Type="http://schemas.openxmlformats.org/officeDocument/2006/relationships/tags" Target="../tags/tag90.xml"/><Relationship Id="rId34" Type="http://schemas.openxmlformats.org/officeDocument/2006/relationships/image" Target="../media/image5.png"/><Relationship Id="rId42" Type="http://schemas.openxmlformats.org/officeDocument/2006/relationships/image" Target="../media/image13.png"/><Relationship Id="rId47" Type="http://schemas.openxmlformats.org/officeDocument/2006/relationships/image" Target="../media/image18.png"/><Relationship Id="rId50" Type="http://schemas.openxmlformats.org/officeDocument/2006/relationships/image" Target="../media/image21.jpg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29" Type="http://schemas.openxmlformats.org/officeDocument/2006/relationships/tags" Target="../tags/tag98.xml"/><Relationship Id="rId11" Type="http://schemas.openxmlformats.org/officeDocument/2006/relationships/tags" Target="../tags/tag80.xml"/><Relationship Id="rId24" Type="http://schemas.openxmlformats.org/officeDocument/2006/relationships/tags" Target="../tags/tag93.xml"/><Relationship Id="rId32" Type="http://schemas.openxmlformats.org/officeDocument/2006/relationships/image" Target="../media/image3.gif"/><Relationship Id="rId37" Type="http://schemas.openxmlformats.org/officeDocument/2006/relationships/image" Target="../media/image8.png"/><Relationship Id="rId40" Type="http://schemas.openxmlformats.org/officeDocument/2006/relationships/image" Target="../media/image11.jpg"/><Relationship Id="rId45" Type="http://schemas.openxmlformats.org/officeDocument/2006/relationships/image" Target="../media/image16.png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23" Type="http://schemas.openxmlformats.org/officeDocument/2006/relationships/tags" Target="../tags/tag92.xml"/><Relationship Id="rId28" Type="http://schemas.openxmlformats.org/officeDocument/2006/relationships/tags" Target="../tags/tag97.xml"/><Relationship Id="rId36" Type="http://schemas.openxmlformats.org/officeDocument/2006/relationships/image" Target="../media/image7.png"/><Relationship Id="rId49" Type="http://schemas.openxmlformats.org/officeDocument/2006/relationships/image" Target="../media/image20.png"/><Relationship Id="rId10" Type="http://schemas.openxmlformats.org/officeDocument/2006/relationships/tags" Target="../tags/tag79.xml"/><Relationship Id="rId19" Type="http://schemas.openxmlformats.org/officeDocument/2006/relationships/tags" Target="../tags/tag88.xml"/><Relationship Id="rId31" Type="http://schemas.openxmlformats.org/officeDocument/2006/relationships/slideLayout" Target="../slideLayouts/slideLayout2.xml"/><Relationship Id="rId44" Type="http://schemas.openxmlformats.org/officeDocument/2006/relationships/image" Target="../media/image15.png"/><Relationship Id="rId52" Type="http://schemas.openxmlformats.org/officeDocument/2006/relationships/image" Target="../media/image23.png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Relationship Id="rId22" Type="http://schemas.openxmlformats.org/officeDocument/2006/relationships/tags" Target="../tags/tag91.xml"/><Relationship Id="rId27" Type="http://schemas.openxmlformats.org/officeDocument/2006/relationships/tags" Target="../tags/tag96.xml"/><Relationship Id="rId30" Type="http://schemas.openxmlformats.org/officeDocument/2006/relationships/tags" Target="../tags/tag99.xml"/><Relationship Id="rId35" Type="http://schemas.openxmlformats.org/officeDocument/2006/relationships/image" Target="../media/image6.png"/><Relationship Id="rId43" Type="http://schemas.openxmlformats.org/officeDocument/2006/relationships/image" Target="../media/image14.png"/><Relationship Id="rId48" Type="http://schemas.openxmlformats.org/officeDocument/2006/relationships/image" Target="../media/image19.jpg"/><Relationship Id="rId8" Type="http://schemas.openxmlformats.org/officeDocument/2006/relationships/tags" Target="../tags/tag77.xml"/><Relationship Id="rId51" Type="http://schemas.openxmlformats.org/officeDocument/2006/relationships/image" Target="../media/image22.jpg"/><Relationship Id="rId3" Type="http://schemas.openxmlformats.org/officeDocument/2006/relationships/tags" Target="../tags/tag72.xml"/><Relationship Id="rId12" Type="http://schemas.openxmlformats.org/officeDocument/2006/relationships/tags" Target="../tags/tag81.xml"/><Relationship Id="rId17" Type="http://schemas.openxmlformats.org/officeDocument/2006/relationships/tags" Target="../tags/tag86.xml"/><Relationship Id="rId25" Type="http://schemas.openxmlformats.org/officeDocument/2006/relationships/tags" Target="../tags/tag94.xml"/><Relationship Id="rId33" Type="http://schemas.openxmlformats.org/officeDocument/2006/relationships/image" Target="../media/image4.png"/><Relationship Id="rId38" Type="http://schemas.openxmlformats.org/officeDocument/2006/relationships/image" Target="../media/image9.png"/><Relationship Id="rId46" Type="http://schemas.openxmlformats.org/officeDocument/2006/relationships/image" Target="../media/image17.png"/><Relationship Id="rId20" Type="http://schemas.openxmlformats.org/officeDocument/2006/relationships/tags" Target="../tags/tag89.xml"/><Relationship Id="rId41" Type="http://schemas.openxmlformats.org/officeDocument/2006/relationships/image" Target="../media/image12.png"/><Relationship Id="rId1" Type="http://schemas.openxmlformats.org/officeDocument/2006/relationships/tags" Target="../tags/tag70.xml"/><Relationship Id="rId6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image" Target="../media/image24.JPG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9" Type="http://schemas.openxmlformats.org/officeDocument/2006/relationships/image" Target="../media/image10.png"/><Relationship Id="rId21" Type="http://schemas.openxmlformats.org/officeDocument/2006/relationships/tags" Target="../tags/tag133.xml"/><Relationship Id="rId34" Type="http://schemas.openxmlformats.org/officeDocument/2006/relationships/image" Target="../media/image5.png"/><Relationship Id="rId42" Type="http://schemas.openxmlformats.org/officeDocument/2006/relationships/image" Target="../media/image13.png"/><Relationship Id="rId47" Type="http://schemas.openxmlformats.org/officeDocument/2006/relationships/image" Target="../media/image18.png"/><Relationship Id="rId50" Type="http://schemas.openxmlformats.org/officeDocument/2006/relationships/image" Target="../media/image21.jpg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9" Type="http://schemas.openxmlformats.org/officeDocument/2006/relationships/tags" Target="../tags/tag141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32" Type="http://schemas.openxmlformats.org/officeDocument/2006/relationships/image" Target="../media/image3.gif"/><Relationship Id="rId37" Type="http://schemas.openxmlformats.org/officeDocument/2006/relationships/image" Target="../media/image8.png"/><Relationship Id="rId40" Type="http://schemas.openxmlformats.org/officeDocument/2006/relationships/image" Target="../media/image11.jpg"/><Relationship Id="rId45" Type="http://schemas.openxmlformats.org/officeDocument/2006/relationships/image" Target="../media/image16.png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36" Type="http://schemas.openxmlformats.org/officeDocument/2006/relationships/image" Target="../media/image7.png"/><Relationship Id="rId49" Type="http://schemas.openxmlformats.org/officeDocument/2006/relationships/image" Target="../media/image20.png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31" Type="http://schemas.openxmlformats.org/officeDocument/2006/relationships/slideLayout" Target="../slideLayouts/slideLayout2.xml"/><Relationship Id="rId44" Type="http://schemas.openxmlformats.org/officeDocument/2006/relationships/image" Target="../media/image15.png"/><Relationship Id="rId52" Type="http://schemas.openxmlformats.org/officeDocument/2006/relationships/image" Target="../media/image23.png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tags" Target="../tags/tag142.xml"/><Relationship Id="rId35" Type="http://schemas.openxmlformats.org/officeDocument/2006/relationships/image" Target="../media/image6.png"/><Relationship Id="rId43" Type="http://schemas.openxmlformats.org/officeDocument/2006/relationships/image" Target="../media/image14.png"/><Relationship Id="rId48" Type="http://schemas.openxmlformats.org/officeDocument/2006/relationships/image" Target="../media/image19.jpg"/><Relationship Id="rId8" Type="http://schemas.openxmlformats.org/officeDocument/2006/relationships/tags" Target="../tags/tag120.xml"/><Relationship Id="rId51" Type="http://schemas.openxmlformats.org/officeDocument/2006/relationships/image" Target="../media/image22.jpg"/><Relationship Id="rId3" Type="http://schemas.openxmlformats.org/officeDocument/2006/relationships/tags" Target="../tags/tag115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33" Type="http://schemas.openxmlformats.org/officeDocument/2006/relationships/image" Target="../media/image4.png"/><Relationship Id="rId38" Type="http://schemas.openxmlformats.org/officeDocument/2006/relationships/image" Target="../media/image9.png"/><Relationship Id="rId46" Type="http://schemas.openxmlformats.org/officeDocument/2006/relationships/image" Target="../media/image17.png"/><Relationship Id="rId20" Type="http://schemas.openxmlformats.org/officeDocument/2006/relationships/tags" Target="../tags/tag132.xml"/><Relationship Id="rId41" Type="http://schemas.openxmlformats.org/officeDocument/2006/relationships/image" Target="../media/image12.png"/><Relationship Id="rId1" Type="http://schemas.openxmlformats.org/officeDocument/2006/relationships/tags" Target="../tags/tag113.xml"/><Relationship Id="rId6" Type="http://schemas.openxmlformats.org/officeDocument/2006/relationships/tags" Target="../tags/tag118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55.xml"/><Relationship Id="rId18" Type="http://schemas.openxmlformats.org/officeDocument/2006/relationships/tags" Target="../tags/tag160.xml"/><Relationship Id="rId26" Type="http://schemas.openxmlformats.org/officeDocument/2006/relationships/tags" Target="../tags/tag168.xml"/><Relationship Id="rId39" Type="http://schemas.openxmlformats.org/officeDocument/2006/relationships/image" Target="../media/image10.png"/><Relationship Id="rId21" Type="http://schemas.openxmlformats.org/officeDocument/2006/relationships/tags" Target="../tags/tag163.xml"/><Relationship Id="rId34" Type="http://schemas.openxmlformats.org/officeDocument/2006/relationships/image" Target="../media/image5.png"/><Relationship Id="rId42" Type="http://schemas.openxmlformats.org/officeDocument/2006/relationships/image" Target="../media/image13.png"/><Relationship Id="rId47" Type="http://schemas.openxmlformats.org/officeDocument/2006/relationships/image" Target="../media/image18.png"/><Relationship Id="rId50" Type="http://schemas.openxmlformats.org/officeDocument/2006/relationships/image" Target="../media/image21.jpg"/><Relationship Id="rId7" Type="http://schemas.openxmlformats.org/officeDocument/2006/relationships/tags" Target="../tags/tag149.xml"/><Relationship Id="rId2" Type="http://schemas.openxmlformats.org/officeDocument/2006/relationships/tags" Target="../tags/tag144.xml"/><Relationship Id="rId16" Type="http://schemas.openxmlformats.org/officeDocument/2006/relationships/tags" Target="../tags/tag158.xml"/><Relationship Id="rId29" Type="http://schemas.openxmlformats.org/officeDocument/2006/relationships/tags" Target="../tags/tag171.xml"/><Relationship Id="rId11" Type="http://schemas.openxmlformats.org/officeDocument/2006/relationships/tags" Target="../tags/tag153.xml"/><Relationship Id="rId24" Type="http://schemas.openxmlformats.org/officeDocument/2006/relationships/tags" Target="../tags/tag166.xml"/><Relationship Id="rId32" Type="http://schemas.openxmlformats.org/officeDocument/2006/relationships/image" Target="../media/image3.gif"/><Relationship Id="rId37" Type="http://schemas.openxmlformats.org/officeDocument/2006/relationships/image" Target="../media/image8.png"/><Relationship Id="rId40" Type="http://schemas.openxmlformats.org/officeDocument/2006/relationships/image" Target="../media/image11.jpg"/><Relationship Id="rId45" Type="http://schemas.openxmlformats.org/officeDocument/2006/relationships/image" Target="../media/image16.png"/><Relationship Id="rId53" Type="http://schemas.openxmlformats.org/officeDocument/2006/relationships/image" Target="../media/image25.JPG"/><Relationship Id="rId5" Type="http://schemas.openxmlformats.org/officeDocument/2006/relationships/tags" Target="../tags/tag147.xml"/><Relationship Id="rId10" Type="http://schemas.openxmlformats.org/officeDocument/2006/relationships/tags" Target="../tags/tag152.xml"/><Relationship Id="rId19" Type="http://schemas.openxmlformats.org/officeDocument/2006/relationships/tags" Target="../tags/tag161.xml"/><Relationship Id="rId31" Type="http://schemas.openxmlformats.org/officeDocument/2006/relationships/slideLayout" Target="../slideLayouts/slideLayout2.xml"/><Relationship Id="rId44" Type="http://schemas.openxmlformats.org/officeDocument/2006/relationships/image" Target="../media/image15.png"/><Relationship Id="rId52" Type="http://schemas.openxmlformats.org/officeDocument/2006/relationships/image" Target="../media/image23.png"/><Relationship Id="rId4" Type="http://schemas.openxmlformats.org/officeDocument/2006/relationships/tags" Target="../tags/tag146.xml"/><Relationship Id="rId9" Type="http://schemas.openxmlformats.org/officeDocument/2006/relationships/tags" Target="../tags/tag151.xml"/><Relationship Id="rId14" Type="http://schemas.openxmlformats.org/officeDocument/2006/relationships/tags" Target="../tags/tag156.xml"/><Relationship Id="rId22" Type="http://schemas.openxmlformats.org/officeDocument/2006/relationships/tags" Target="../tags/tag164.xml"/><Relationship Id="rId27" Type="http://schemas.openxmlformats.org/officeDocument/2006/relationships/tags" Target="../tags/tag169.xml"/><Relationship Id="rId30" Type="http://schemas.openxmlformats.org/officeDocument/2006/relationships/tags" Target="../tags/tag172.xml"/><Relationship Id="rId35" Type="http://schemas.openxmlformats.org/officeDocument/2006/relationships/image" Target="../media/image6.png"/><Relationship Id="rId43" Type="http://schemas.openxmlformats.org/officeDocument/2006/relationships/image" Target="../media/image14.png"/><Relationship Id="rId48" Type="http://schemas.openxmlformats.org/officeDocument/2006/relationships/image" Target="../media/image19.jpg"/><Relationship Id="rId8" Type="http://schemas.openxmlformats.org/officeDocument/2006/relationships/tags" Target="../tags/tag150.xml"/><Relationship Id="rId51" Type="http://schemas.openxmlformats.org/officeDocument/2006/relationships/image" Target="../media/image22.jpg"/><Relationship Id="rId3" Type="http://schemas.openxmlformats.org/officeDocument/2006/relationships/tags" Target="../tags/tag145.xml"/><Relationship Id="rId12" Type="http://schemas.openxmlformats.org/officeDocument/2006/relationships/tags" Target="../tags/tag154.xml"/><Relationship Id="rId17" Type="http://schemas.openxmlformats.org/officeDocument/2006/relationships/tags" Target="../tags/tag159.xml"/><Relationship Id="rId25" Type="http://schemas.openxmlformats.org/officeDocument/2006/relationships/tags" Target="../tags/tag167.xml"/><Relationship Id="rId33" Type="http://schemas.openxmlformats.org/officeDocument/2006/relationships/image" Target="../media/image4.png"/><Relationship Id="rId38" Type="http://schemas.openxmlformats.org/officeDocument/2006/relationships/image" Target="../media/image9.png"/><Relationship Id="rId46" Type="http://schemas.openxmlformats.org/officeDocument/2006/relationships/image" Target="../media/image17.png"/><Relationship Id="rId20" Type="http://schemas.openxmlformats.org/officeDocument/2006/relationships/tags" Target="../tags/tag162.xml"/><Relationship Id="rId41" Type="http://schemas.openxmlformats.org/officeDocument/2006/relationships/image" Target="../media/image12.png"/><Relationship Id="rId54" Type="http://schemas.openxmlformats.org/officeDocument/2006/relationships/image" Target="../media/image26.png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5" Type="http://schemas.openxmlformats.org/officeDocument/2006/relationships/tags" Target="../tags/tag157.xml"/><Relationship Id="rId23" Type="http://schemas.openxmlformats.org/officeDocument/2006/relationships/tags" Target="../tags/tag165.xml"/><Relationship Id="rId28" Type="http://schemas.openxmlformats.org/officeDocument/2006/relationships/tags" Target="../tags/tag170.xml"/><Relationship Id="rId36" Type="http://schemas.openxmlformats.org/officeDocument/2006/relationships/image" Target="../media/image7.png"/><Relationship Id="rId4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85.xml"/><Relationship Id="rId18" Type="http://schemas.openxmlformats.org/officeDocument/2006/relationships/tags" Target="../tags/tag190.xml"/><Relationship Id="rId26" Type="http://schemas.openxmlformats.org/officeDocument/2006/relationships/tags" Target="../tags/tag198.xml"/><Relationship Id="rId39" Type="http://schemas.openxmlformats.org/officeDocument/2006/relationships/image" Target="../media/image10.png"/><Relationship Id="rId21" Type="http://schemas.openxmlformats.org/officeDocument/2006/relationships/tags" Target="../tags/tag193.xml"/><Relationship Id="rId34" Type="http://schemas.openxmlformats.org/officeDocument/2006/relationships/image" Target="../media/image5.png"/><Relationship Id="rId42" Type="http://schemas.openxmlformats.org/officeDocument/2006/relationships/image" Target="../media/image13.png"/><Relationship Id="rId47" Type="http://schemas.openxmlformats.org/officeDocument/2006/relationships/image" Target="../media/image18.png"/><Relationship Id="rId50" Type="http://schemas.openxmlformats.org/officeDocument/2006/relationships/image" Target="../media/image21.jpg"/><Relationship Id="rId7" Type="http://schemas.openxmlformats.org/officeDocument/2006/relationships/tags" Target="../tags/tag179.xml"/><Relationship Id="rId2" Type="http://schemas.openxmlformats.org/officeDocument/2006/relationships/tags" Target="../tags/tag174.xml"/><Relationship Id="rId16" Type="http://schemas.openxmlformats.org/officeDocument/2006/relationships/tags" Target="../tags/tag188.xml"/><Relationship Id="rId29" Type="http://schemas.openxmlformats.org/officeDocument/2006/relationships/tags" Target="../tags/tag201.xml"/><Relationship Id="rId11" Type="http://schemas.openxmlformats.org/officeDocument/2006/relationships/tags" Target="../tags/tag183.xml"/><Relationship Id="rId24" Type="http://schemas.openxmlformats.org/officeDocument/2006/relationships/tags" Target="../tags/tag196.xml"/><Relationship Id="rId32" Type="http://schemas.openxmlformats.org/officeDocument/2006/relationships/image" Target="../media/image3.gif"/><Relationship Id="rId37" Type="http://schemas.openxmlformats.org/officeDocument/2006/relationships/image" Target="../media/image8.png"/><Relationship Id="rId40" Type="http://schemas.openxmlformats.org/officeDocument/2006/relationships/image" Target="../media/image11.jpg"/><Relationship Id="rId45" Type="http://schemas.openxmlformats.org/officeDocument/2006/relationships/image" Target="../media/image16.png"/><Relationship Id="rId5" Type="http://schemas.openxmlformats.org/officeDocument/2006/relationships/tags" Target="../tags/tag177.xml"/><Relationship Id="rId15" Type="http://schemas.openxmlformats.org/officeDocument/2006/relationships/tags" Target="../tags/tag187.xml"/><Relationship Id="rId23" Type="http://schemas.openxmlformats.org/officeDocument/2006/relationships/tags" Target="../tags/tag195.xml"/><Relationship Id="rId28" Type="http://schemas.openxmlformats.org/officeDocument/2006/relationships/tags" Target="../tags/tag200.xml"/><Relationship Id="rId36" Type="http://schemas.openxmlformats.org/officeDocument/2006/relationships/image" Target="../media/image7.png"/><Relationship Id="rId49" Type="http://schemas.openxmlformats.org/officeDocument/2006/relationships/image" Target="../media/image20.png"/><Relationship Id="rId10" Type="http://schemas.openxmlformats.org/officeDocument/2006/relationships/tags" Target="../tags/tag182.xml"/><Relationship Id="rId19" Type="http://schemas.openxmlformats.org/officeDocument/2006/relationships/tags" Target="../tags/tag191.xml"/><Relationship Id="rId31" Type="http://schemas.openxmlformats.org/officeDocument/2006/relationships/slideLayout" Target="../slideLayouts/slideLayout2.xml"/><Relationship Id="rId44" Type="http://schemas.openxmlformats.org/officeDocument/2006/relationships/image" Target="../media/image15.png"/><Relationship Id="rId52" Type="http://schemas.openxmlformats.org/officeDocument/2006/relationships/image" Target="../media/image23.png"/><Relationship Id="rId4" Type="http://schemas.openxmlformats.org/officeDocument/2006/relationships/tags" Target="../tags/tag176.xml"/><Relationship Id="rId9" Type="http://schemas.openxmlformats.org/officeDocument/2006/relationships/tags" Target="../tags/tag181.xml"/><Relationship Id="rId14" Type="http://schemas.openxmlformats.org/officeDocument/2006/relationships/tags" Target="../tags/tag186.xml"/><Relationship Id="rId22" Type="http://schemas.openxmlformats.org/officeDocument/2006/relationships/tags" Target="../tags/tag194.xml"/><Relationship Id="rId27" Type="http://schemas.openxmlformats.org/officeDocument/2006/relationships/tags" Target="../tags/tag199.xml"/><Relationship Id="rId30" Type="http://schemas.openxmlformats.org/officeDocument/2006/relationships/tags" Target="../tags/tag202.xml"/><Relationship Id="rId35" Type="http://schemas.openxmlformats.org/officeDocument/2006/relationships/image" Target="../media/image6.png"/><Relationship Id="rId43" Type="http://schemas.openxmlformats.org/officeDocument/2006/relationships/image" Target="../media/image14.png"/><Relationship Id="rId48" Type="http://schemas.openxmlformats.org/officeDocument/2006/relationships/image" Target="../media/image19.jpg"/><Relationship Id="rId8" Type="http://schemas.openxmlformats.org/officeDocument/2006/relationships/tags" Target="../tags/tag180.xml"/><Relationship Id="rId51" Type="http://schemas.openxmlformats.org/officeDocument/2006/relationships/image" Target="../media/image22.jpg"/><Relationship Id="rId3" Type="http://schemas.openxmlformats.org/officeDocument/2006/relationships/tags" Target="../tags/tag175.xml"/><Relationship Id="rId12" Type="http://schemas.openxmlformats.org/officeDocument/2006/relationships/tags" Target="../tags/tag184.xml"/><Relationship Id="rId17" Type="http://schemas.openxmlformats.org/officeDocument/2006/relationships/tags" Target="../tags/tag189.xml"/><Relationship Id="rId25" Type="http://schemas.openxmlformats.org/officeDocument/2006/relationships/tags" Target="../tags/tag197.xml"/><Relationship Id="rId33" Type="http://schemas.openxmlformats.org/officeDocument/2006/relationships/image" Target="../media/image4.png"/><Relationship Id="rId38" Type="http://schemas.openxmlformats.org/officeDocument/2006/relationships/image" Target="../media/image9.png"/><Relationship Id="rId46" Type="http://schemas.openxmlformats.org/officeDocument/2006/relationships/image" Target="../media/image17.png"/><Relationship Id="rId20" Type="http://schemas.openxmlformats.org/officeDocument/2006/relationships/tags" Target="../tags/tag192.xml"/><Relationship Id="rId41" Type="http://schemas.openxmlformats.org/officeDocument/2006/relationships/image" Target="../media/image12.png"/><Relationship Id="rId1" Type="http://schemas.openxmlformats.org/officeDocument/2006/relationships/tags" Target="../tags/tag173.xml"/><Relationship Id="rId6" Type="http://schemas.openxmlformats.org/officeDocument/2006/relationships/tags" Target="../tags/tag1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ReggaeGit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Design Draft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6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Visualized Workflow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" y="1484785"/>
            <a:ext cx="9143999" cy="5373216"/>
            <a:chOff x="1" y="1484785"/>
            <a:chExt cx="9143999" cy="5373216"/>
          </a:xfrm>
        </p:grpSpPr>
        <p:grpSp>
          <p:nvGrpSpPr>
            <p:cNvPr id="4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1" y="1484785"/>
              <a:ext cx="9143999" cy="5373216"/>
              <a:chOff x="595684" y="1261242"/>
              <a:chExt cx="6668464" cy="4352547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4" y="1694606"/>
                <a:ext cx="6668462" cy="39191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85" y="1261242"/>
                <a:ext cx="6668463" cy="43505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090667" y="1510380"/>
                <a:ext cx="108826" cy="9130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7110356" y="1318955"/>
                <a:ext cx="71778" cy="7715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1254156" y="1459739"/>
                <a:ext cx="5771855" cy="192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ReggaeGit.com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309671" y="1502020"/>
                <a:ext cx="68307" cy="10802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/>
              <p:cNvGrpSpPr/>
              <p:nvPr/>
            </p:nvGrpSpPr>
            <p:grpSpPr>
              <a:xfrm>
                <a:off x="687508" y="1485946"/>
                <a:ext cx="467723" cy="140170"/>
                <a:chOff x="687508" y="1485946"/>
                <a:chExt cx="467723" cy="140170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687508" y="1507165"/>
                  <a:ext cx="111141" cy="9773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863482" y="1507166"/>
                  <a:ext cx="111141" cy="9773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1039458" y="1485946"/>
                  <a:ext cx="115773" cy="14017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5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35496" y="1988840"/>
              <a:ext cx="7039454" cy="1127929"/>
              <a:chOff x="595686" y="1184133"/>
              <a:chExt cx="1828800" cy="1766697"/>
            </a:xfrm>
          </p:grpSpPr>
          <p:sp>
            <p:nvSpPr>
              <p:cNvPr id="16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6" y="1304909"/>
                <a:ext cx="1828800" cy="16459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0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 Project</a:t>
                </a:r>
                <a:endParaRPr lang="en-US" sz="4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09409" y="1184133"/>
                <a:ext cx="295845" cy="41458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Project Title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7113854" y="1988841"/>
              <a:ext cx="1994650" cy="520297"/>
              <a:chOff x="595686" y="1184138"/>
              <a:chExt cx="1828800" cy="1932277"/>
            </a:xfrm>
          </p:grpSpPr>
          <p:sp>
            <p:nvSpPr>
              <p:cNvPr id="1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95686" y="1470501"/>
                <a:ext cx="1828800" cy="16459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16-10-02 22:32</a:t>
                </a:r>
                <a:endPara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44117" y="1184138"/>
                <a:ext cx="700742" cy="81154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Calendar</a:t>
                </a:r>
                <a:endParaRPr lang="en-US" sz="13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35496" y="3099687"/>
              <a:ext cx="7039454" cy="3710553"/>
              <a:chOff x="595686" y="1184134"/>
              <a:chExt cx="1828800" cy="1679132"/>
            </a:xfrm>
          </p:grpSpPr>
          <p:sp>
            <p:nvSpPr>
              <p:cNvPr id="22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217346"/>
                <a:ext cx="1828800" cy="16459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09409" y="1184134"/>
                <a:ext cx="566537" cy="119779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Visualized Source Code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7113854" y="3099687"/>
              <a:ext cx="2004738" cy="3710553"/>
              <a:chOff x="7177325" y="3164815"/>
              <a:chExt cx="1878017" cy="3564593"/>
            </a:xfrm>
          </p:grpSpPr>
          <p:grpSp>
            <p:nvGrpSpPr>
              <p:cNvPr id="24" name="Group Box" descr="&lt;SmartSettings&gt;&lt;SmartResize enabled=&quot;True&quot; minWidth=&quot;60&quot; minHeight=&quot;22&quot; /&gt;&lt;/SmartSettings&gt;"/>
              <p:cNvGrpSpPr/>
              <p:nvPr>
                <p:custDataLst>
                  <p:tags r:id="rId8"/>
                </p:custDataLst>
              </p:nvPr>
            </p:nvGrpSpPr>
            <p:grpSpPr>
              <a:xfrm>
                <a:off x="7177325" y="3164815"/>
                <a:ext cx="1878017" cy="3564593"/>
                <a:chOff x="595686" y="1184134"/>
                <a:chExt cx="1828800" cy="1682310"/>
              </a:xfrm>
            </p:grpSpPr>
            <p:sp>
              <p:nvSpPr>
                <p:cNvPr id="25" name="Panel" descr="&lt;SmartSettings&gt;&lt;SmartResize anchorLeft=&quot;Relative&quot; anchorTop=&quot;Absolute&quot; anchorRight=&quot;Relative&quot; anchorBottom=&quot;Relative&quot; /&gt;&lt;/SmartSettings&gt;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595686" y="1220524"/>
                  <a:ext cx="1828800" cy="164592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Label" descr="&lt;SmartSettings&gt;&lt;SmartResize anchorLeft=&quot;Absolute&quot; anchorTop=&quot;Absolute&quot; anchorRight=&quot;None&quot; anchorBottom=&quot;None&quot; /&gt;&lt;/SmartSettings&gt;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647125" y="1184134"/>
                  <a:ext cx="851553" cy="124920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lIns="36576" tIns="9144" rIns="36576" bIns="9144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i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Chat Box</a:t>
                  </a:r>
                  <a:endParaRPr lang="en-US" sz="1600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9"/>
                </p:custDataLst>
              </p:nvPr>
            </p:nvGrpSpPr>
            <p:grpSpPr>
              <a:xfrm>
                <a:off x="7202740" y="3533822"/>
                <a:ext cx="1828800" cy="3135538"/>
                <a:chOff x="595686" y="1261242"/>
                <a:chExt cx="1828800" cy="2507676"/>
              </a:xfrm>
            </p:grpSpPr>
            <p:sp>
              <p:nvSpPr>
                <p:cNvPr id="67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595686" y="1261242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Users(5)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272509" y="1339806"/>
                  <a:ext cx="73025" cy="33010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Panel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1451378"/>
                  <a:ext cx="1828800" cy="208718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  <a:endParaRPr lang="en-US" altLang="ko-KR" sz="11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595686" y="3578780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i="1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Typing...</a:t>
                  </a:r>
                  <a:endParaRPr lang="en-US" sz="900" i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80" name="왼쪽 화살표 79"/>
            <p:cNvSpPr/>
            <p:nvPr/>
          </p:nvSpPr>
          <p:spPr>
            <a:xfrm>
              <a:off x="8369514" y="2088519"/>
              <a:ext cx="324000" cy="108000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오른쪽 화살표 80"/>
            <p:cNvSpPr/>
            <p:nvPr/>
          </p:nvSpPr>
          <p:spPr>
            <a:xfrm>
              <a:off x="8744118" y="2088519"/>
              <a:ext cx="324000" cy="10800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5"/>
              </p:custDataLst>
            </p:nvPr>
          </p:nvGrpSpPr>
          <p:grpSpPr>
            <a:xfrm>
              <a:off x="7113854" y="2482279"/>
              <a:ext cx="1994650" cy="632357"/>
              <a:chOff x="595686" y="1184134"/>
              <a:chExt cx="1828800" cy="1874492"/>
            </a:xfrm>
          </p:grpSpPr>
          <p:sp>
            <p:nvSpPr>
              <p:cNvPr id="3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412705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44117" y="1184134"/>
                <a:ext cx="454613" cy="60214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ko-KR" sz="1200" i="1" dirty="0" smtClean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Profile</a:t>
                </a:r>
              </a:p>
            </p:txBody>
          </p:sp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243" y="2689249"/>
              <a:ext cx="378580" cy="38376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432" y="2747411"/>
              <a:ext cx="281040" cy="28104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591582" y="2765716"/>
              <a:ext cx="118429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SKT T1 </a:t>
              </a:r>
              <a:r>
                <a:rPr lang="en-US" altLang="ko-KR" sz="15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Faker</a:t>
              </a:r>
              <a:endParaRPr lang="en-US" altLang="ko-KR" sz="15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19" y="3338830"/>
              <a:ext cx="360000" cy="36000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4" y="3698830"/>
              <a:ext cx="360000" cy="360000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2819890" y="5093622"/>
            <a:ext cx="1080000" cy="1080000"/>
            <a:chOff x="621598" y="4627476"/>
            <a:chExt cx="720000" cy="720000"/>
          </a:xfrm>
        </p:grpSpPr>
        <p:sp>
          <p:nvSpPr>
            <p:cNvPr id="53" name="Oval"/>
            <p:cNvSpPr/>
            <p:nvPr/>
          </p:nvSpPr>
          <p:spPr>
            <a:xfrm>
              <a:off x="621598" y="4627476"/>
              <a:ext cx="720000" cy="72000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35" y="4781535"/>
              <a:ext cx="252000" cy="252000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598" y="5053399"/>
              <a:ext cx="252000" cy="25200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682" y="4819371"/>
              <a:ext cx="252000" cy="252000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2321242" y="3822194"/>
            <a:ext cx="1080000" cy="1080000"/>
            <a:chOff x="1382635" y="4961535"/>
            <a:chExt cx="720000" cy="720000"/>
          </a:xfrm>
        </p:grpSpPr>
        <p:sp>
          <p:nvSpPr>
            <p:cNvPr id="54" name="Oval"/>
            <p:cNvSpPr/>
            <p:nvPr/>
          </p:nvSpPr>
          <p:spPr>
            <a:xfrm>
              <a:off x="1382635" y="4961535"/>
              <a:ext cx="720000" cy="72000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635" y="5264406"/>
              <a:ext cx="252000" cy="25200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2635" y="5138406"/>
              <a:ext cx="252000" cy="252000"/>
            </a:xfrm>
            <a:prstGeom prst="rect">
              <a:avLst/>
            </a:prstGeom>
          </p:spPr>
        </p:pic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1" y="405883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9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Visualized Workflow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" y="1484785"/>
            <a:ext cx="9143999" cy="5373216"/>
            <a:chOff x="1" y="1484785"/>
            <a:chExt cx="9143999" cy="5373216"/>
          </a:xfrm>
        </p:grpSpPr>
        <p:grpSp>
          <p:nvGrpSpPr>
            <p:cNvPr id="4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1" y="1484785"/>
              <a:ext cx="9143999" cy="5373216"/>
              <a:chOff x="595684" y="1261242"/>
              <a:chExt cx="6668464" cy="4352547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4" y="1694606"/>
                <a:ext cx="6668462" cy="39191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85" y="1261242"/>
                <a:ext cx="6668463" cy="43505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090667" y="1510380"/>
                <a:ext cx="108826" cy="9130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7110356" y="1318955"/>
                <a:ext cx="71778" cy="7715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1254156" y="1459739"/>
                <a:ext cx="5771855" cy="192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ReggaeGit.com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309671" y="1502020"/>
                <a:ext cx="68307" cy="10802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/>
              <p:cNvGrpSpPr/>
              <p:nvPr/>
            </p:nvGrpSpPr>
            <p:grpSpPr>
              <a:xfrm>
                <a:off x="687508" y="1485946"/>
                <a:ext cx="467723" cy="140170"/>
                <a:chOff x="687508" y="1485946"/>
                <a:chExt cx="467723" cy="140170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687508" y="1507165"/>
                  <a:ext cx="111141" cy="9773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863482" y="1507166"/>
                  <a:ext cx="111141" cy="9773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1039458" y="1485946"/>
                  <a:ext cx="115773" cy="14017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5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35496" y="1988840"/>
              <a:ext cx="7039454" cy="1127929"/>
              <a:chOff x="595686" y="1184133"/>
              <a:chExt cx="1828800" cy="1766697"/>
            </a:xfrm>
          </p:grpSpPr>
          <p:sp>
            <p:nvSpPr>
              <p:cNvPr id="16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6" y="1304909"/>
                <a:ext cx="1828800" cy="16459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0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 Project</a:t>
                </a:r>
                <a:endParaRPr lang="en-US" sz="4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09409" y="1184133"/>
                <a:ext cx="295845" cy="41458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Project Title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7113854" y="1988841"/>
              <a:ext cx="1994650" cy="520297"/>
              <a:chOff x="595686" y="1184138"/>
              <a:chExt cx="1828800" cy="1932277"/>
            </a:xfrm>
          </p:grpSpPr>
          <p:sp>
            <p:nvSpPr>
              <p:cNvPr id="1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95686" y="1470501"/>
                <a:ext cx="1828800" cy="16459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16-10-02 22:32</a:t>
                </a:r>
                <a:endPara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44117" y="1184138"/>
                <a:ext cx="700742" cy="81154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Calendar</a:t>
                </a:r>
                <a:endParaRPr lang="en-US" sz="13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35496" y="3099687"/>
              <a:ext cx="7039454" cy="3710553"/>
              <a:chOff x="595686" y="1184134"/>
              <a:chExt cx="1828800" cy="1679132"/>
            </a:xfrm>
          </p:grpSpPr>
          <p:sp>
            <p:nvSpPr>
              <p:cNvPr id="22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217346"/>
                <a:ext cx="1828800" cy="16459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09409" y="1184134"/>
                <a:ext cx="566537" cy="119779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Visualized Source Code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7113854" y="3099687"/>
              <a:ext cx="2004738" cy="3710553"/>
              <a:chOff x="7177325" y="3164815"/>
              <a:chExt cx="1878017" cy="3564593"/>
            </a:xfrm>
          </p:grpSpPr>
          <p:grpSp>
            <p:nvGrpSpPr>
              <p:cNvPr id="24" name="Group Box" descr="&lt;SmartSettings&gt;&lt;SmartResize enabled=&quot;True&quot; minWidth=&quot;60&quot; minHeight=&quot;22&quot; /&gt;&lt;/SmartSettings&gt;"/>
              <p:cNvGrpSpPr/>
              <p:nvPr>
                <p:custDataLst>
                  <p:tags r:id="rId8"/>
                </p:custDataLst>
              </p:nvPr>
            </p:nvGrpSpPr>
            <p:grpSpPr>
              <a:xfrm>
                <a:off x="7177325" y="3164815"/>
                <a:ext cx="1878017" cy="3564593"/>
                <a:chOff x="595686" y="1184134"/>
                <a:chExt cx="1828800" cy="1682310"/>
              </a:xfrm>
            </p:grpSpPr>
            <p:sp>
              <p:nvSpPr>
                <p:cNvPr id="25" name="Panel" descr="&lt;SmartSettings&gt;&lt;SmartResize anchorLeft=&quot;Relative&quot; anchorTop=&quot;Absolute&quot; anchorRight=&quot;Relative&quot; anchorBottom=&quot;Relative&quot; /&gt;&lt;/SmartSettings&gt;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595686" y="1220524"/>
                  <a:ext cx="1828800" cy="164592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Label" descr="&lt;SmartSettings&gt;&lt;SmartResize anchorLeft=&quot;Absolute&quot; anchorTop=&quot;Absolute&quot; anchorRight=&quot;None&quot; anchorBottom=&quot;None&quot; /&gt;&lt;/SmartSettings&gt;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647125" y="1184134"/>
                  <a:ext cx="851553" cy="124920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lIns="36576" tIns="9144" rIns="36576" bIns="9144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i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Chat Box</a:t>
                  </a:r>
                  <a:endParaRPr lang="en-US" sz="1600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9"/>
                </p:custDataLst>
              </p:nvPr>
            </p:nvGrpSpPr>
            <p:grpSpPr>
              <a:xfrm>
                <a:off x="7202740" y="3533822"/>
                <a:ext cx="1828800" cy="3135538"/>
                <a:chOff x="595686" y="1261242"/>
                <a:chExt cx="1828800" cy="2507676"/>
              </a:xfrm>
            </p:grpSpPr>
            <p:sp>
              <p:nvSpPr>
                <p:cNvPr id="67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595686" y="1261242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Users(5)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272509" y="1339806"/>
                  <a:ext cx="73025" cy="33010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Panel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1451378"/>
                  <a:ext cx="1828800" cy="208718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  <a:endParaRPr lang="en-US" altLang="ko-KR" sz="11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595686" y="3578780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i="1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Typing...</a:t>
                  </a:r>
                  <a:endParaRPr lang="en-US" sz="900" i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80" name="왼쪽 화살표 79"/>
            <p:cNvSpPr/>
            <p:nvPr/>
          </p:nvSpPr>
          <p:spPr>
            <a:xfrm>
              <a:off x="8369514" y="2088519"/>
              <a:ext cx="324000" cy="108000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오른쪽 화살표 80"/>
            <p:cNvSpPr/>
            <p:nvPr/>
          </p:nvSpPr>
          <p:spPr>
            <a:xfrm>
              <a:off x="8744118" y="2088519"/>
              <a:ext cx="324000" cy="10800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5"/>
              </p:custDataLst>
            </p:nvPr>
          </p:nvGrpSpPr>
          <p:grpSpPr>
            <a:xfrm>
              <a:off x="7113854" y="2482279"/>
              <a:ext cx="1994650" cy="632357"/>
              <a:chOff x="595686" y="1184134"/>
              <a:chExt cx="1828800" cy="1874492"/>
            </a:xfrm>
          </p:grpSpPr>
          <p:sp>
            <p:nvSpPr>
              <p:cNvPr id="3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412705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44117" y="1184134"/>
                <a:ext cx="454613" cy="60214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ko-KR" sz="1200" i="1" dirty="0" smtClean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Profile</a:t>
                </a:r>
              </a:p>
            </p:txBody>
          </p:sp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243" y="2689249"/>
              <a:ext cx="378580" cy="38376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432" y="2747411"/>
              <a:ext cx="281040" cy="28104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591582" y="2765716"/>
              <a:ext cx="118429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SKT T1 </a:t>
              </a:r>
              <a:r>
                <a:rPr lang="en-US" altLang="ko-KR" sz="15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Faker</a:t>
              </a:r>
              <a:endParaRPr lang="en-US" altLang="ko-KR" sz="15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19" y="3338830"/>
              <a:ext cx="360000" cy="36000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4" y="3698830"/>
              <a:ext cx="360000" cy="360000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2819890" y="5093622"/>
            <a:ext cx="1080000" cy="1080000"/>
            <a:chOff x="621598" y="4627476"/>
            <a:chExt cx="720000" cy="720000"/>
          </a:xfrm>
        </p:grpSpPr>
        <p:sp>
          <p:nvSpPr>
            <p:cNvPr id="53" name="Oval"/>
            <p:cNvSpPr/>
            <p:nvPr/>
          </p:nvSpPr>
          <p:spPr>
            <a:xfrm>
              <a:off x="621598" y="4627476"/>
              <a:ext cx="720000" cy="72000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35" y="4781535"/>
              <a:ext cx="252000" cy="252000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598" y="5053399"/>
              <a:ext cx="252000" cy="25200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682" y="4819371"/>
              <a:ext cx="252000" cy="252000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2321242" y="3822194"/>
            <a:ext cx="1080000" cy="1080000"/>
            <a:chOff x="1382635" y="4961535"/>
            <a:chExt cx="720000" cy="720000"/>
          </a:xfrm>
        </p:grpSpPr>
        <p:sp>
          <p:nvSpPr>
            <p:cNvPr id="54" name="Oval"/>
            <p:cNvSpPr/>
            <p:nvPr/>
          </p:nvSpPr>
          <p:spPr>
            <a:xfrm>
              <a:off x="1382635" y="4961535"/>
              <a:ext cx="720000" cy="72000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635" y="5264406"/>
              <a:ext cx="252000" cy="25200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2635" y="5138406"/>
              <a:ext cx="252000" cy="252000"/>
            </a:xfrm>
            <a:prstGeom prst="rect">
              <a:avLst/>
            </a:prstGeom>
          </p:spPr>
        </p:pic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1" y="4058830"/>
            <a:ext cx="540000" cy="540000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3163691" y="4486315"/>
            <a:ext cx="2105101" cy="1687307"/>
            <a:chOff x="1969211" y="4819371"/>
            <a:chExt cx="2105101" cy="1687307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071" y="5095216"/>
              <a:ext cx="1821241" cy="1411462"/>
            </a:xfrm>
            <a:prstGeom prst="rect">
              <a:avLst/>
            </a:prstGeom>
            <a:ln w="38100" cmpd="dbl">
              <a:solidFill>
                <a:schemeClr val="tx1"/>
              </a:solidFill>
            </a:ln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9211" y="4819371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28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Visualized Workflow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" y="1484785"/>
            <a:ext cx="9143999" cy="5373216"/>
            <a:chOff x="1" y="1484785"/>
            <a:chExt cx="9143999" cy="5373216"/>
          </a:xfrm>
        </p:grpSpPr>
        <p:grpSp>
          <p:nvGrpSpPr>
            <p:cNvPr id="4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1" y="1484785"/>
              <a:ext cx="9143999" cy="5373216"/>
              <a:chOff x="595684" y="1261242"/>
              <a:chExt cx="6668464" cy="4352547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4" y="1694606"/>
                <a:ext cx="6668462" cy="39191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85" y="1261242"/>
                <a:ext cx="6668463" cy="43505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090667" y="1510380"/>
                <a:ext cx="108826" cy="9130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7110356" y="1318955"/>
                <a:ext cx="71778" cy="7715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1254156" y="1459739"/>
                <a:ext cx="5771855" cy="192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ReggaeGit.com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309671" y="1502020"/>
                <a:ext cx="68307" cy="10802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/>
              <p:cNvGrpSpPr/>
              <p:nvPr/>
            </p:nvGrpSpPr>
            <p:grpSpPr>
              <a:xfrm>
                <a:off x="687508" y="1485946"/>
                <a:ext cx="467723" cy="140170"/>
                <a:chOff x="687508" y="1485946"/>
                <a:chExt cx="467723" cy="140170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687508" y="1507165"/>
                  <a:ext cx="111141" cy="9773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863482" y="1507166"/>
                  <a:ext cx="111141" cy="9773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1039458" y="1485946"/>
                  <a:ext cx="115773" cy="14017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5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35496" y="1988840"/>
              <a:ext cx="7039454" cy="1127929"/>
              <a:chOff x="595686" y="1184133"/>
              <a:chExt cx="1828800" cy="1766697"/>
            </a:xfrm>
          </p:grpSpPr>
          <p:sp>
            <p:nvSpPr>
              <p:cNvPr id="16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6" y="1304909"/>
                <a:ext cx="1828800" cy="16459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0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 Project</a:t>
                </a:r>
                <a:endParaRPr lang="en-US" sz="4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09409" y="1184133"/>
                <a:ext cx="295845" cy="41458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Project Title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7113854" y="1988841"/>
              <a:ext cx="1994650" cy="520297"/>
              <a:chOff x="595686" y="1184138"/>
              <a:chExt cx="1828800" cy="1932277"/>
            </a:xfrm>
          </p:grpSpPr>
          <p:sp>
            <p:nvSpPr>
              <p:cNvPr id="1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95686" y="1470501"/>
                <a:ext cx="1828800" cy="16459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16-10-02 22:32</a:t>
                </a:r>
                <a:endPara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44117" y="1184138"/>
                <a:ext cx="700742" cy="81154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Calendar</a:t>
                </a:r>
                <a:endParaRPr lang="en-US" sz="13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35496" y="3099687"/>
              <a:ext cx="7039454" cy="3710553"/>
              <a:chOff x="595686" y="1184134"/>
              <a:chExt cx="1828800" cy="1679132"/>
            </a:xfrm>
          </p:grpSpPr>
          <p:sp>
            <p:nvSpPr>
              <p:cNvPr id="22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217346"/>
                <a:ext cx="1828800" cy="16459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09409" y="1184134"/>
                <a:ext cx="566537" cy="119779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Visualized Source Code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7113854" y="3099687"/>
              <a:ext cx="2004738" cy="3710553"/>
              <a:chOff x="7177325" y="3164815"/>
              <a:chExt cx="1878017" cy="3564593"/>
            </a:xfrm>
          </p:grpSpPr>
          <p:grpSp>
            <p:nvGrpSpPr>
              <p:cNvPr id="24" name="Group Box" descr="&lt;SmartSettings&gt;&lt;SmartResize enabled=&quot;True&quot; minWidth=&quot;60&quot; minHeight=&quot;22&quot; /&gt;&lt;/SmartSettings&gt;"/>
              <p:cNvGrpSpPr/>
              <p:nvPr>
                <p:custDataLst>
                  <p:tags r:id="rId8"/>
                </p:custDataLst>
              </p:nvPr>
            </p:nvGrpSpPr>
            <p:grpSpPr>
              <a:xfrm>
                <a:off x="7177325" y="3164815"/>
                <a:ext cx="1878017" cy="3564593"/>
                <a:chOff x="595686" y="1184134"/>
                <a:chExt cx="1828800" cy="1682310"/>
              </a:xfrm>
            </p:grpSpPr>
            <p:sp>
              <p:nvSpPr>
                <p:cNvPr id="25" name="Panel" descr="&lt;SmartSettings&gt;&lt;SmartResize anchorLeft=&quot;Relative&quot; anchorTop=&quot;Absolute&quot; anchorRight=&quot;Relative&quot; anchorBottom=&quot;Relative&quot; /&gt;&lt;/SmartSettings&gt;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595686" y="1220524"/>
                  <a:ext cx="1828800" cy="164592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Label" descr="&lt;SmartSettings&gt;&lt;SmartResize anchorLeft=&quot;Absolute&quot; anchorTop=&quot;Absolute&quot; anchorRight=&quot;None&quot; anchorBottom=&quot;None&quot; /&gt;&lt;/SmartSettings&gt;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647125" y="1184134"/>
                  <a:ext cx="851553" cy="124920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lIns="36576" tIns="9144" rIns="36576" bIns="9144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i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Chat Box</a:t>
                  </a:r>
                  <a:endParaRPr lang="en-US" sz="1600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9"/>
                </p:custDataLst>
              </p:nvPr>
            </p:nvGrpSpPr>
            <p:grpSpPr>
              <a:xfrm>
                <a:off x="7202740" y="3533822"/>
                <a:ext cx="1828800" cy="3135538"/>
                <a:chOff x="595686" y="1261242"/>
                <a:chExt cx="1828800" cy="2507676"/>
              </a:xfrm>
            </p:grpSpPr>
            <p:sp>
              <p:nvSpPr>
                <p:cNvPr id="67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595686" y="1261242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Users(5)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272509" y="1339806"/>
                  <a:ext cx="73025" cy="33010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Panel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1451378"/>
                  <a:ext cx="1828800" cy="208718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  <a:endParaRPr lang="en-US" altLang="ko-KR" sz="11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595686" y="3578780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i="1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Typing...</a:t>
                  </a:r>
                  <a:endParaRPr lang="en-US" sz="900" i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80" name="왼쪽 화살표 79"/>
            <p:cNvSpPr/>
            <p:nvPr/>
          </p:nvSpPr>
          <p:spPr>
            <a:xfrm>
              <a:off x="8369514" y="2088519"/>
              <a:ext cx="324000" cy="108000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오른쪽 화살표 80"/>
            <p:cNvSpPr/>
            <p:nvPr/>
          </p:nvSpPr>
          <p:spPr>
            <a:xfrm>
              <a:off x="8744118" y="2088519"/>
              <a:ext cx="324000" cy="10800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5"/>
              </p:custDataLst>
            </p:nvPr>
          </p:nvGrpSpPr>
          <p:grpSpPr>
            <a:xfrm>
              <a:off x="7113854" y="2482279"/>
              <a:ext cx="1994650" cy="632357"/>
              <a:chOff x="595686" y="1184134"/>
              <a:chExt cx="1828800" cy="1874492"/>
            </a:xfrm>
          </p:grpSpPr>
          <p:sp>
            <p:nvSpPr>
              <p:cNvPr id="3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412705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44117" y="1184134"/>
                <a:ext cx="454613" cy="60214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ko-KR" sz="1200" i="1" dirty="0" smtClean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Profile</a:t>
                </a:r>
              </a:p>
            </p:txBody>
          </p:sp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243" y="2689249"/>
              <a:ext cx="378580" cy="38376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432" y="2747411"/>
              <a:ext cx="281040" cy="28104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591582" y="2765716"/>
              <a:ext cx="118429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SKT T1 </a:t>
              </a:r>
              <a:r>
                <a:rPr lang="en-US" altLang="ko-KR" sz="15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Faker</a:t>
              </a:r>
              <a:endParaRPr lang="en-US" altLang="ko-KR" sz="15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19" y="3338830"/>
              <a:ext cx="360000" cy="36000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4" y="3698830"/>
              <a:ext cx="360000" cy="360000"/>
            </a:xfrm>
            <a:prstGeom prst="rect">
              <a:avLst/>
            </a:prstGeom>
          </p:spPr>
        </p:pic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3" y="4506787"/>
            <a:ext cx="540000" cy="540000"/>
          </a:xfrm>
          <a:prstGeom prst="rect">
            <a:avLst/>
          </a:prstGeom>
        </p:spPr>
      </p:pic>
      <p:pic>
        <p:nvPicPr>
          <p:cNvPr id="27" name="그림 26"/>
          <p:cNvPicPr>
            <a:picLocks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2187821" y="1905305"/>
            <a:ext cx="324000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Visualized Workflow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" y="1484785"/>
            <a:ext cx="9143999" cy="5373216"/>
            <a:chOff x="1" y="1484785"/>
            <a:chExt cx="9143999" cy="5373216"/>
          </a:xfrm>
        </p:grpSpPr>
        <p:grpSp>
          <p:nvGrpSpPr>
            <p:cNvPr id="4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1" y="1484785"/>
              <a:ext cx="9143999" cy="5373216"/>
              <a:chOff x="595684" y="1261242"/>
              <a:chExt cx="6668464" cy="4352547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4" y="1694606"/>
                <a:ext cx="6668462" cy="39191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85" y="1261242"/>
                <a:ext cx="6668463" cy="43505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090667" y="1510380"/>
                <a:ext cx="108826" cy="9130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7110356" y="1318955"/>
                <a:ext cx="71778" cy="7715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1254156" y="1459739"/>
                <a:ext cx="5771855" cy="192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ReggaeGit.com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309671" y="1502020"/>
                <a:ext cx="68307" cy="10802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/>
              <p:cNvGrpSpPr/>
              <p:nvPr/>
            </p:nvGrpSpPr>
            <p:grpSpPr>
              <a:xfrm>
                <a:off x="687508" y="1485946"/>
                <a:ext cx="467723" cy="140170"/>
                <a:chOff x="687508" y="1485946"/>
                <a:chExt cx="467723" cy="140170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687508" y="1507165"/>
                  <a:ext cx="111141" cy="9773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863482" y="1507166"/>
                  <a:ext cx="111141" cy="9773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1039458" y="1485946"/>
                  <a:ext cx="115773" cy="14017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5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35496" y="1988840"/>
              <a:ext cx="7039454" cy="1127929"/>
              <a:chOff x="595686" y="1184133"/>
              <a:chExt cx="1828800" cy="1766697"/>
            </a:xfrm>
          </p:grpSpPr>
          <p:sp>
            <p:nvSpPr>
              <p:cNvPr id="16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6" y="1304909"/>
                <a:ext cx="1828800" cy="16459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0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 Project</a:t>
                </a:r>
                <a:endParaRPr lang="en-US" sz="4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09409" y="1184133"/>
                <a:ext cx="295845" cy="41458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Project Title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7113854" y="1988841"/>
              <a:ext cx="1994650" cy="520297"/>
              <a:chOff x="595686" y="1184138"/>
              <a:chExt cx="1828800" cy="1932277"/>
            </a:xfrm>
          </p:grpSpPr>
          <p:sp>
            <p:nvSpPr>
              <p:cNvPr id="1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95686" y="1470501"/>
                <a:ext cx="1828800" cy="16459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16-10-02 22:32</a:t>
                </a:r>
                <a:endPara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44117" y="1184138"/>
                <a:ext cx="700742" cy="81154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Calendar</a:t>
                </a:r>
                <a:endParaRPr lang="en-US" sz="13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35496" y="3099687"/>
              <a:ext cx="7039454" cy="3710553"/>
              <a:chOff x="595686" y="1184134"/>
              <a:chExt cx="1828800" cy="1679132"/>
            </a:xfrm>
          </p:grpSpPr>
          <p:sp>
            <p:nvSpPr>
              <p:cNvPr id="22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217346"/>
                <a:ext cx="1828800" cy="16459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09409" y="1184134"/>
                <a:ext cx="566537" cy="119779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Visualized Source Code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7113854" y="3099687"/>
              <a:ext cx="2004738" cy="3710553"/>
              <a:chOff x="7177325" y="3164815"/>
              <a:chExt cx="1878017" cy="3564593"/>
            </a:xfrm>
          </p:grpSpPr>
          <p:grpSp>
            <p:nvGrpSpPr>
              <p:cNvPr id="24" name="Group Box" descr="&lt;SmartSettings&gt;&lt;SmartResize enabled=&quot;True&quot; minWidth=&quot;60&quot; minHeight=&quot;22&quot; /&gt;&lt;/SmartSettings&gt;"/>
              <p:cNvGrpSpPr/>
              <p:nvPr>
                <p:custDataLst>
                  <p:tags r:id="rId8"/>
                </p:custDataLst>
              </p:nvPr>
            </p:nvGrpSpPr>
            <p:grpSpPr>
              <a:xfrm>
                <a:off x="7177325" y="3164815"/>
                <a:ext cx="1878017" cy="3564593"/>
                <a:chOff x="595686" y="1184134"/>
                <a:chExt cx="1828800" cy="1682310"/>
              </a:xfrm>
            </p:grpSpPr>
            <p:sp>
              <p:nvSpPr>
                <p:cNvPr id="25" name="Panel" descr="&lt;SmartSettings&gt;&lt;SmartResize anchorLeft=&quot;Relative&quot; anchorTop=&quot;Absolute&quot; anchorRight=&quot;Relative&quot; anchorBottom=&quot;Relative&quot; /&gt;&lt;/SmartSettings&gt;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595686" y="1220524"/>
                  <a:ext cx="1828800" cy="164592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Label" descr="&lt;SmartSettings&gt;&lt;SmartResize anchorLeft=&quot;Absolute&quot; anchorTop=&quot;Absolute&quot; anchorRight=&quot;None&quot; anchorBottom=&quot;None&quot; /&gt;&lt;/SmartSettings&gt;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647125" y="1184134"/>
                  <a:ext cx="851553" cy="124920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lIns="36576" tIns="9144" rIns="36576" bIns="9144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i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Chat Box</a:t>
                  </a:r>
                  <a:endParaRPr lang="en-US" sz="1600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9"/>
                </p:custDataLst>
              </p:nvPr>
            </p:nvGrpSpPr>
            <p:grpSpPr>
              <a:xfrm>
                <a:off x="7202740" y="3533822"/>
                <a:ext cx="1828800" cy="3135538"/>
                <a:chOff x="595686" y="1261242"/>
                <a:chExt cx="1828800" cy="2507676"/>
              </a:xfrm>
            </p:grpSpPr>
            <p:sp>
              <p:nvSpPr>
                <p:cNvPr id="67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595686" y="1261242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Users(5)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272509" y="1339806"/>
                  <a:ext cx="73025" cy="33010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Panel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1451378"/>
                  <a:ext cx="1828800" cy="208718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  <a:endParaRPr lang="en-US" altLang="ko-KR" sz="11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595686" y="3578780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i="1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Typing...</a:t>
                  </a:r>
                  <a:endParaRPr lang="en-US" sz="900" i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80" name="왼쪽 화살표 79"/>
            <p:cNvSpPr/>
            <p:nvPr/>
          </p:nvSpPr>
          <p:spPr>
            <a:xfrm>
              <a:off x="8369514" y="2088519"/>
              <a:ext cx="324000" cy="108000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오른쪽 화살표 80"/>
            <p:cNvSpPr/>
            <p:nvPr/>
          </p:nvSpPr>
          <p:spPr>
            <a:xfrm>
              <a:off x="8744118" y="2088519"/>
              <a:ext cx="324000" cy="10800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5"/>
              </p:custDataLst>
            </p:nvPr>
          </p:nvGrpSpPr>
          <p:grpSpPr>
            <a:xfrm>
              <a:off x="7113854" y="2482279"/>
              <a:ext cx="1994650" cy="632357"/>
              <a:chOff x="595686" y="1184134"/>
              <a:chExt cx="1828800" cy="1874492"/>
            </a:xfrm>
          </p:grpSpPr>
          <p:sp>
            <p:nvSpPr>
              <p:cNvPr id="3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412705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44117" y="1184134"/>
                <a:ext cx="454613" cy="60214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ko-KR" sz="1200" i="1" dirty="0" smtClean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Profile</a:t>
                </a:r>
              </a:p>
            </p:txBody>
          </p:sp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243" y="2689249"/>
              <a:ext cx="378580" cy="38376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432" y="2747411"/>
              <a:ext cx="281040" cy="28104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591582" y="2765716"/>
              <a:ext cx="118429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SKT T1 </a:t>
              </a:r>
              <a:r>
                <a:rPr lang="en-US" altLang="ko-KR" sz="15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Faker</a:t>
              </a:r>
              <a:endParaRPr lang="en-US" altLang="ko-KR" sz="15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19" y="3338830"/>
              <a:ext cx="360000" cy="36000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4" y="3698830"/>
              <a:ext cx="360000" cy="360000"/>
            </a:xfrm>
            <a:prstGeom prst="rect">
              <a:avLst/>
            </a:prstGeom>
          </p:spPr>
        </p:pic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731280"/>
            <a:ext cx="152400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9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Viewer(On-Click)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" y="1484785"/>
            <a:ext cx="9143999" cy="5373216"/>
            <a:chOff x="1" y="1484785"/>
            <a:chExt cx="9143999" cy="5373216"/>
          </a:xfrm>
        </p:grpSpPr>
        <p:grpSp>
          <p:nvGrpSpPr>
            <p:cNvPr id="4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1" y="1484785"/>
              <a:ext cx="9143999" cy="5373216"/>
              <a:chOff x="595684" y="1261242"/>
              <a:chExt cx="6668464" cy="4352547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595684" y="1694606"/>
                <a:ext cx="6668462" cy="39191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5" y="1261242"/>
                <a:ext cx="6668463" cy="43505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090667" y="1510380"/>
                <a:ext cx="108826" cy="9130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7110356" y="1318955"/>
                <a:ext cx="71778" cy="7715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1254156" y="1459739"/>
                <a:ext cx="5771855" cy="192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ReggaeGit.com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309671" y="1502020"/>
                <a:ext cx="68307" cy="10802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/>
              <p:cNvGrpSpPr/>
              <p:nvPr/>
            </p:nvGrpSpPr>
            <p:grpSpPr>
              <a:xfrm>
                <a:off x="687508" y="1485946"/>
                <a:ext cx="467723" cy="140170"/>
                <a:chOff x="687508" y="1485946"/>
                <a:chExt cx="467723" cy="140170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87508" y="1507165"/>
                  <a:ext cx="111141" cy="9773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863482" y="1507166"/>
                  <a:ext cx="111141" cy="9773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039458" y="1485946"/>
                  <a:ext cx="115773" cy="14017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7113854" y="1988841"/>
              <a:ext cx="1994650" cy="520297"/>
              <a:chOff x="595686" y="1184138"/>
              <a:chExt cx="1828800" cy="1932277"/>
            </a:xfrm>
          </p:grpSpPr>
          <p:sp>
            <p:nvSpPr>
              <p:cNvPr id="1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95686" y="1470501"/>
                <a:ext cx="1828800" cy="16459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16-10-02 22:32</a:t>
                </a:r>
                <a:endPara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644117" y="1184138"/>
                <a:ext cx="700742" cy="81154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Calendar</a:t>
                </a:r>
                <a:endParaRPr lang="en-US" sz="13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35496" y="1988840"/>
              <a:ext cx="7039454" cy="4821402"/>
              <a:chOff x="595686" y="681443"/>
              <a:chExt cx="1828800" cy="2181823"/>
            </a:xfrm>
          </p:grpSpPr>
          <p:sp>
            <p:nvSpPr>
              <p:cNvPr id="22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595686" y="716338"/>
                <a:ext cx="1828800" cy="214692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609409" y="681443"/>
                <a:ext cx="550279" cy="119779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Visualized </a:t>
                </a:r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Source Code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7113854" y="3099687"/>
              <a:ext cx="2004738" cy="3710553"/>
              <a:chOff x="7177325" y="3164815"/>
              <a:chExt cx="1878017" cy="3564593"/>
            </a:xfrm>
          </p:grpSpPr>
          <p:grpSp>
            <p:nvGrpSpPr>
              <p:cNvPr id="24" name="Group Box" descr="&lt;SmartSettings&gt;&lt;SmartResize enabled=&quot;True&quot; minWidth=&quot;60&quot; minHeight=&quot;22&quot; /&gt;&lt;/SmartSettings&gt;"/>
              <p:cNvGrpSpPr/>
              <p:nvPr>
                <p:custDataLst>
                  <p:tags r:id="rId7"/>
                </p:custDataLst>
              </p:nvPr>
            </p:nvGrpSpPr>
            <p:grpSpPr>
              <a:xfrm>
                <a:off x="7177325" y="3164815"/>
                <a:ext cx="1878017" cy="3564593"/>
                <a:chOff x="595686" y="1184134"/>
                <a:chExt cx="1828800" cy="1682310"/>
              </a:xfrm>
            </p:grpSpPr>
            <p:sp>
              <p:nvSpPr>
                <p:cNvPr id="25" name="Panel" descr="&lt;SmartSettings&gt;&lt;SmartResize anchorLeft=&quot;Relative&quot; anchorTop=&quot;Absolute&quot; anchorRight=&quot;Relative&quot; anchorBottom=&quot;Relativ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595686" y="1220524"/>
                  <a:ext cx="1828800" cy="164592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Label" descr="&lt;SmartSettings&gt;&lt;SmartResize anchorLeft=&quot;Absolute&quot; anchorTop=&quot;Absolute&quot; anchorRight=&quot;None&quot; anchorBottom=&quot;None&quot; /&gt;&lt;/SmartSettings&gt;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647125" y="1184134"/>
                  <a:ext cx="851553" cy="124920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lIns="36576" tIns="9144" rIns="36576" bIns="9144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i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Chat Box</a:t>
                  </a:r>
                  <a:endParaRPr lang="en-US" sz="1600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8"/>
                </p:custDataLst>
              </p:nvPr>
            </p:nvGrpSpPr>
            <p:grpSpPr>
              <a:xfrm>
                <a:off x="7202740" y="3533822"/>
                <a:ext cx="1828800" cy="3135538"/>
                <a:chOff x="595686" y="1261242"/>
                <a:chExt cx="1828800" cy="2507676"/>
              </a:xfrm>
            </p:grpSpPr>
            <p:sp>
              <p:nvSpPr>
                <p:cNvPr id="67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95686" y="1261242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Users(5)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2272509" y="1339806"/>
                  <a:ext cx="73025" cy="33010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Panel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451378"/>
                  <a:ext cx="1828800" cy="208718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  <a:endParaRPr lang="en-US" altLang="ko-KR" sz="11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3578780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i="1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Typing...</a:t>
                  </a:r>
                  <a:endParaRPr lang="en-US" sz="900" i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80" name="왼쪽 화살표 79"/>
            <p:cNvSpPr/>
            <p:nvPr/>
          </p:nvSpPr>
          <p:spPr>
            <a:xfrm>
              <a:off x="8369514" y="2088519"/>
              <a:ext cx="324000" cy="108000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오른쪽 화살표 80"/>
            <p:cNvSpPr/>
            <p:nvPr/>
          </p:nvSpPr>
          <p:spPr>
            <a:xfrm>
              <a:off x="8744118" y="2088519"/>
              <a:ext cx="324000" cy="10800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7113854" y="2482279"/>
              <a:ext cx="1994650" cy="632357"/>
              <a:chOff x="595686" y="1184134"/>
              <a:chExt cx="1828800" cy="1874492"/>
            </a:xfrm>
          </p:grpSpPr>
          <p:sp>
            <p:nvSpPr>
              <p:cNvPr id="3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412705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44117" y="1184134"/>
                <a:ext cx="454613" cy="60214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ko-KR" sz="1200" i="1" dirty="0" smtClean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Profile</a:t>
                </a:r>
              </a:p>
            </p:txBody>
          </p:sp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243" y="2689249"/>
              <a:ext cx="378580" cy="38376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432" y="2747411"/>
              <a:ext cx="281040" cy="28104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591582" y="2765716"/>
              <a:ext cx="118429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SKT T1 </a:t>
              </a:r>
              <a:r>
                <a:rPr lang="en-US" altLang="ko-KR" sz="15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Faker</a:t>
              </a:r>
              <a:endParaRPr lang="en-US" altLang="ko-KR" sz="15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8" name="그림 77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6" y="2287543"/>
            <a:ext cx="6918576" cy="448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Viewer(Ping System)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" y="1484785"/>
            <a:ext cx="9143999" cy="5373216"/>
            <a:chOff x="1" y="1484785"/>
            <a:chExt cx="9143999" cy="5373216"/>
          </a:xfrm>
        </p:grpSpPr>
        <p:grpSp>
          <p:nvGrpSpPr>
            <p:cNvPr id="4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1" y="1484785"/>
              <a:ext cx="9143999" cy="5373216"/>
              <a:chOff x="595684" y="1261242"/>
              <a:chExt cx="6668464" cy="4352547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595684" y="1694606"/>
                <a:ext cx="6668462" cy="39191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5" y="1261242"/>
                <a:ext cx="6668463" cy="43505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090667" y="1510380"/>
                <a:ext cx="108826" cy="9130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7110356" y="1318955"/>
                <a:ext cx="71778" cy="7715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1254156" y="1459739"/>
                <a:ext cx="5771855" cy="192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ReggaeGit.com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309671" y="1502020"/>
                <a:ext cx="68307" cy="10802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/>
              <p:cNvGrpSpPr/>
              <p:nvPr/>
            </p:nvGrpSpPr>
            <p:grpSpPr>
              <a:xfrm>
                <a:off x="687508" y="1485946"/>
                <a:ext cx="467723" cy="140170"/>
                <a:chOff x="687508" y="1485946"/>
                <a:chExt cx="467723" cy="140170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87508" y="1507165"/>
                  <a:ext cx="111141" cy="9773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863482" y="1507166"/>
                  <a:ext cx="111141" cy="9773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039458" y="1485946"/>
                  <a:ext cx="115773" cy="14017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7113854" y="1988841"/>
              <a:ext cx="1994650" cy="520297"/>
              <a:chOff x="595686" y="1184138"/>
              <a:chExt cx="1828800" cy="1932277"/>
            </a:xfrm>
          </p:grpSpPr>
          <p:sp>
            <p:nvSpPr>
              <p:cNvPr id="1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95686" y="1470501"/>
                <a:ext cx="1828800" cy="16459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16-10-02 22:32</a:t>
                </a:r>
                <a:endPara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644117" y="1184138"/>
                <a:ext cx="700742" cy="81154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Calendar</a:t>
                </a:r>
                <a:endParaRPr lang="en-US" sz="13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35496" y="1988840"/>
              <a:ext cx="7039454" cy="4821402"/>
              <a:chOff x="595686" y="681443"/>
              <a:chExt cx="1828800" cy="2181823"/>
            </a:xfrm>
          </p:grpSpPr>
          <p:sp>
            <p:nvSpPr>
              <p:cNvPr id="22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595686" y="716338"/>
                <a:ext cx="1828800" cy="214692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609409" y="681443"/>
                <a:ext cx="550279" cy="119779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Visualized </a:t>
                </a:r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Source Code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7113854" y="3099687"/>
              <a:ext cx="2004738" cy="3710553"/>
              <a:chOff x="7177325" y="3164815"/>
              <a:chExt cx="1878017" cy="3564593"/>
            </a:xfrm>
          </p:grpSpPr>
          <p:grpSp>
            <p:nvGrpSpPr>
              <p:cNvPr id="24" name="Group Box" descr="&lt;SmartSettings&gt;&lt;SmartResize enabled=&quot;True&quot; minWidth=&quot;60&quot; minHeight=&quot;22&quot; /&gt;&lt;/SmartSettings&gt;"/>
              <p:cNvGrpSpPr/>
              <p:nvPr>
                <p:custDataLst>
                  <p:tags r:id="rId7"/>
                </p:custDataLst>
              </p:nvPr>
            </p:nvGrpSpPr>
            <p:grpSpPr>
              <a:xfrm>
                <a:off x="7177325" y="3164815"/>
                <a:ext cx="1878017" cy="3564593"/>
                <a:chOff x="595686" y="1184134"/>
                <a:chExt cx="1828800" cy="1682310"/>
              </a:xfrm>
            </p:grpSpPr>
            <p:sp>
              <p:nvSpPr>
                <p:cNvPr id="25" name="Panel" descr="&lt;SmartSettings&gt;&lt;SmartResize anchorLeft=&quot;Relative&quot; anchorTop=&quot;Absolute&quot; anchorRight=&quot;Relative&quot; anchorBottom=&quot;Relativ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595686" y="1220524"/>
                  <a:ext cx="1828800" cy="164592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Label" descr="&lt;SmartSettings&gt;&lt;SmartResize anchorLeft=&quot;Absolute&quot; anchorTop=&quot;Absolute&quot; anchorRight=&quot;None&quot; anchorBottom=&quot;None&quot; /&gt;&lt;/SmartSettings&gt;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647125" y="1184134"/>
                  <a:ext cx="851553" cy="124920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lIns="36576" tIns="9144" rIns="36576" bIns="9144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i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Chat Box</a:t>
                  </a:r>
                  <a:endParaRPr lang="en-US" sz="1600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8"/>
                </p:custDataLst>
              </p:nvPr>
            </p:nvGrpSpPr>
            <p:grpSpPr>
              <a:xfrm>
                <a:off x="7202740" y="3533822"/>
                <a:ext cx="1828800" cy="3135538"/>
                <a:chOff x="595686" y="1261242"/>
                <a:chExt cx="1828800" cy="2507676"/>
              </a:xfrm>
            </p:grpSpPr>
            <p:sp>
              <p:nvSpPr>
                <p:cNvPr id="67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95686" y="1261242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Users(5)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2272509" y="1339806"/>
                  <a:ext cx="73025" cy="33010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Panel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451378"/>
                  <a:ext cx="1828800" cy="208718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  <a:endParaRPr lang="en-US" altLang="ko-KR" sz="11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3578780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i="1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Typing...</a:t>
                  </a:r>
                  <a:endParaRPr lang="en-US" sz="900" i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80" name="왼쪽 화살표 79"/>
            <p:cNvSpPr/>
            <p:nvPr/>
          </p:nvSpPr>
          <p:spPr>
            <a:xfrm>
              <a:off x="8369514" y="2088519"/>
              <a:ext cx="324000" cy="108000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오른쪽 화살표 80"/>
            <p:cNvSpPr/>
            <p:nvPr/>
          </p:nvSpPr>
          <p:spPr>
            <a:xfrm>
              <a:off x="8744118" y="2088519"/>
              <a:ext cx="324000" cy="10800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7113854" y="2482279"/>
              <a:ext cx="1994650" cy="632357"/>
              <a:chOff x="595686" y="1184134"/>
              <a:chExt cx="1828800" cy="1874492"/>
            </a:xfrm>
          </p:grpSpPr>
          <p:sp>
            <p:nvSpPr>
              <p:cNvPr id="3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412705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44117" y="1184134"/>
                <a:ext cx="454613" cy="60214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ko-KR" sz="1200" i="1" dirty="0" smtClean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Profile</a:t>
                </a:r>
              </a:p>
            </p:txBody>
          </p:sp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243" y="2689249"/>
              <a:ext cx="378580" cy="38376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432" y="2747411"/>
              <a:ext cx="281040" cy="28104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591582" y="2765716"/>
              <a:ext cx="118429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SKT T1 </a:t>
              </a:r>
              <a:r>
                <a:rPr lang="en-US" altLang="ko-KR" sz="15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Faker</a:t>
              </a:r>
              <a:endParaRPr lang="en-US" altLang="ko-KR" sz="15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8" name="그림 77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6" y="2287543"/>
            <a:ext cx="6918576" cy="4484682"/>
          </a:xfrm>
          <a:prstGeom prst="rect">
            <a:avLst/>
          </a:prstGeom>
        </p:spPr>
      </p:pic>
      <p:grpSp>
        <p:nvGrpSpPr>
          <p:cNvPr id="79" name="그룹 78"/>
          <p:cNvGrpSpPr/>
          <p:nvPr/>
        </p:nvGrpSpPr>
        <p:grpSpPr>
          <a:xfrm>
            <a:off x="979042" y="5373216"/>
            <a:ext cx="880517" cy="843956"/>
            <a:chOff x="979042" y="5373216"/>
            <a:chExt cx="880517" cy="843956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042" y="5373216"/>
              <a:ext cx="880517" cy="843956"/>
            </a:xfrm>
            <a:prstGeom prst="rect">
              <a:avLst/>
            </a:prstGeom>
          </p:spPr>
        </p:pic>
        <p:sp>
          <p:nvSpPr>
            <p:cNvPr id="83" name="왼쪽 화살표 82"/>
            <p:cNvSpPr/>
            <p:nvPr/>
          </p:nvSpPr>
          <p:spPr>
            <a:xfrm rot="2700000">
              <a:off x="982707" y="5423676"/>
              <a:ext cx="180000" cy="90000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41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Viewer(Ping System)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" y="1484785"/>
            <a:ext cx="9143999" cy="5373216"/>
            <a:chOff x="1" y="1484785"/>
            <a:chExt cx="9143999" cy="5373216"/>
          </a:xfrm>
        </p:grpSpPr>
        <p:grpSp>
          <p:nvGrpSpPr>
            <p:cNvPr id="4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1" y="1484785"/>
              <a:ext cx="9143999" cy="5373216"/>
              <a:chOff x="595684" y="1261242"/>
              <a:chExt cx="6668464" cy="4352547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595684" y="1694606"/>
                <a:ext cx="6668462" cy="39191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5" y="1261242"/>
                <a:ext cx="6668463" cy="43505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090667" y="1510380"/>
                <a:ext cx="108826" cy="9130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7110356" y="1318955"/>
                <a:ext cx="71778" cy="7715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1254156" y="1459739"/>
                <a:ext cx="5771855" cy="192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ReggaeGit.com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309671" y="1502020"/>
                <a:ext cx="68307" cy="10802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/>
              <p:cNvGrpSpPr/>
              <p:nvPr/>
            </p:nvGrpSpPr>
            <p:grpSpPr>
              <a:xfrm>
                <a:off x="687508" y="1485946"/>
                <a:ext cx="467723" cy="140170"/>
                <a:chOff x="687508" y="1485946"/>
                <a:chExt cx="467723" cy="140170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87508" y="1507165"/>
                  <a:ext cx="111141" cy="9773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863482" y="1507166"/>
                  <a:ext cx="111141" cy="9773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039458" y="1485946"/>
                  <a:ext cx="115773" cy="14017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7113854" y="1988841"/>
              <a:ext cx="1994650" cy="520297"/>
              <a:chOff x="595686" y="1184138"/>
              <a:chExt cx="1828800" cy="1932277"/>
            </a:xfrm>
          </p:grpSpPr>
          <p:sp>
            <p:nvSpPr>
              <p:cNvPr id="1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95686" y="1470501"/>
                <a:ext cx="1828800" cy="16459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16-10-02 22:32</a:t>
                </a:r>
                <a:endPara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644117" y="1184138"/>
                <a:ext cx="700742" cy="81154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Calendar</a:t>
                </a:r>
                <a:endParaRPr lang="en-US" sz="13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35496" y="1988840"/>
              <a:ext cx="7039454" cy="4821402"/>
              <a:chOff x="595686" y="681443"/>
              <a:chExt cx="1828800" cy="2181823"/>
            </a:xfrm>
          </p:grpSpPr>
          <p:sp>
            <p:nvSpPr>
              <p:cNvPr id="22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595686" y="716338"/>
                <a:ext cx="1828800" cy="214692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609409" y="681443"/>
                <a:ext cx="550279" cy="119779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Visualized </a:t>
                </a:r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Source Code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7113854" y="3099687"/>
              <a:ext cx="2004738" cy="3710553"/>
              <a:chOff x="7177325" y="3164815"/>
              <a:chExt cx="1878017" cy="3564593"/>
            </a:xfrm>
          </p:grpSpPr>
          <p:grpSp>
            <p:nvGrpSpPr>
              <p:cNvPr id="24" name="Group Box" descr="&lt;SmartSettings&gt;&lt;SmartResize enabled=&quot;True&quot; minWidth=&quot;60&quot; minHeight=&quot;22&quot; /&gt;&lt;/SmartSettings&gt;"/>
              <p:cNvGrpSpPr/>
              <p:nvPr>
                <p:custDataLst>
                  <p:tags r:id="rId7"/>
                </p:custDataLst>
              </p:nvPr>
            </p:nvGrpSpPr>
            <p:grpSpPr>
              <a:xfrm>
                <a:off x="7177325" y="3164815"/>
                <a:ext cx="1878017" cy="3564593"/>
                <a:chOff x="595686" y="1184134"/>
                <a:chExt cx="1828800" cy="1682310"/>
              </a:xfrm>
            </p:grpSpPr>
            <p:sp>
              <p:nvSpPr>
                <p:cNvPr id="25" name="Panel" descr="&lt;SmartSettings&gt;&lt;SmartResize anchorLeft=&quot;Relative&quot; anchorTop=&quot;Absolute&quot; anchorRight=&quot;Relative&quot; anchorBottom=&quot;Relativ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595686" y="1220524"/>
                  <a:ext cx="1828800" cy="164592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Label" descr="&lt;SmartSettings&gt;&lt;SmartResize anchorLeft=&quot;Absolute&quot; anchorTop=&quot;Absolute&quot; anchorRight=&quot;None&quot; anchorBottom=&quot;None&quot; /&gt;&lt;/SmartSettings&gt;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647125" y="1184134"/>
                  <a:ext cx="851553" cy="124920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lIns="36576" tIns="9144" rIns="36576" bIns="9144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i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Chat Box</a:t>
                  </a:r>
                  <a:endParaRPr lang="en-US" sz="1600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8"/>
                </p:custDataLst>
              </p:nvPr>
            </p:nvGrpSpPr>
            <p:grpSpPr>
              <a:xfrm>
                <a:off x="7202740" y="3533822"/>
                <a:ext cx="1828800" cy="3135538"/>
                <a:chOff x="595686" y="1261242"/>
                <a:chExt cx="1828800" cy="2507676"/>
              </a:xfrm>
            </p:grpSpPr>
            <p:sp>
              <p:nvSpPr>
                <p:cNvPr id="67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95686" y="1261242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Users(5)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2272509" y="1339806"/>
                  <a:ext cx="73025" cy="33010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Panel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451378"/>
                  <a:ext cx="1828800" cy="208718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  <a:endParaRPr lang="en-US" altLang="ko-KR" sz="11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3578780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i="1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Typing...</a:t>
                  </a:r>
                  <a:endParaRPr lang="en-US" sz="900" i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80" name="왼쪽 화살표 79"/>
            <p:cNvSpPr/>
            <p:nvPr/>
          </p:nvSpPr>
          <p:spPr>
            <a:xfrm>
              <a:off x="8369514" y="2088519"/>
              <a:ext cx="324000" cy="108000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오른쪽 화살표 80"/>
            <p:cNvSpPr/>
            <p:nvPr/>
          </p:nvSpPr>
          <p:spPr>
            <a:xfrm>
              <a:off x="8744118" y="2088519"/>
              <a:ext cx="324000" cy="10800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7113854" y="2482279"/>
              <a:ext cx="1994650" cy="632357"/>
              <a:chOff x="595686" y="1184134"/>
              <a:chExt cx="1828800" cy="1874492"/>
            </a:xfrm>
          </p:grpSpPr>
          <p:sp>
            <p:nvSpPr>
              <p:cNvPr id="3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412705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44117" y="1184134"/>
                <a:ext cx="454613" cy="60214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ko-KR" sz="1200" i="1" dirty="0" smtClean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Profile</a:t>
                </a:r>
              </a:p>
            </p:txBody>
          </p:sp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243" y="2689249"/>
              <a:ext cx="378580" cy="38376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432" y="2747411"/>
              <a:ext cx="281040" cy="28104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591582" y="2765716"/>
              <a:ext cx="118429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SKT T1 </a:t>
              </a:r>
              <a:r>
                <a:rPr lang="en-US" altLang="ko-KR" sz="15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Faker</a:t>
              </a:r>
              <a:endParaRPr lang="en-US" altLang="ko-KR" sz="15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8" name="그림 77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6" y="2287543"/>
            <a:ext cx="6918576" cy="4484682"/>
          </a:xfrm>
          <a:prstGeom prst="rect">
            <a:avLst/>
          </a:prstGeom>
        </p:spPr>
      </p:pic>
      <p:sp>
        <p:nvSpPr>
          <p:cNvPr id="42" name="액자 41"/>
          <p:cNvSpPr/>
          <p:nvPr/>
        </p:nvSpPr>
        <p:spPr>
          <a:xfrm>
            <a:off x="135197" y="5301208"/>
            <a:ext cx="6851574" cy="244969"/>
          </a:xfrm>
          <a:prstGeom prst="fram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1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Viewer(Sticky Note)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" y="1484785"/>
            <a:ext cx="9143999" cy="5373216"/>
            <a:chOff x="1" y="1484785"/>
            <a:chExt cx="9143999" cy="5373216"/>
          </a:xfrm>
        </p:grpSpPr>
        <p:grpSp>
          <p:nvGrpSpPr>
            <p:cNvPr id="4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1" y="1484785"/>
              <a:ext cx="9143999" cy="5373216"/>
              <a:chOff x="595684" y="1261242"/>
              <a:chExt cx="6668464" cy="4352547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595684" y="1694606"/>
                <a:ext cx="6668462" cy="39191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5" y="1261242"/>
                <a:ext cx="6668463" cy="43505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090667" y="1510380"/>
                <a:ext cx="108826" cy="9130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7110356" y="1318955"/>
                <a:ext cx="71778" cy="7715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1254156" y="1459739"/>
                <a:ext cx="5771855" cy="192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ReggaeGit.com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309671" y="1502020"/>
                <a:ext cx="68307" cy="10802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/>
              <p:cNvGrpSpPr/>
              <p:nvPr/>
            </p:nvGrpSpPr>
            <p:grpSpPr>
              <a:xfrm>
                <a:off x="687508" y="1485946"/>
                <a:ext cx="467723" cy="140170"/>
                <a:chOff x="687508" y="1485946"/>
                <a:chExt cx="467723" cy="140170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87508" y="1507165"/>
                  <a:ext cx="111141" cy="9773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863482" y="1507166"/>
                  <a:ext cx="111141" cy="9773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039458" y="1485946"/>
                  <a:ext cx="115773" cy="14017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7113854" y="1988841"/>
              <a:ext cx="1994650" cy="520297"/>
              <a:chOff x="595686" y="1184138"/>
              <a:chExt cx="1828800" cy="1932277"/>
            </a:xfrm>
          </p:grpSpPr>
          <p:sp>
            <p:nvSpPr>
              <p:cNvPr id="1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95686" y="1470501"/>
                <a:ext cx="1828800" cy="16459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16-10-02 22:32</a:t>
                </a:r>
                <a:endPara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644117" y="1184138"/>
                <a:ext cx="700742" cy="81154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Calendar</a:t>
                </a:r>
                <a:endParaRPr lang="en-US" sz="13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35496" y="1988840"/>
              <a:ext cx="7039454" cy="4821402"/>
              <a:chOff x="595686" y="681443"/>
              <a:chExt cx="1828800" cy="2181823"/>
            </a:xfrm>
          </p:grpSpPr>
          <p:sp>
            <p:nvSpPr>
              <p:cNvPr id="22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595686" y="716338"/>
                <a:ext cx="1828800" cy="214692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609409" y="681443"/>
                <a:ext cx="550279" cy="119779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Visualized </a:t>
                </a:r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Source Code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7113854" y="3099687"/>
              <a:ext cx="2004738" cy="3710553"/>
              <a:chOff x="7177325" y="3164815"/>
              <a:chExt cx="1878017" cy="3564593"/>
            </a:xfrm>
          </p:grpSpPr>
          <p:grpSp>
            <p:nvGrpSpPr>
              <p:cNvPr id="24" name="Group Box" descr="&lt;SmartSettings&gt;&lt;SmartResize enabled=&quot;True&quot; minWidth=&quot;60&quot; minHeight=&quot;22&quot; /&gt;&lt;/SmartSettings&gt;"/>
              <p:cNvGrpSpPr/>
              <p:nvPr>
                <p:custDataLst>
                  <p:tags r:id="rId7"/>
                </p:custDataLst>
              </p:nvPr>
            </p:nvGrpSpPr>
            <p:grpSpPr>
              <a:xfrm>
                <a:off x="7177325" y="3164815"/>
                <a:ext cx="1878017" cy="3564593"/>
                <a:chOff x="595686" y="1184134"/>
                <a:chExt cx="1828800" cy="1682310"/>
              </a:xfrm>
            </p:grpSpPr>
            <p:sp>
              <p:nvSpPr>
                <p:cNvPr id="25" name="Panel" descr="&lt;SmartSettings&gt;&lt;SmartResize anchorLeft=&quot;Relative&quot; anchorTop=&quot;Absolute&quot; anchorRight=&quot;Relative&quot; anchorBottom=&quot;Relativ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595686" y="1220524"/>
                  <a:ext cx="1828800" cy="164592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Label" descr="&lt;SmartSettings&gt;&lt;SmartResize anchorLeft=&quot;Absolute&quot; anchorTop=&quot;Absolute&quot; anchorRight=&quot;None&quot; anchorBottom=&quot;None&quot; /&gt;&lt;/SmartSettings&gt;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647125" y="1184134"/>
                  <a:ext cx="851553" cy="124920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lIns="36576" tIns="9144" rIns="36576" bIns="9144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i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Chat Box</a:t>
                  </a:r>
                  <a:endParaRPr lang="en-US" sz="1600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8"/>
                </p:custDataLst>
              </p:nvPr>
            </p:nvGrpSpPr>
            <p:grpSpPr>
              <a:xfrm>
                <a:off x="7202740" y="3533822"/>
                <a:ext cx="1828800" cy="3135538"/>
                <a:chOff x="595686" y="1261242"/>
                <a:chExt cx="1828800" cy="2507676"/>
              </a:xfrm>
            </p:grpSpPr>
            <p:sp>
              <p:nvSpPr>
                <p:cNvPr id="67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95686" y="1261242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Users(5)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2272509" y="1339806"/>
                  <a:ext cx="73025" cy="33010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Panel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451378"/>
                  <a:ext cx="1828800" cy="208718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  <a:endParaRPr lang="en-US" altLang="ko-KR" sz="11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3578780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i="1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Typing...</a:t>
                  </a:r>
                  <a:endParaRPr lang="en-US" sz="900" i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80" name="왼쪽 화살표 79"/>
            <p:cNvSpPr/>
            <p:nvPr/>
          </p:nvSpPr>
          <p:spPr>
            <a:xfrm>
              <a:off x="8369514" y="2088519"/>
              <a:ext cx="324000" cy="108000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오른쪽 화살표 80"/>
            <p:cNvSpPr/>
            <p:nvPr/>
          </p:nvSpPr>
          <p:spPr>
            <a:xfrm>
              <a:off x="8744118" y="2088519"/>
              <a:ext cx="324000" cy="10800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7113854" y="2482279"/>
              <a:ext cx="1994650" cy="632357"/>
              <a:chOff x="595686" y="1184134"/>
              <a:chExt cx="1828800" cy="1874492"/>
            </a:xfrm>
          </p:grpSpPr>
          <p:sp>
            <p:nvSpPr>
              <p:cNvPr id="3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412705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44117" y="1184134"/>
                <a:ext cx="454613" cy="60214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ko-KR" sz="1200" i="1" dirty="0" smtClean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Profile</a:t>
                </a:r>
              </a:p>
            </p:txBody>
          </p:sp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243" y="2689249"/>
              <a:ext cx="378580" cy="38376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432" y="2747411"/>
              <a:ext cx="281040" cy="28104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591582" y="2765716"/>
              <a:ext cx="118429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SKT T1 </a:t>
              </a:r>
              <a:r>
                <a:rPr lang="en-US" altLang="ko-KR" sz="15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Faker</a:t>
              </a:r>
              <a:endParaRPr lang="en-US" altLang="ko-KR" sz="15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8" name="그림 77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6" y="2287543"/>
            <a:ext cx="6918576" cy="4484682"/>
          </a:xfrm>
          <a:prstGeom prst="rect">
            <a:avLst/>
          </a:prstGeom>
        </p:spPr>
      </p:pic>
      <p:sp>
        <p:nvSpPr>
          <p:cNvPr id="42" name="직각 삼각형 41"/>
          <p:cNvSpPr/>
          <p:nvPr/>
        </p:nvSpPr>
        <p:spPr>
          <a:xfrm rot="5400000">
            <a:off x="148113" y="5133717"/>
            <a:ext cx="108000" cy="108000"/>
          </a:xfrm>
          <a:prstGeom prst="rt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Viewer(Sticky Note)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" y="1484785"/>
            <a:ext cx="9143999" cy="5373216"/>
            <a:chOff x="1" y="1484785"/>
            <a:chExt cx="9143999" cy="5373216"/>
          </a:xfrm>
        </p:grpSpPr>
        <p:grpSp>
          <p:nvGrpSpPr>
            <p:cNvPr id="4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1" y="1484785"/>
              <a:ext cx="9143999" cy="5373216"/>
              <a:chOff x="595684" y="1261242"/>
              <a:chExt cx="6668464" cy="4352547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595684" y="1694606"/>
                <a:ext cx="6668462" cy="39191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5" y="1261242"/>
                <a:ext cx="6668463" cy="43505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090667" y="1510380"/>
                <a:ext cx="108826" cy="9130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7110356" y="1318955"/>
                <a:ext cx="71778" cy="7715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1254156" y="1459739"/>
                <a:ext cx="5771855" cy="192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ReggaeGit.com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309671" y="1502020"/>
                <a:ext cx="68307" cy="10802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/>
              <p:cNvGrpSpPr/>
              <p:nvPr/>
            </p:nvGrpSpPr>
            <p:grpSpPr>
              <a:xfrm>
                <a:off x="687508" y="1485946"/>
                <a:ext cx="467723" cy="140170"/>
                <a:chOff x="687508" y="1485946"/>
                <a:chExt cx="467723" cy="140170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87508" y="1507165"/>
                  <a:ext cx="111141" cy="9773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863482" y="1507166"/>
                  <a:ext cx="111141" cy="9773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039458" y="1485946"/>
                  <a:ext cx="115773" cy="14017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7113854" y="1988841"/>
              <a:ext cx="1994650" cy="520297"/>
              <a:chOff x="595686" y="1184138"/>
              <a:chExt cx="1828800" cy="1932277"/>
            </a:xfrm>
          </p:grpSpPr>
          <p:sp>
            <p:nvSpPr>
              <p:cNvPr id="1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95686" y="1470501"/>
                <a:ext cx="1828800" cy="16459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16-10-02 22:32</a:t>
                </a:r>
                <a:endPara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644117" y="1184138"/>
                <a:ext cx="700742" cy="81154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Calendar</a:t>
                </a:r>
                <a:endParaRPr lang="en-US" sz="13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35496" y="1988840"/>
              <a:ext cx="7039454" cy="4821402"/>
              <a:chOff x="595686" y="681443"/>
              <a:chExt cx="1828800" cy="2181823"/>
            </a:xfrm>
          </p:grpSpPr>
          <p:sp>
            <p:nvSpPr>
              <p:cNvPr id="22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595686" y="716338"/>
                <a:ext cx="1828800" cy="214692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609409" y="681443"/>
                <a:ext cx="550279" cy="119779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Visualized </a:t>
                </a:r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Source Code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7113854" y="3099687"/>
              <a:ext cx="2004738" cy="3710553"/>
              <a:chOff x="7177325" y="3164815"/>
              <a:chExt cx="1878017" cy="3564593"/>
            </a:xfrm>
          </p:grpSpPr>
          <p:grpSp>
            <p:nvGrpSpPr>
              <p:cNvPr id="24" name="Group Box" descr="&lt;SmartSettings&gt;&lt;SmartResize enabled=&quot;True&quot; minWidth=&quot;60&quot; minHeight=&quot;22&quot; /&gt;&lt;/SmartSettings&gt;"/>
              <p:cNvGrpSpPr/>
              <p:nvPr>
                <p:custDataLst>
                  <p:tags r:id="rId7"/>
                </p:custDataLst>
              </p:nvPr>
            </p:nvGrpSpPr>
            <p:grpSpPr>
              <a:xfrm>
                <a:off x="7177325" y="3164815"/>
                <a:ext cx="1878017" cy="3564593"/>
                <a:chOff x="595686" y="1184134"/>
                <a:chExt cx="1828800" cy="1682310"/>
              </a:xfrm>
            </p:grpSpPr>
            <p:sp>
              <p:nvSpPr>
                <p:cNvPr id="25" name="Panel" descr="&lt;SmartSettings&gt;&lt;SmartResize anchorLeft=&quot;Relative&quot; anchorTop=&quot;Absolute&quot; anchorRight=&quot;Relative&quot; anchorBottom=&quot;Relativ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595686" y="1220524"/>
                  <a:ext cx="1828800" cy="164592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Label" descr="&lt;SmartSettings&gt;&lt;SmartResize anchorLeft=&quot;Absolute&quot; anchorTop=&quot;Absolute&quot; anchorRight=&quot;None&quot; anchorBottom=&quot;None&quot; /&gt;&lt;/SmartSettings&gt;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647125" y="1184134"/>
                  <a:ext cx="851553" cy="124920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lIns="36576" tIns="9144" rIns="36576" bIns="9144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i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Chat Box</a:t>
                  </a:r>
                  <a:endParaRPr lang="en-US" sz="1600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8"/>
                </p:custDataLst>
              </p:nvPr>
            </p:nvGrpSpPr>
            <p:grpSpPr>
              <a:xfrm>
                <a:off x="7202740" y="3533822"/>
                <a:ext cx="1828800" cy="3135538"/>
                <a:chOff x="595686" y="1261242"/>
                <a:chExt cx="1828800" cy="2507676"/>
              </a:xfrm>
            </p:grpSpPr>
            <p:sp>
              <p:nvSpPr>
                <p:cNvPr id="67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95686" y="1261242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Users(5)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2272509" y="1339806"/>
                  <a:ext cx="73025" cy="33010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Panel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451378"/>
                  <a:ext cx="1828800" cy="208718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  <a:endParaRPr lang="en-US" altLang="ko-KR" sz="11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3578780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i="1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Typing...</a:t>
                  </a:r>
                  <a:endParaRPr lang="en-US" sz="900" i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80" name="왼쪽 화살표 79"/>
            <p:cNvSpPr/>
            <p:nvPr/>
          </p:nvSpPr>
          <p:spPr>
            <a:xfrm>
              <a:off x="8369514" y="2088519"/>
              <a:ext cx="324000" cy="108000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오른쪽 화살표 80"/>
            <p:cNvSpPr/>
            <p:nvPr/>
          </p:nvSpPr>
          <p:spPr>
            <a:xfrm>
              <a:off x="8744118" y="2088519"/>
              <a:ext cx="324000" cy="10800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7113854" y="2482279"/>
              <a:ext cx="1994650" cy="632357"/>
              <a:chOff x="595686" y="1184134"/>
              <a:chExt cx="1828800" cy="1874492"/>
            </a:xfrm>
          </p:grpSpPr>
          <p:sp>
            <p:nvSpPr>
              <p:cNvPr id="3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412705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44117" y="1184134"/>
                <a:ext cx="454613" cy="60214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ko-KR" sz="1200" i="1" dirty="0" smtClean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Profile</a:t>
                </a:r>
              </a:p>
            </p:txBody>
          </p:sp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243" y="2689249"/>
              <a:ext cx="378580" cy="38376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432" y="2747411"/>
              <a:ext cx="281040" cy="28104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591582" y="2765716"/>
              <a:ext cx="118429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SKT T1 </a:t>
              </a:r>
              <a:r>
                <a:rPr lang="en-US" altLang="ko-KR" sz="15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Faker</a:t>
              </a:r>
              <a:endParaRPr lang="en-US" altLang="ko-KR" sz="15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8" name="그림 77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6" y="2287543"/>
            <a:ext cx="6918576" cy="4484682"/>
          </a:xfrm>
          <a:prstGeom prst="rect">
            <a:avLst/>
          </a:prstGeom>
        </p:spPr>
      </p:pic>
      <p:sp>
        <p:nvSpPr>
          <p:cNvPr id="42" name="직각 삼각형 41"/>
          <p:cNvSpPr/>
          <p:nvPr/>
        </p:nvSpPr>
        <p:spPr>
          <a:xfrm rot="5400000">
            <a:off x="148113" y="5133717"/>
            <a:ext cx="108000" cy="108000"/>
          </a:xfrm>
          <a:prstGeom prst="rt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 화살표 40"/>
          <p:cNvSpPr/>
          <p:nvPr/>
        </p:nvSpPr>
        <p:spPr>
          <a:xfrm rot="2700000">
            <a:off x="187918" y="5205764"/>
            <a:ext cx="180000" cy="90000"/>
          </a:xfrm>
          <a:prstGeom prst="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Viewer(Sticky Note)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" y="1484785"/>
            <a:ext cx="9143999" cy="5373216"/>
            <a:chOff x="1" y="1484785"/>
            <a:chExt cx="9143999" cy="5373216"/>
          </a:xfrm>
        </p:grpSpPr>
        <p:grpSp>
          <p:nvGrpSpPr>
            <p:cNvPr id="4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1" y="1484785"/>
              <a:ext cx="9143999" cy="5373216"/>
              <a:chOff x="595684" y="1261242"/>
              <a:chExt cx="6668464" cy="4352547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595684" y="1694606"/>
                <a:ext cx="6668462" cy="39191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5" y="1261242"/>
                <a:ext cx="6668463" cy="43505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090667" y="1510380"/>
                <a:ext cx="108826" cy="9130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7110356" y="1318955"/>
                <a:ext cx="71778" cy="7715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1254156" y="1459739"/>
                <a:ext cx="5771855" cy="192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ReggaeGit.com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309671" y="1502020"/>
                <a:ext cx="68307" cy="10802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/>
              <p:cNvGrpSpPr/>
              <p:nvPr/>
            </p:nvGrpSpPr>
            <p:grpSpPr>
              <a:xfrm>
                <a:off x="687508" y="1485946"/>
                <a:ext cx="467723" cy="140170"/>
                <a:chOff x="687508" y="1485946"/>
                <a:chExt cx="467723" cy="140170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87508" y="1507165"/>
                  <a:ext cx="111141" cy="9773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863482" y="1507166"/>
                  <a:ext cx="111141" cy="9773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039458" y="1485946"/>
                  <a:ext cx="115773" cy="14017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7113854" y="1988841"/>
              <a:ext cx="1994650" cy="520297"/>
              <a:chOff x="595686" y="1184138"/>
              <a:chExt cx="1828800" cy="1932277"/>
            </a:xfrm>
          </p:grpSpPr>
          <p:sp>
            <p:nvSpPr>
              <p:cNvPr id="1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95686" y="1470501"/>
                <a:ext cx="1828800" cy="16459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16-10-02 22:32</a:t>
                </a:r>
                <a:endPara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644117" y="1184138"/>
                <a:ext cx="700742" cy="81154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Calendar</a:t>
                </a:r>
                <a:endParaRPr lang="en-US" sz="13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35496" y="1988840"/>
              <a:ext cx="7039454" cy="4821402"/>
              <a:chOff x="595686" y="681443"/>
              <a:chExt cx="1828800" cy="2181823"/>
            </a:xfrm>
          </p:grpSpPr>
          <p:sp>
            <p:nvSpPr>
              <p:cNvPr id="22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595686" y="716338"/>
                <a:ext cx="1828800" cy="214692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609409" y="681443"/>
                <a:ext cx="550279" cy="119779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Visualized </a:t>
                </a:r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Source Code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7113854" y="3099687"/>
              <a:ext cx="2004738" cy="3710553"/>
              <a:chOff x="7177325" y="3164815"/>
              <a:chExt cx="1878017" cy="3564593"/>
            </a:xfrm>
          </p:grpSpPr>
          <p:grpSp>
            <p:nvGrpSpPr>
              <p:cNvPr id="24" name="Group Box" descr="&lt;SmartSettings&gt;&lt;SmartResize enabled=&quot;True&quot; minWidth=&quot;60&quot; minHeight=&quot;22&quot; /&gt;&lt;/SmartSettings&gt;"/>
              <p:cNvGrpSpPr/>
              <p:nvPr>
                <p:custDataLst>
                  <p:tags r:id="rId7"/>
                </p:custDataLst>
              </p:nvPr>
            </p:nvGrpSpPr>
            <p:grpSpPr>
              <a:xfrm>
                <a:off x="7177325" y="3164815"/>
                <a:ext cx="1878017" cy="3564593"/>
                <a:chOff x="595686" y="1184134"/>
                <a:chExt cx="1828800" cy="1682310"/>
              </a:xfrm>
            </p:grpSpPr>
            <p:sp>
              <p:nvSpPr>
                <p:cNvPr id="25" name="Panel" descr="&lt;SmartSettings&gt;&lt;SmartResize anchorLeft=&quot;Relative&quot; anchorTop=&quot;Absolute&quot; anchorRight=&quot;Relative&quot; anchorBottom=&quot;Relativ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595686" y="1220524"/>
                  <a:ext cx="1828800" cy="164592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Label" descr="&lt;SmartSettings&gt;&lt;SmartResize anchorLeft=&quot;Absolute&quot; anchorTop=&quot;Absolute&quot; anchorRight=&quot;None&quot; anchorBottom=&quot;None&quot; /&gt;&lt;/SmartSettings&gt;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647125" y="1184134"/>
                  <a:ext cx="851553" cy="124920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lIns="36576" tIns="9144" rIns="36576" bIns="9144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i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Chat Box</a:t>
                  </a:r>
                  <a:endParaRPr lang="en-US" sz="1600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8"/>
                </p:custDataLst>
              </p:nvPr>
            </p:nvGrpSpPr>
            <p:grpSpPr>
              <a:xfrm>
                <a:off x="7202740" y="3533822"/>
                <a:ext cx="1828800" cy="3135538"/>
                <a:chOff x="595686" y="1261242"/>
                <a:chExt cx="1828800" cy="2507676"/>
              </a:xfrm>
            </p:grpSpPr>
            <p:sp>
              <p:nvSpPr>
                <p:cNvPr id="67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95686" y="1261242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Users(5)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2272509" y="1339806"/>
                  <a:ext cx="73025" cy="33010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Panel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451378"/>
                  <a:ext cx="1828800" cy="208718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  <a:endParaRPr lang="en-US" altLang="ko-KR" sz="11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3578780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i="1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Typing...</a:t>
                  </a:r>
                  <a:endParaRPr lang="en-US" sz="900" i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80" name="왼쪽 화살표 79"/>
            <p:cNvSpPr/>
            <p:nvPr/>
          </p:nvSpPr>
          <p:spPr>
            <a:xfrm>
              <a:off x="8369514" y="2088519"/>
              <a:ext cx="324000" cy="108000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오른쪽 화살표 80"/>
            <p:cNvSpPr/>
            <p:nvPr/>
          </p:nvSpPr>
          <p:spPr>
            <a:xfrm>
              <a:off x="8744118" y="2088519"/>
              <a:ext cx="324000" cy="10800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7113854" y="2482279"/>
              <a:ext cx="1994650" cy="632357"/>
              <a:chOff x="595686" y="1184134"/>
              <a:chExt cx="1828800" cy="1874492"/>
            </a:xfrm>
          </p:grpSpPr>
          <p:sp>
            <p:nvSpPr>
              <p:cNvPr id="3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412705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44117" y="1184134"/>
                <a:ext cx="454613" cy="60214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ko-KR" sz="1200" i="1" dirty="0" smtClean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Profile</a:t>
                </a:r>
              </a:p>
            </p:txBody>
          </p:sp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243" y="2689249"/>
              <a:ext cx="378580" cy="38376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432" y="2747411"/>
              <a:ext cx="281040" cy="28104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591582" y="2765716"/>
              <a:ext cx="118429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SKT T1 </a:t>
              </a:r>
              <a:r>
                <a:rPr lang="en-US" altLang="ko-KR" sz="15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Faker</a:t>
              </a:r>
              <a:endParaRPr lang="en-US" altLang="ko-KR" sz="15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8" name="그림 77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6" y="2287543"/>
            <a:ext cx="6918576" cy="4484682"/>
          </a:xfrm>
          <a:prstGeom prst="rect">
            <a:avLst/>
          </a:prstGeom>
        </p:spPr>
      </p:pic>
      <p:sp>
        <p:nvSpPr>
          <p:cNvPr id="42" name="직각 삼각형 41"/>
          <p:cNvSpPr/>
          <p:nvPr/>
        </p:nvSpPr>
        <p:spPr>
          <a:xfrm rot="5400000">
            <a:off x="148113" y="5133717"/>
            <a:ext cx="108000" cy="108000"/>
          </a:xfrm>
          <a:prstGeom prst="rt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0" y="5185892"/>
            <a:ext cx="1364098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Introduction Page</a:t>
            </a:r>
            <a:endParaRPr lang="ko-KR" altLang="en-US" dirty="0"/>
          </a:p>
        </p:txBody>
      </p:sp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" y="1484785"/>
            <a:ext cx="9143999" cy="5373216"/>
            <a:chOff x="595684" y="1261242"/>
            <a:chExt cx="6668464" cy="4352547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4" y="1694606"/>
              <a:ext cx="6668462" cy="391918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5" y="1261242"/>
              <a:ext cx="6668463" cy="4350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7090667" y="1510380"/>
              <a:ext cx="108826" cy="9130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7110356" y="1318955"/>
              <a:ext cx="71778" cy="7715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1254156" y="1459739"/>
              <a:ext cx="5771855" cy="1925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ReggaeGit.com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1309671" y="1502020"/>
              <a:ext cx="68307" cy="10802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87508" y="1485946"/>
              <a:ext cx="467723" cy="140170"/>
              <a:chOff x="687508" y="1485946"/>
              <a:chExt cx="467723" cy="14017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87508" y="1507165"/>
                <a:ext cx="111141" cy="97731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63482" y="1507166"/>
                <a:ext cx="111141" cy="97731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039458" y="1485946"/>
                <a:ext cx="115773" cy="14017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5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236" y="4815027"/>
            <a:ext cx="9134764" cy="2028656"/>
            <a:chOff x="595686" y="1184134"/>
            <a:chExt cx="1828800" cy="171095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6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249166"/>
              <a:ext cx="1828800" cy="164592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service is damn awesome!!</a:t>
              </a:r>
              <a:endPara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6"/>
              </p:custDataLst>
            </p:nvPr>
          </p:nvSpPr>
          <p:spPr>
            <a:xfrm>
              <a:off x="606261" y="1184134"/>
              <a:ext cx="364943" cy="223236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i="1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altLang="ko-KR" sz="1600" i="1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ervice Introduction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Label" descr="&lt;Tags&gt;&lt;SMARTRESIZEANCHORS&gt;Absolute,None,Absolute,None&lt;/SMARTRESIZEANCHORS&gt;&lt;/Tags&gt;"/>
          <p:cNvSpPr txBox="1"/>
          <p:nvPr/>
        </p:nvSpPr>
        <p:spPr>
          <a:xfrm>
            <a:off x="9085986" y="1667547"/>
            <a:ext cx="73931" cy="156966"/>
          </a:xfrm>
          <a:prstGeom prst="rect">
            <a:avLst/>
          </a:prstGeom>
          <a:solidFill>
            <a:srgbClr val="FFFFFF"/>
          </a:solidFill>
        </p:spPr>
        <p:txBody>
          <a:bodyPr wrap="none" lIns="36576" tIns="9144" rIns="36576" bIns="914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Group Box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4711473" y="4840168"/>
            <a:ext cx="1256499" cy="373982"/>
            <a:chOff x="504288" y="1184134"/>
            <a:chExt cx="1828800" cy="2323429"/>
          </a:xfrm>
        </p:grpSpPr>
        <p:sp>
          <p:nvSpPr>
            <p:cNvPr id="45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04288" y="1861639"/>
              <a:ext cx="1828800" cy="16459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 Up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672567" y="1184134"/>
              <a:ext cx="674462" cy="975179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 Up</a:t>
              </a:r>
              <a:endParaRPr lang="en-US" sz="9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Group Box" descr="&lt;SmartSettings&gt;&lt;SmartResize enabled=&quot;True&quot; minWidth=&quot;60&quot; minHeight=&quot;22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3386094" y="4873796"/>
            <a:ext cx="1256499" cy="342039"/>
            <a:chOff x="595686" y="1184134"/>
            <a:chExt cx="1828800" cy="2124977"/>
          </a:xfrm>
        </p:grpSpPr>
        <p:sp>
          <p:nvSpPr>
            <p:cNvPr id="48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663187"/>
              <a:ext cx="1828800" cy="16459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 In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2"/>
              </p:custDataLst>
            </p:nvPr>
          </p:nvSpPr>
          <p:spPr>
            <a:xfrm>
              <a:off x="672567" y="1184134"/>
              <a:ext cx="604468" cy="975179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 In</a:t>
              </a:r>
              <a:endParaRPr lang="en-US" sz="9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Group Box" descr="&lt;SmartSettings&gt;&lt;SmartResize enabled=&quot;True&quot; minWidth=&quot;60&quot; minHeight=&quot;22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393308" y="4165053"/>
            <a:ext cx="2574664" cy="381387"/>
            <a:chOff x="595686" y="1184134"/>
            <a:chExt cx="1828800" cy="2063024"/>
          </a:xfrm>
        </p:grpSpPr>
        <p:sp>
          <p:nvSpPr>
            <p:cNvPr id="51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601237"/>
              <a:ext cx="1828800" cy="16459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gentlebuuny@gmail.com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0"/>
              </p:custDataLst>
            </p:nvPr>
          </p:nvSpPr>
          <p:spPr>
            <a:xfrm>
              <a:off x="633207" y="1184134"/>
              <a:ext cx="284747" cy="849071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E-mail</a:t>
              </a:r>
              <a:endParaRPr lang="en-US" sz="9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3" name="Group Box" descr="&lt;SmartSettings&gt;&lt;SmartResize enabled=&quot;True&quot; minWidth=&quot;60&quot; minHeight=&quot;22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3386097" y="4532036"/>
            <a:ext cx="2581876" cy="326269"/>
            <a:chOff x="595685" y="1184134"/>
            <a:chExt cx="1828800" cy="2155294"/>
          </a:xfrm>
        </p:grpSpPr>
        <p:sp>
          <p:nvSpPr>
            <p:cNvPr id="54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5" y="1693507"/>
              <a:ext cx="1828800" cy="16459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**************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8"/>
              </p:custDataLst>
            </p:nvPr>
          </p:nvSpPr>
          <p:spPr>
            <a:xfrm>
              <a:off x="633101" y="1184134"/>
              <a:ext cx="383870" cy="1036899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</a:t>
              </a:r>
              <a:r>
                <a:rPr lang="en-US" sz="9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assword</a:t>
              </a:r>
              <a:endParaRPr lang="en-US" sz="9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6720"/>
            <a:ext cx="9144000" cy="194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When signed in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" y="1484785"/>
            <a:ext cx="9143999" cy="5373216"/>
            <a:chOff x="1" y="1484785"/>
            <a:chExt cx="9143999" cy="5373216"/>
          </a:xfrm>
        </p:grpSpPr>
        <p:grpSp>
          <p:nvGrpSpPr>
            <p:cNvPr id="4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1" y="1484785"/>
              <a:ext cx="9143999" cy="5373216"/>
              <a:chOff x="595684" y="1261242"/>
              <a:chExt cx="6668464" cy="4352547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4" y="1694606"/>
                <a:ext cx="6668462" cy="39191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85" y="1261242"/>
                <a:ext cx="6668463" cy="43505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090667" y="1510380"/>
                <a:ext cx="108826" cy="9130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7110356" y="1318955"/>
                <a:ext cx="71778" cy="7715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1254156" y="1459739"/>
                <a:ext cx="5771855" cy="192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ReggaeGit.com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309671" y="1502020"/>
                <a:ext cx="68307" cy="10802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/>
              <p:cNvGrpSpPr/>
              <p:nvPr/>
            </p:nvGrpSpPr>
            <p:grpSpPr>
              <a:xfrm>
                <a:off x="687508" y="1485946"/>
                <a:ext cx="467723" cy="140170"/>
                <a:chOff x="687508" y="1485946"/>
                <a:chExt cx="467723" cy="140170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687508" y="1507165"/>
                  <a:ext cx="111141" cy="9773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863482" y="1507166"/>
                  <a:ext cx="111141" cy="9773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1039458" y="1485946"/>
                  <a:ext cx="115773" cy="14017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5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35496" y="1988840"/>
              <a:ext cx="7039454" cy="1127929"/>
              <a:chOff x="595686" y="1184133"/>
              <a:chExt cx="1828800" cy="1766697"/>
            </a:xfrm>
          </p:grpSpPr>
          <p:sp>
            <p:nvSpPr>
              <p:cNvPr id="16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6" y="1304909"/>
                <a:ext cx="1828800" cy="16459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0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 Project</a:t>
                </a:r>
                <a:endParaRPr lang="en-US" sz="4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09409" y="1184133"/>
                <a:ext cx="295845" cy="41458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Project Title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7113854" y="1988841"/>
              <a:ext cx="1994650" cy="520297"/>
              <a:chOff x="595686" y="1184138"/>
              <a:chExt cx="1828800" cy="1932277"/>
            </a:xfrm>
          </p:grpSpPr>
          <p:sp>
            <p:nvSpPr>
              <p:cNvPr id="1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95686" y="1470501"/>
                <a:ext cx="1828800" cy="16459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16-10-02 22:32</a:t>
                </a:r>
                <a:endPara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44117" y="1184138"/>
                <a:ext cx="700742" cy="81154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Calendar</a:t>
                </a:r>
                <a:endParaRPr lang="en-US" sz="13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35496" y="3099687"/>
              <a:ext cx="7039454" cy="3710553"/>
              <a:chOff x="595686" y="1184134"/>
              <a:chExt cx="1828800" cy="1679132"/>
            </a:xfrm>
          </p:grpSpPr>
          <p:sp>
            <p:nvSpPr>
              <p:cNvPr id="22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217346"/>
                <a:ext cx="1828800" cy="16459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09409" y="1184134"/>
                <a:ext cx="566537" cy="119779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Visualized Source Code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7113854" y="3099687"/>
              <a:ext cx="2004738" cy="3710553"/>
              <a:chOff x="7177325" y="3164815"/>
              <a:chExt cx="1878017" cy="3564593"/>
            </a:xfrm>
          </p:grpSpPr>
          <p:grpSp>
            <p:nvGrpSpPr>
              <p:cNvPr id="24" name="Group Box" descr="&lt;SmartSettings&gt;&lt;SmartResize enabled=&quot;True&quot; minWidth=&quot;60&quot; minHeight=&quot;22&quot; /&gt;&lt;/SmartSettings&gt;"/>
              <p:cNvGrpSpPr/>
              <p:nvPr>
                <p:custDataLst>
                  <p:tags r:id="rId8"/>
                </p:custDataLst>
              </p:nvPr>
            </p:nvGrpSpPr>
            <p:grpSpPr>
              <a:xfrm>
                <a:off x="7177325" y="3164815"/>
                <a:ext cx="1878017" cy="3564593"/>
                <a:chOff x="595686" y="1184134"/>
                <a:chExt cx="1828800" cy="1682310"/>
              </a:xfrm>
            </p:grpSpPr>
            <p:sp>
              <p:nvSpPr>
                <p:cNvPr id="25" name="Panel" descr="&lt;SmartSettings&gt;&lt;SmartResize anchorLeft=&quot;Relative&quot; anchorTop=&quot;Absolute&quot; anchorRight=&quot;Relative&quot; anchorBottom=&quot;Relative&quot; /&gt;&lt;/SmartSettings&gt;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595686" y="1220524"/>
                  <a:ext cx="1828800" cy="164592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Label" descr="&lt;SmartSettings&gt;&lt;SmartResize anchorLeft=&quot;Absolute&quot; anchorTop=&quot;Absolute&quot; anchorRight=&quot;None&quot; anchorBottom=&quot;None&quot; /&gt;&lt;/SmartSettings&gt;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647125" y="1184134"/>
                  <a:ext cx="851553" cy="124920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lIns="36576" tIns="9144" rIns="36576" bIns="9144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i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Chat Box</a:t>
                  </a:r>
                  <a:endParaRPr lang="en-US" sz="1600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9"/>
                </p:custDataLst>
              </p:nvPr>
            </p:nvGrpSpPr>
            <p:grpSpPr>
              <a:xfrm>
                <a:off x="7202740" y="3533822"/>
                <a:ext cx="1828800" cy="3135538"/>
                <a:chOff x="595686" y="1261242"/>
                <a:chExt cx="1828800" cy="2507676"/>
              </a:xfrm>
            </p:grpSpPr>
            <p:sp>
              <p:nvSpPr>
                <p:cNvPr id="67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595686" y="1261242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Users(5)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272509" y="1339806"/>
                  <a:ext cx="73025" cy="33010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Panel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1451378"/>
                  <a:ext cx="1828800" cy="208718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  <a:endParaRPr lang="en-US" altLang="ko-KR" sz="11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595686" y="3578780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i="1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Typing...</a:t>
                  </a:r>
                  <a:endParaRPr lang="en-US" sz="900" i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80" name="왼쪽 화살표 79"/>
            <p:cNvSpPr/>
            <p:nvPr/>
          </p:nvSpPr>
          <p:spPr>
            <a:xfrm>
              <a:off x="8369514" y="2088519"/>
              <a:ext cx="324000" cy="108000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오른쪽 화살표 80"/>
            <p:cNvSpPr/>
            <p:nvPr/>
          </p:nvSpPr>
          <p:spPr>
            <a:xfrm>
              <a:off x="8744118" y="2088519"/>
              <a:ext cx="324000" cy="10800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5"/>
              </p:custDataLst>
            </p:nvPr>
          </p:nvGrpSpPr>
          <p:grpSpPr>
            <a:xfrm>
              <a:off x="7113854" y="2482279"/>
              <a:ext cx="1994650" cy="632357"/>
              <a:chOff x="595686" y="1184134"/>
              <a:chExt cx="1828800" cy="1874492"/>
            </a:xfrm>
          </p:grpSpPr>
          <p:sp>
            <p:nvSpPr>
              <p:cNvPr id="3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412705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44117" y="1184134"/>
                <a:ext cx="454613" cy="60214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ko-KR" sz="1200" i="1" dirty="0" smtClean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Profile</a:t>
                </a:r>
              </a:p>
            </p:txBody>
          </p:sp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243" y="2689249"/>
              <a:ext cx="378580" cy="38376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432" y="2747411"/>
              <a:ext cx="281040" cy="28104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591582" y="2765716"/>
              <a:ext cx="118429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SKT T1 </a:t>
              </a:r>
              <a:r>
                <a:rPr lang="en-US" altLang="ko-KR" sz="15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Faker</a:t>
              </a:r>
              <a:endParaRPr lang="en-US" altLang="ko-KR" sz="15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19" y="3338830"/>
              <a:ext cx="360000" cy="36000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4" y="3698830"/>
              <a:ext cx="360000" cy="360000"/>
            </a:xfrm>
            <a:prstGeom prst="rect">
              <a:avLst/>
            </a:prstGeom>
          </p:spPr>
        </p:pic>
      </p:grpSp>
      <p:sp>
        <p:nvSpPr>
          <p:cNvPr id="50" name="Oval"/>
          <p:cNvSpPr/>
          <p:nvPr/>
        </p:nvSpPr>
        <p:spPr>
          <a:xfrm>
            <a:off x="469045" y="4293112"/>
            <a:ext cx="1800000" cy="180000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Oval"/>
          <p:cNvSpPr/>
          <p:nvPr/>
        </p:nvSpPr>
        <p:spPr>
          <a:xfrm>
            <a:off x="2655223" y="4282513"/>
            <a:ext cx="1800000" cy="180000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Oval"/>
          <p:cNvSpPr/>
          <p:nvPr/>
        </p:nvSpPr>
        <p:spPr>
          <a:xfrm>
            <a:off x="4830625" y="4282513"/>
            <a:ext cx="1800000" cy="180000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Oval"/>
          <p:cNvSpPr/>
          <p:nvPr/>
        </p:nvSpPr>
        <p:spPr>
          <a:xfrm>
            <a:off x="621598" y="4627476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Oval"/>
          <p:cNvSpPr/>
          <p:nvPr/>
        </p:nvSpPr>
        <p:spPr>
          <a:xfrm>
            <a:off x="1382635" y="4961535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Oval"/>
          <p:cNvSpPr/>
          <p:nvPr/>
        </p:nvSpPr>
        <p:spPr>
          <a:xfrm>
            <a:off x="3059832" y="4466626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Oval"/>
          <p:cNvSpPr/>
          <p:nvPr/>
        </p:nvSpPr>
        <p:spPr>
          <a:xfrm>
            <a:off x="3195223" y="5321535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Oval"/>
          <p:cNvSpPr/>
          <p:nvPr/>
        </p:nvSpPr>
        <p:spPr>
          <a:xfrm>
            <a:off x="5220072" y="5282247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Oval"/>
          <p:cNvSpPr/>
          <p:nvPr/>
        </p:nvSpPr>
        <p:spPr>
          <a:xfrm>
            <a:off x="5148064" y="4444701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Oval"/>
          <p:cNvSpPr/>
          <p:nvPr/>
        </p:nvSpPr>
        <p:spPr>
          <a:xfrm>
            <a:off x="5854606" y="4804701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35" y="4781535"/>
            <a:ext cx="252000" cy="252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8" y="5053399"/>
            <a:ext cx="252000" cy="252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82" y="4819371"/>
            <a:ext cx="252000" cy="252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35" y="5264406"/>
            <a:ext cx="252000" cy="252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35" y="5138406"/>
            <a:ext cx="252000" cy="252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23" y="4735476"/>
            <a:ext cx="252000" cy="2520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34" y="5750247"/>
            <a:ext cx="252000" cy="252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821" y="5599476"/>
            <a:ext cx="252000" cy="252000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334" y="4678701"/>
            <a:ext cx="252000" cy="25200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23" y="5471234"/>
            <a:ext cx="252000" cy="252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72" y="5642247"/>
            <a:ext cx="252000" cy="252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107" y="5347476"/>
            <a:ext cx="252000" cy="252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43" y="4743095"/>
            <a:ext cx="252000" cy="2520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36" y="5516247"/>
            <a:ext cx="252000" cy="2520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64" y="4608383"/>
            <a:ext cx="252000" cy="25200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36" y="4928169"/>
            <a:ext cx="252000" cy="2520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36" y="4995095"/>
            <a:ext cx="252000" cy="25200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24" y="4567371"/>
            <a:ext cx="252000" cy="25200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66" y="4951383"/>
            <a:ext cx="252000" cy="25200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36" y="5624247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7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Title(On-Click)</a:t>
            </a:r>
            <a:endParaRPr lang="ko-KR" altLang="en-US" dirty="0"/>
          </a:p>
        </p:txBody>
      </p:sp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" y="1484785"/>
            <a:ext cx="9143999" cy="5373216"/>
            <a:chOff x="595684" y="1261242"/>
            <a:chExt cx="6668464" cy="4352547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4" y="1694606"/>
              <a:ext cx="6668462" cy="39191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5" y="1261242"/>
              <a:ext cx="6668463" cy="4350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090667" y="1510380"/>
              <a:ext cx="108826" cy="9130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110356" y="1318955"/>
              <a:ext cx="71778" cy="7715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1254156" y="1459739"/>
              <a:ext cx="5771855" cy="1925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ReggaeGit.com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309671" y="1502020"/>
              <a:ext cx="68307" cy="10802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87508" y="1485946"/>
              <a:ext cx="467723" cy="140170"/>
              <a:chOff x="687508" y="1485946"/>
              <a:chExt cx="467723" cy="14017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87508" y="1507165"/>
                <a:ext cx="111141" cy="97731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63482" y="1507166"/>
                <a:ext cx="111141" cy="97731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039458" y="1485946"/>
                <a:ext cx="115773" cy="14017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1824" y="1975737"/>
            <a:ext cx="9045886" cy="4845803"/>
            <a:chOff x="75795" y="2036887"/>
            <a:chExt cx="8979548" cy="4776489"/>
          </a:xfrm>
        </p:grpSpPr>
        <p:grpSp>
          <p:nvGrpSpPr>
            <p:cNvPr id="15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75795" y="2036887"/>
              <a:ext cx="8979548" cy="1127929"/>
              <a:chOff x="595686" y="1184133"/>
              <a:chExt cx="1828800" cy="1766697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6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1304909"/>
                <a:ext cx="1828800" cy="164592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0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 Project</a:t>
                </a:r>
                <a:endParaRPr lang="en-US" sz="4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606444" y="1184133"/>
                <a:ext cx="231926" cy="41458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Project Title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3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75795" y="3164816"/>
              <a:ext cx="8979548" cy="36485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OpenCV: Open Source Computer Vision Library</a:t>
              </a:r>
            </a:p>
            <a:p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Resources</a:t>
              </a:r>
            </a:p>
            <a:p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Homepage: http://opencv.org</a:t>
              </a:r>
            </a:p>
            <a:p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Docs: http://docs.opencv.org/master/</a:t>
              </a:r>
            </a:p>
            <a:p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Q&amp;A forum: http://answers.opencv.org</a:t>
              </a:r>
            </a:p>
            <a:p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Issue tracking: https://github.com/opencv/opencv/issues</a:t>
              </a:r>
            </a:p>
            <a:p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Contributing</a:t>
              </a:r>
            </a:p>
            <a:p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Please read before starting work on a pull request: https://github.com/opencv/opencv/wiki/How_to_contribute</a:t>
              </a:r>
            </a:p>
            <a:p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Summary of guidelines:</a:t>
              </a:r>
            </a:p>
            <a:p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One pull request per issue;</a:t>
              </a:r>
            </a:p>
            <a:p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Choose the right base branch;</a:t>
              </a:r>
            </a:p>
            <a:p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 tests and documentation;</a:t>
              </a:r>
            </a:p>
            <a:p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Clean up "oops" commits before submitting;</a:t>
              </a:r>
            </a:p>
            <a:p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Follow the coding style guide.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39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Calendar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" y="1484785"/>
            <a:ext cx="9143999" cy="5373216"/>
            <a:chOff x="1" y="1484785"/>
            <a:chExt cx="9143999" cy="5373216"/>
          </a:xfrm>
        </p:grpSpPr>
        <p:grpSp>
          <p:nvGrpSpPr>
            <p:cNvPr id="4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1" y="1484785"/>
              <a:ext cx="9143999" cy="5373216"/>
              <a:chOff x="595684" y="1261242"/>
              <a:chExt cx="6668464" cy="4352547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4" y="1694606"/>
                <a:ext cx="6668462" cy="39191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85" y="1261242"/>
                <a:ext cx="6668463" cy="43505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090667" y="1510380"/>
                <a:ext cx="108826" cy="9130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7110356" y="1318955"/>
                <a:ext cx="71778" cy="7715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1254156" y="1459739"/>
                <a:ext cx="5771855" cy="192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ReggaeGit.com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309671" y="1502020"/>
                <a:ext cx="68307" cy="10802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/>
              <p:cNvGrpSpPr/>
              <p:nvPr/>
            </p:nvGrpSpPr>
            <p:grpSpPr>
              <a:xfrm>
                <a:off x="687508" y="1485946"/>
                <a:ext cx="467723" cy="140170"/>
                <a:chOff x="687508" y="1485946"/>
                <a:chExt cx="467723" cy="140170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687508" y="1507165"/>
                  <a:ext cx="111141" cy="9773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863482" y="1507166"/>
                  <a:ext cx="111141" cy="9773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1039458" y="1485946"/>
                  <a:ext cx="115773" cy="14017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5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35496" y="1988840"/>
              <a:ext cx="7039454" cy="1127929"/>
              <a:chOff x="595686" y="1184133"/>
              <a:chExt cx="1828800" cy="1766697"/>
            </a:xfrm>
          </p:grpSpPr>
          <p:sp>
            <p:nvSpPr>
              <p:cNvPr id="16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6" y="1304909"/>
                <a:ext cx="1828800" cy="16459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0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 Project</a:t>
                </a:r>
                <a:endParaRPr lang="en-US" sz="4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09409" y="1184133"/>
                <a:ext cx="295845" cy="41458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Project Title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7113854" y="1988841"/>
              <a:ext cx="1994650" cy="520297"/>
              <a:chOff x="595686" y="1184138"/>
              <a:chExt cx="1828800" cy="1932277"/>
            </a:xfrm>
          </p:grpSpPr>
          <p:sp>
            <p:nvSpPr>
              <p:cNvPr id="1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95686" y="1470501"/>
                <a:ext cx="1828800" cy="16459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16-10-02 22:32</a:t>
                </a:r>
                <a:endPara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44117" y="1184138"/>
                <a:ext cx="700742" cy="81154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Calendar</a:t>
                </a:r>
                <a:endParaRPr lang="en-US" sz="13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35496" y="3099687"/>
              <a:ext cx="7039454" cy="3710553"/>
              <a:chOff x="595686" y="1184134"/>
              <a:chExt cx="1828800" cy="1679132"/>
            </a:xfrm>
          </p:grpSpPr>
          <p:sp>
            <p:nvSpPr>
              <p:cNvPr id="22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217346"/>
                <a:ext cx="1828800" cy="16459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09409" y="1184134"/>
                <a:ext cx="566537" cy="119779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Visualized Source Code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7113854" y="3099687"/>
              <a:ext cx="2004738" cy="3710553"/>
              <a:chOff x="7177325" y="3164815"/>
              <a:chExt cx="1878017" cy="3564593"/>
            </a:xfrm>
          </p:grpSpPr>
          <p:grpSp>
            <p:nvGrpSpPr>
              <p:cNvPr id="24" name="Group Box" descr="&lt;SmartSettings&gt;&lt;SmartResize enabled=&quot;True&quot; minWidth=&quot;60&quot; minHeight=&quot;22&quot; /&gt;&lt;/SmartSettings&gt;"/>
              <p:cNvGrpSpPr/>
              <p:nvPr>
                <p:custDataLst>
                  <p:tags r:id="rId8"/>
                </p:custDataLst>
              </p:nvPr>
            </p:nvGrpSpPr>
            <p:grpSpPr>
              <a:xfrm>
                <a:off x="7177325" y="3164815"/>
                <a:ext cx="1878017" cy="3564593"/>
                <a:chOff x="595686" y="1184134"/>
                <a:chExt cx="1828800" cy="1682310"/>
              </a:xfrm>
            </p:grpSpPr>
            <p:sp>
              <p:nvSpPr>
                <p:cNvPr id="25" name="Panel" descr="&lt;SmartSettings&gt;&lt;SmartResize anchorLeft=&quot;Relative&quot; anchorTop=&quot;Absolute&quot; anchorRight=&quot;Relative&quot; anchorBottom=&quot;Relative&quot; /&gt;&lt;/SmartSettings&gt;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595686" y="1220524"/>
                  <a:ext cx="1828800" cy="164592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Label" descr="&lt;SmartSettings&gt;&lt;SmartResize anchorLeft=&quot;Absolute&quot; anchorTop=&quot;Absolute&quot; anchorRight=&quot;None&quot; anchorBottom=&quot;None&quot; /&gt;&lt;/SmartSettings&gt;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647125" y="1184134"/>
                  <a:ext cx="851553" cy="124920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lIns="36576" tIns="9144" rIns="36576" bIns="9144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i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Chat Box</a:t>
                  </a:r>
                  <a:endParaRPr lang="en-US" sz="1600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9"/>
                </p:custDataLst>
              </p:nvPr>
            </p:nvGrpSpPr>
            <p:grpSpPr>
              <a:xfrm>
                <a:off x="7202740" y="3533822"/>
                <a:ext cx="1828800" cy="3135538"/>
                <a:chOff x="595686" y="1261242"/>
                <a:chExt cx="1828800" cy="2507676"/>
              </a:xfrm>
            </p:grpSpPr>
            <p:sp>
              <p:nvSpPr>
                <p:cNvPr id="67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595686" y="1261242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Users(5)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272509" y="1339806"/>
                  <a:ext cx="73025" cy="33010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Panel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1451378"/>
                  <a:ext cx="1828800" cy="208718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  <a:endParaRPr lang="en-US" altLang="ko-KR" sz="11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595686" y="3578780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i="1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Typing...</a:t>
                  </a:r>
                  <a:endParaRPr lang="en-US" sz="900" i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80" name="왼쪽 화살표 79"/>
            <p:cNvSpPr/>
            <p:nvPr/>
          </p:nvSpPr>
          <p:spPr>
            <a:xfrm>
              <a:off x="8369514" y="2088519"/>
              <a:ext cx="324000" cy="108000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오른쪽 화살표 80"/>
            <p:cNvSpPr/>
            <p:nvPr/>
          </p:nvSpPr>
          <p:spPr>
            <a:xfrm>
              <a:off x="8744118" y="2088519"/>
              <a:ext cx="324000" cy="10800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5"/>
              </p:custDataLst>
            </p:nvPr>
          </p:nvGrpSpPr>
          <p:grpSpPr>
            <a:xfrm>
              <a:off x="7113854" y="2482279"/>
              <a:ext cx="1994650" cy="632357"/>
              <a:chOff x="595686" y="1184134"/>
              <a:chExt cx="1828800" cy="1874492"/>
            </a:xfrm>
          </p:grpSpPr>
          <p:sp>
            <p:nvSpPr>
              <p:cNvPr id="3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412705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44117" y="1184134"/>
                <a:ext cx="454613" cy="60214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ko-KR" sz="1200" i="1" dirty="0" smtClean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Profile</a:t>
                </a:r>
              </a:p>
            </p:txBody>
          </p:sp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243" y="2689249"/>
              <a:ext cx="378580" cy="38376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432" y="2747411"/>
              <a:ext cx="281040" cy="28104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591582" y="2765716"/>
              <a:ext cx="118429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SKT T1 </a:t>
              </a:r>
              <a:r>
                <a:rPr lang="en-US" altLang="ko-KR" sz="15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Faker</a:t>
              </a:r>
              <a:endParaRPr lang="en-US" altLang="ko-KR" sz="15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19" y="3338830"/>
              <a:ext cx="360000" cy="36000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4" y="3698830"/>
              <a:ext cx="360000" cy="360000"/>
            </a:xfrm>
            <a:prstGeom prst="rect">
              <a:avLst/>
            </a:prstGeom>
          </p:spPr>
        </p:pic>
      </p:grpSp>
      <p:sp>
        <p:nvSpPr>
          <p:cNvPr id="50" name="Oval"/>
          <p:cNvSpPr/>
          <p:nvPr/>
        </p:nvSpPr>
        <p:spPr>
          <a:xfrm>
            <a:off x="469045" y="4293112"/>
            <a:ext cx="1800000" cy="180000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Oval"/>
          <p:cNvSpPr/>
          <p:nvPr/>
        </p:nvSpPr>
        <p:spPr>
          <a:xfrm>
            <a:off x="2655223" y="4282513"/>
            <a:ext cx="1800000" cy="180000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Oval"/>
          <p:cNvSpPr/>
          <p:nvPr/>
        </p:nvSpPr>
        <p:spPr>
          <a:xfrm>
            <a:off x="4830625" y="4282513"/>
            <a:ext cx="1800000" cy="180000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Oval"/>
          <p:cNvSpPr/>
          <p:nvPr/>
        </p:nvSpPr>
        <p:spPr>
          <a:xfrm>
            <a:off x="621598" y="4627476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Oval"/>
          <p:cNvSpPr/>
          <p:nvPr/>
        </p:nvSpPr>
        <p:spPr>
          <a:xfrm>
            <a:off x="1382635" y="4961535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Oval"/>
          <p:cNvSpPr/>
          <p:nvPr/>
        </p:nvSpPr>
        <p:spPr>
          <a:xfrm>
            <a:off x="3059832" y="4466626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Oval"/>
          <p:cNvSpPr/>
          <p:nvPr/>
        </p:nvSpPr>
        <p:spPr>
          <a:xfrm>
            <a:off x="3195223" y="5321535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Oval"/>
          <p:cNvSpPr/>
          <p:nvPr/>
        </p:nvSpPr>
        <p:spPr>
          <a:xfrm>
            <a:off x="5220072" y="5282247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Oval"/>
          <p:cNvSpPr/>
          <p:nvPr/>
        </p:nvSpPr>
        <p:spPr>
          <a:xfrm>
            <a:off x="5148064" y="4444701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Oval"/>
          <p:cNvSpPr/>
          <p:nvPr/>
        </p:nvSpPr>
        <p:spPr>
          <a:xfrm>
            <a:off x="5854606" y="4804701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35" y="4781535"/>
            <a:ext cx="252000" cy="252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8" y="5053399"/>
            <a:ext cx="252000" cy="252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82" y="4819371"/>
            <a:ext cx="252000" cy="252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35" y="5264406"/>
            <a:ext cx="252000" cy="252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35" y="5138406"/>
            <a:ext cx="252000" cy="252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23" y="4735476"/>
            <a:ext cx="252000" cy="2520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34" y="5750247"/>
            <a:ext cx="252000" cy="252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821" y="5599476"/>
            <a:ext cx="252000" cy="252000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334" y="4678701"/>
            <a:ext cx="252000" cy="25200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23" y="5471234"/>
            <a:ext cx="252000" cy="252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72" y="5642247"/>
            <a:ext cx="252000" cy="252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107" y="5347476"/>
            <a:ext cx="252000" cy="252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43" y="4743095"/>
            <a:ext cx="252000" cy="2520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36" y="5516247"/>
            <a:ext cx="252000" cy="2520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64" y="4608383"/>
            <a:ext cx="252000" cy="25200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36" y="4928169"/>
            <a:ext cx="252000" cy="2520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36" y="4995095"/>
            <a:ext cx="252000" cy="25200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24" y="4567371"/>
            <a:ext cx="252000" cy="25200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66" y="4951383"/>
            <a:ext cx="252000" cy="25200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36" y="5624247"/>
            <a:ext cx="252000" cy="25200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3901821" y="982411"/>
            <a:ext cx="3798892" cy="11387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400" dirty="0" smtClean="0">
                <a:solidFill>
                  <a:schemeClr val="bg1"/>
                </a:solidFill>
              </a:rPr>
              <a:t>Jumps to the recent change</a:t>
            </a:r>
            <a:endParaRPr lang="ko-KR" altLang="en-US" sz="3400" dirty="0">
              <a:solidFill>
                <a:schemeClr val="bg1"/>
              </a:solidFill>
            </a:endParaRPr>
          </a:p>
        </p:txBody>
      </p:sp>
      <p:sp>
        <p:nvSpPr>
          <p:cNvPr id="79" name="오른쪽 화살표 78"/>
          <p:cNvSpPr/>
          <p:nvPr/>
        </p:nvSpPr>
        <p:spPr>
          <a:xfrm rot="1800000">
            <a:off x="7699464" y="1711863"/>
            <a:ext cx="792000" cy="360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4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Calendar(On-Click)</a:t>
            </a:r>
            <a:endParaRPr lang="ko-KR" altLang="en-US" dirty="0"/>
          </a:p>
        </p:txBody>
      </p:sp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" y="1484785"/>
            <a:ext cx="9143999" cy="5373216"/>
            <a:chOff x="595684" y="1261242"/>
            <a:chExt cx="6668464" cy="4352547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4" y="1694606"/>
              <a:ext cx="6668462" cy="39191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5" y="1261242"/>
              <a:ext cx="6668463" cy="4350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7090667" y="1510380"/>
              <a:ext cx="108826" cy="9130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110356" y="1318955"/>
              <a:ext cx="71778" cy="7715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1254156" y="1459739"/>
              <a:ext cx="5771855" cy="1925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ReggaeGit.com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309671" y="1502020"/>
              <a:ext cx="68307" cy="10802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87508" y="1485946"/>
              <a:ext cx="467723" cy="140170"/>
              <a:chOff x="687508" y="1485946"/>
              <a:chExt cx="467723" cy="14017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87508" y="1507165"/>
                <a:ext cx="111141" cy="97731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63482" y="1507166"/>
                <a:ext cx="111141" cy="97731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039458" y="1485946"/>
                <a:ext cx="115773" cy="14017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25913" y="2036886"/>
            <a:ext cx="8929430" cy="1131440"/>
            <a:chOff x="595686" y="1184134"/>
            <a:chExt cx="1828800" cy="1766292"/>
          </a:xfrm>
        </p:grpSpPr>
        <p:sp>
          <p:nvSpPr>
            <p:cNvPr id="19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6" y="1304507"/>
              <a:ext cx="1828800" cy="16459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16-10-02 22:32</a:t>
              </a:r>
              <a:endPara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606504" y="1184134"/>
              <a:ext cx="178952" cy="413205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Calendar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3" y="3188765"/>
            <a:ext cx="8929430" cy="3552604"/>
          </a:xfrm>
          <a:prstGeom prst="rect">
            <a:avLst/>
          </a:prstGeom>
        </p:spPr>
      </p:pic>
      <p:sp>
        <p:nvSpPr>
          <p:cNvPr id="41" name="Info"/>
          <p:cNvSpPr>
            <a:spLocks noChangeAspect="1" noEditPoints="1"/>
          </p:cNvSpPr>
          <p:nvPr/>
        </p:nvSpPr>
        <p:spPr bwMode="auto">
          <a:xfrm>
            <a:off x="6876256" y="4102849"/>
            <a:ext cx="506478" cy="506478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Info"/>
          <p:cNvSpPr>
            <a:spLocks noChangeAspect="1" noEditPoints="1"/>
          </p:cNvSpPr>
          <p:nvPr/>
        </p:nvSpPr>
        <p:spPr bwMode="auto">
          <a:xfrm>
            <a:off x="5580112" y="5445224"/>
            <a:ext cx="506478" cy="506478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Info"/>
          <p:cNvSpPr>
            <a:spLocks noChangeAspect="1" noEditPoints="1"/>
          </p:cNvSpPr>
          <p:nvPr/>
        </p:nvSpPr>
        <p:spPr bwMode="auto">
          <a:xfrm>
            <a:off x="3059832" y="4782842"/>
            <a:ext cx="506478" cy="506478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Info"/>
          <p:cNvSpPr>
            <a:spLocks noChangeAspect="1" noEditPoints="1"/>
          </p:cNvSpPr>
          <p:nvPr/>
        </p:nvSpPr>
        <p:spPr bwMode="auto">
          <a:xfrm>
            <a:off x="3059832" y="3356992"/>
            <a:ext cx="506478" cy="506478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Info"/>
          <p:cNvSpPr>
            <a:spLocks noChangeAspect="1" noEditPoints="1"/>
          </p:cNvSpPr>
          <p:nvPr/>
        </p:nvSpPr>
        <p:spPr bwMode="auto">
          <a:xfrm>
            <a:off x="1763688" y="4782842"/>
            <a:ext cx="506478" cy="506478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Info"/>
          <p:cNvSpPr>
            <a:spLocks noChangeAspect="1" noEditPoints="1"/>
          </p:cNvSpPr>
          <p:nvPr/>
        </p:nvSpPr>
        <p:spPr bwMode="auto">
          <a:xfrm>
            <a:off x="8100392" y="6165304"/>
            <a:ext cx="506478" cy="506478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Info"/>
          <p:cNvSpPr>
            <a:spLocks noChangeAspect="1" noEditPoints="1"/>
          </p:cNvSpPr>
          <p:nvPr/>
        </p:nvSpPr>
        <p:spPr bwMode="auto">
          <a:xfrm>
            <a:off x="8147798" y="3362491"/>
            <a:ext cx="506478" cy="506478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3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Visualized Workflow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" y="1484785"/>
            <a:ext cx="9143999" cy="5373216"/>
            <a:chOff x="1" y="1484785"/>
            <a:chExt cx="9143999" cy="5373216"/>
          </a:xfrm>
        </p:grpSpPr>
        <p:grpSp>
          <p:nvGrpSpPr>
            <p:cNvPr id="4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1" y="1484785"/>
              <a:ext cx="9143999" cy="5373216"/>
              <a:chOff x="595684" y="1261242"/>
              <a:chExt cx="6668464" cy="4352547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4" y="1694606"/>
                <a:ext cx="6668462" cy="39191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85" y="1261242"/>
                <a:ext cx="6668463" cy="43505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090667" y="1510380"/>
                <a:ext cx="108826" cy="9130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7110356" y="1318955"/>
                <a:ext cx="71778" cy="7715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1254156" y="1459739"/>
                <a:ext cx="5771855" cy="192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ReggaeGit.com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309671" y="1502020"/>
                <a:ext cx="68307" cy="10802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/>
              <p:cNvGrpSpPr/>
              <p:nvPr/>
            </p:nvGrpSpPr>
            <p:grpSpPr>
              <a:xfrm>
                <a:off x="687508" y="1485946"/>
                <a:ext cx="467723" cy="140170"/>
                <a:chOff x="687508" y="1485946"/>
                <a:chExt cx="467723" cy="140170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687508" y="1507165"/>
                  <a:ext cx="111141" cy="9773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863482" y="1507166"/>
                  <a:ext cx="111141" cy="9773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1039458" y="1485946"/>
                  <a:ext cx="115773" cy="14017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5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35496" y="1988840"/>
              <a:ext cx="7039454" cy="1127929"/>
              <a:chOff x="595686" y="1184133"/>
              <a:chExt cx="1828800" cy="1766697"/>
            </a:xfrm>
          </p:grpSpPr>
          <p:sp>
            <p:nvSpPr>
              <p:cNvPr id="16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6" y="1304909"/>
                <a:ext cx="1828800" cy="16459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0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 Project</a:t>
                </a:r>
                <a:endParaRPr lang="en-US" sz="4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09409" y="1184133"/>
                <a:ext cx="295845" cy="41458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Project Title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7113854" y="1988841"/>
              <a:ext cx="1994650" cy="520297"/>
              <a:chOff x="595686" y="1184138"/>
              <a:chExt cx="1828800" cy="1932277"/>
            </a:xfrm>
          </p:grpSpPr>
          <p:sp>
            <p:nvSpPr>
              <p:cNvPr id="1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95686" y="1470501"/>
                <a:ext cx="1828800" cy="16459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16-10-02 22:32</a:t>
                </a:r>
                <a:endPara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44117" y="1184138"/>
                <a:ext cx="700742" cy="81154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Calendar</a:t>
                </a:r>
                <a:endParaRPr lang="en-US" sz="13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35496" y="3099687"/>
              <a:ext cx="7039454" cy="3710553"/>
              <a:chOff x="595686" y="1184134"/>
              <a:chExt cx="1828800" cy="1679132"/>
            </a:xfrm>
          </p:grpSpPr>
          <p:sp>
            <p:nvSpPr>
              <p:cNvPr id="22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217346"/>
                <a:ext cx="1828800" cy="16459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09409" y="1184134"/>
                <a:ext cx="566537" cy="119779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Visualized Source Code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7113854" y="3099687"/>
              <a:ext cx="2004738" cy="3710553"/>
              <a:chOff x="7177325" y="3164815"/>
              <a:chExt cx="1878017" cy="3564593"/>
            </a:xfrm>
          </p:grpSpPr>
          <p:grpSp>
            <p:nvGrpSpPr>
              <p:cNvPr id="24" name="Group Box" descr="&lt;SmartSettings&gt;&lt;SmartResize enabled=&quot;True&quot; minWidth=&quot;60&quot; minHeight=&quot;22&quot; /&gt;&lt;/SmartSettings&gt;"/>
              <p:cNvGrpSpPr/>
              <p:nvPr>
                <p:custDataLst>
                  <p:tags r:id="rId8"/>
                </p:custDataLst>
              </p:nvPr>
            </p:nvGrpSpPr>
            <p:grpSpPr>
              <a:xfrm>
                <a:off x="7177325" y="3164815"/>
                <a:ext cx="1878017" cy="3564593"/>
                <a:chOff x="595686" y="1184134"/>
                <a:chExt cx="1828800" cy="1682310"/>
              </a:xfrm>
            </p:grpSpPr>
            <p:sp>
              <p:nvSpPr>
                <p:cNvPr id="25" name="Panel" descr="&lt;SmartSettings&gt;&lt;SmartResize anchorLeft=&quot;Relative&quot; anchorTop=&quot;Absolute&quot; anchorRight=&quot;Relative&quot; anchorBottom=&quot;Relative&quot; /&gt;&lt;/SmartSettings&gt;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595686" y="1220524"/>
                  <a:ext cx="1828800" cy="164592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Label" descr="&lt;SmartSettings&gt;&lt;SmartResize anchorLeft=&quot;Absolute&quot; anchorTop=&quot;Absolute&quot; anchorRight=&quot;None&quot; anchorBottom=&quot;None&quot; /&gt;&lt;/SmartSettings&gt;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647125" y="1184134"/>
                  <a:ext cx="851553" cy="124920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lIns="36576" tIns="9144" rIns="36576" bIns="9144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i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Chat Box</a:t>
                  </a:r>
                  <a:endParaRPr lang="en-US" sz="1600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9"/>
                </p:custDataLst>
              </p:nvPr>
            </p:nvGrpSpPr>
            <p:grpSpPr>
              <a:xfrm>
                <a:off x="7202740" y="3533822"/>
                <a:ext cx="1828800" cy="3135538"/>
                <a:chOff x="595686" y="1261242"/>
                <a:chExt cx="1828800" cy="2507676"/>
              </a:xfrm>
            </p:grpSpPr>
            <p:sp>
              <p:nvSpPr>
                <p:cNvPr id="67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595686" y="1261242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Users(5)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272509" y="1339806"/>
                  <a:ext cx="73025" cy="33010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Panel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1451378"/>
                  <a:ext cx="1828800" cy="208718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  <a:endParaRPr lang="en-US" altLang="ko-KR" sz="11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595686" y="3578780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i="1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Typing...</a:t>
                  </a:r>
                  <a:endParaRPr lang="en-US" sz="900" i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80" name="왼쪽 화살표 79"/>
            <p:cNvSpPr/>
            <p:nvPr/>
          </p:nvSpPr>
          <p:spPr>
            <a:xfrm>
              <a:off x="8369514" y="2088519"/>
              <a:ext cx="324000" cy="108000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오른쪽 화살표 80"/>
            <p:cNvSpPr/>
            <p:nvPr/>
          </p:nvSpPr>
          <p:spPr>
            <a:xfrm>
              <a:off x="8744118" y="2088519"/>
              <a:ext cx="324000" cy="10800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5"/>
              </p:custDataLst>
            </p:nvPr>
          </p:nvGrpSpPr>
          <p:grpSpPr>
            <a:xfrm>
              <a:off x="7113854" y="2482279"/>
              <a:ext cx="1994650" cy="632357"/>
              <a:chOff x="595686" y="1184134"/>
              <a:chExt cx="1828800" cy="1874492"/>
            </a:xfrm>
          </p:grpSpPr>
          <p:sp>
            <p:nvSpPr>
              <p:cNvPr id="3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412705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44117" y="1184134"/>
                <a:ext cx="454613" cy="60214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ko-KR" sz="1200" i="1" dirty="0" smtClean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Profile</a:t>
                </a:r>
              </a:p>
            </p:txBody>
          </p:sp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243" y="2689249"/>
              <a:ext cx="378580" cy="38376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432" y="2747411"/>
              <a:ext cx="281040" cy="28104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591582" y="2765716"/>
              <a:ext cx="118429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SKT T1 </a:t>
              </a:r>
              <a:r>
                <a:rPr lang="en-US" altLang="ko-KR" sz="15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Faker</a:t>
              </a:r>
              <a:endParaRPr lang="en-US" altLang="ko-KR" sz="15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19" y="3338830"/>
              <a:ext cx="360000" cy="36000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4" y="3698830"/>
              <a:ext cx="360000" cy="360000"/>
            </a:xfrm>
            <a:prstGeom prst="rect">
              <a:avLst/>
            </a:prstGeom>
          </p:spPr>
        </p:pic>
      </p:grpSp>
      <p:sp>
        <p:nvSpPr>
          <p:cNvPr id="50" name="Oval"/>
          <p:cNvSpPr/>
          <p:nvPr/>
        </p:nvSpPr>
        <p:spPr>
          <a:xfrm>
            <a:off x="469045" y="4293112"/>
            <a:ext cx="1800000" cy="180000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Oval"/>
          <p:cNvSpPr/>
          <p:nvPr/>
        </p:nvSpPr>
        <p:spPr>
          <a:xfrm>
            <a:off x="2655223" y="4282513"/>
            <a:ext cx="1800000" cy="180000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Oval"/>
          <p:cNvSpPr/>
          <p:nvPr/>
        </p:nvSpPr>
        <p:spPr>
          <a:xfrm>
            <a:off x="4830625" y="4282513"/>
            <a:ext cx="1800000" cy="180000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Oval"/>
          <p:cNvSpPr/>
          <p:nvPr/>
        </p:nvSpPr>
        <p:spPr>
          <a:xfrm>
            <a:off x="621598" y="4627476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Oval"/>
          <p:cNvSpPr/>
          <p:nvPr/>
        </p:nvSpPr>
        <p:spPr>
          <a:xfrm>
            <a:off x="1382635" y="4961535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Oval"/>
          <p:cNvSpPr/>
          <p:nvPr/>
        </p:nvSpPr>
        <p:spPr>
          <a:xfrm>
            <a:off x="3059832" y="4466626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Oval"/>
          <p:cNvSpPr/>
          <p:nvPr/>
        </p:nvSpPr>
        <p:spPr>
          <a:xfrm>
            <a:off x="3195223" y="5321535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Oval"/>
          <p:cNvSpPr/>
          <p:nvPr/>
        </p:nvSpPr>
        <p:spPr>
          <a:xfrm>
            <a:off x="5220072" y="5282247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Oval"/>
          <p:cNvSpPr/>
          <p:nvPr/>
        </p:nvSpPr>
        <p:spPr>
          <a:xfrm>
            <a:off x="5148064" y="4444701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Oval"/>
          <p:cNvSpPr/>
          <p:nvPr/>
        </p:nvSpPr>
        <p:spPr>
          <a:xfrm>
            <a:off x="5854606" y="4804701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35" y="4781535"/>
            <a:ext cx="252000" cy="252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8" y="5053399"/>
            <a:ext cx="252000" cy="252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82" y="4819371"/>
            <a:ext cx="252000" cy="252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35" y="5264406"/>
            <a:ext cx="252000" cy="252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35" y="5138406"/>
            <a:ext cx="252000" cy="252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23" y="4735476"/>
            <a:ext cx="252000" cy="2520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34" y="5750247"/>
            <a:ext cx="252000" cy="252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821" y="5599476"/>
            <a:ext cx="252000" cy="252000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334" y="4678701"/>
            <a:ext cx="252000" cy="25200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23" y="5471234"/>
            <a:ext cx="252000" cy="252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72" y="5642247"/>
            <a:ext cx="252000" cy="252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107" y="5347476"/>
            <a:ext cx="252000" cy="252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43" y="4743095"/>
            <a:ext cx="252000" cy="2520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36" y="5516247"/>
            <a:ext cx="252000" cy="2520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64" y="4608383"/>
            <a:ext cx="252000" cy="25200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36" y="4928169"/>
            <a:ext cx="252000" cy="2520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36" y="4995095"/>
            <a:ext cx="252000" cy="25200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24" y="4567371"/>
            <a:ext cx="252000" cy="25200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66" y="4951383"/>
            <a:ext cx="252000" cy="25200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36" y="5624247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Visualized Workflow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" y="1484785"/>
            <a:ext cx="9143999" cy="5373216"/>
            <a:chOff x="1" y="1484785"/>
            <a:chExt cx="9143999" cy="5373216"/>
          </a:xfrm>
        </p:grpSpPr>
        <p:grpSp>
          <p:nvGrpSpPr>
            <p:cNvPr id="4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1" y="1484785"/>
              <a:ext cx="9143999" cy="5373216"/>
              <a:chOff x="595684" y="1261242"/>
              <a:chExt cx="6668464" cy="4352547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4" y="1694606"/>
                <a:ext cx="6668462" cy="39191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85" y="1261242"/>
                <a:ext cx="6668463" cy="43505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090667" y="1510380"/>
                <a:ext cx="108826" cy="9130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7110356" y="1318955"/>
                <a:ext cx="71778" cy="7715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1254156" y="1459739"/>
                <a:ext cx="5771855" cy="192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ReggaeGit.com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309671" y="1502020"/>
                <a:ext cx="68307" cy="10802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/>
              <p:cNvGrpSpPr/>
              <p:nvPr/>
            </p:nvGrpSpPr>
            <p:grpSpPr>
              <a:xfrm>
                <a:off x="687508" y="1485946"/>
                <a:ext cx="467723" cy="140170"/>
                <a:chOff x="687508" y="1485946"/>
                <a:chExt cx="467723" cy="140170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687508" y="1507165"/>
                  <a:ext cx="111141" cy="9773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863482" y="1507166"/>
                  <a:ext cx="111141" cy="9773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1039458" y="1485946"/>
                  <a:ext cx="115773" cy="14017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5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35496" y="1988840"/>
              <a:ext cx="7039454" cy="1127929"/>
              <a:chOff x="595686" y="1184133"/>
              <a:chExt cx="1828800" cy="1766697"/>
            </a:xfrm>
          </p:grpSpPr>
          <p:sp>
            <p:nvSpPr>
              <p:cNvPr id="16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6" y="1304909"/>
                <a:ext cx="1828800" cy="16459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0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 Project</a:t>
                </a:r>
                <a:endParaRPr lang="en-US" sz="4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09409" y="1184133"/>
                <a:ext cx="295845" cy="41458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Project Title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7113854" y="1988841"/>
              <a:ext cx="1994650" cy="520297"/>
              <a:chOff x="595686" y="1184138"/>
              <a:chExt cx="1828800" cy="1932277"/>
            </a:xfrm>
          </p:grpSpPr>
          <p:sp>
            <p:nvSpPr>
              <p:cNvPr id="1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95686" y="1470501"/>
                <a:ext cx="1828800" cy="16459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16-10-02 22:32</a:t>
                </a:r>
                <a:endPara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44117" y="1184138"/>
                <a:ext cx="700742" cy="81154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Calendar</a:t>
                </a:r>
                <a:endParaRPr lang="en-US" sz="13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35496" y="3099687"/>
              <a:ext cx="7039454" cy="3710553"/>
              <a:chOff x="595686" y="1184134"/>
              <a:chExt cx="1828800" cy="1679132"/>
            </a:xfrm>
          </p:grpSpPr>
          <p:sp>
            <p:nvSpPr>
              <p:cNvPr id="22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217346"/>
                <a:ext cx="1828800" cy="16459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09409" y="1184134"/>
                <a:ext cx="566537" cy="119779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Visualized Source Code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7113854" y="3099687"/>
              <a:ext cx="2004738" cy="3710553"/>
              <a:chOff x="7177325" y="3164815"/>
              <a:chExt cx="1878017" cy="3564593"/>
            </a:xfrm>
          </p:grpSpPr>
          <p:grpSp>
            <p:nvGrpSpPr>
              <p:cNvPr id="24" name="Group Box" descr="&lt;SmartSettings&gt;&lt;SmartResize enabled=&quot;True&quot; minWidth=&quot;60&quot; minHeight=&quot;22&quot; /&gt;&lt;/SmartSettings&gt;"/>
              <p:cNvGrpSpPr/>
              <p:nvPr>
                <p:custDataLst>
                  <p:tags r:id="rId8"/>
                </p:custDataLst>
              </p:nvPr>
            </p:nvGrpSpPr>
            <p:grpSpPr>
              <a:xfrm>
                <a:off x="7177325" y="3164815"/>
                <a:ext cx="1878017" cy="3564593"/>
                <a:chOff x="595686" y="1184134"/>
                <a:chExt cx="1828800" cy="1682310"/>
              </a:xfrm>
            </p:grpSpPr>
            <p:sp>
              <p:nvSpPr>
                <p:cNvPr id="25" name="Panel" descr="&lt;SmartSettings&gt;&lt;SmartResize anchorLeft=&quot;Relative&quot; anchorTop=&quot;Absolute&quot; anchorRight=&quot;Relative&quot; anchorBottom=&quot;Relative&quot; /&gt;&lt;/SmartSettings&gt;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595686" y="1220524"/>
                  <a:ext cx="1828800" cy="164592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Label" descr="&lt;SmartSettings&gt;&lt;SmartResize anchorLeft=&quot;Absolute&quot; anchorTop=&quot;Absolute&quot; anchorRight=&quot;None&quot; anchorBottom=&quot;None&quot; /&gt;&lt;/SmartSettings&gt;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647125" y="1184134"/>
                  <a:ext cx="851553" cy="124920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lIns="36576" tIns="9144" rIns="36576" bIns="9144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i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Chat Box</a:t>
                  </a:r>
                  <a:endParaRPr lang="en-US" sz="1600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9"/>
                </p:custDataLst>
              </p:nvPr>
            </p:nvGrpSpPr>
            <p:grpSpPr>
              <a:xfrm>
                <a:off x="7202740" y="3533822"/>
                <a:ext cx="1828800" cy="3135538"/>
                <a:chOff x="595686" y="1261242"/>
                <a:chExt cx="1828800" cy="2507676"/>
              </a:xfrm>
            </p:grpSpPr>
            <p:sp>
              <p:nvSpPr>
                <p:cNvPr id="67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595686" y="1261242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Users(5)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272509" y="1339806"/>
                  <a:ext cx="73025" cy="33010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Panel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1451378"/>
                  <a:ext cx="1828800" cy="208718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  <a:endParaRPr lang="en-US" altLang="ko-KR" sz="11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595686" y="3578780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i="1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Typing...</a:t>
                  </a:r>
                  <a:endParaRPr lang="en-US" sz="900" i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80" name="왼쪽 화살표 79"/>
            <p:cNvSpPr/>
            <p:nvPr/>
          </p:nvSpPr>
          <p:spPr>
            <a:xfrm>
              <a:off x="8369514" y="2088519"/>
              <a:ext cx="324000" cy="108000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오른쪽 화살표 80"/>
            <p:cNvSpPr/>
            <p:nvPr/>
          </p:nvSpPr>
          <p:spPr>
            <a:xfrm>
              <a:off x="8744118" y="2088519"/>
              <a:ext cx="324000" cy="10800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5"/>
              </p:custDataLst>
            </p:nvPr>
          </p:nvGrpSpPr>
          <p:grpSpPr>
            <a:xfrm>
              <a:off x="7113854" y="2482279"/>
              <a:ext cx="1994650" cy="632357"/>
              <a:chOff x="595686" y="1184134"/>
              <a:chExt cx="1828800" cy="1874492"/>
            </a:xfrm>
          </p:grpSpPr>
          <p:sp>
            <p:nvSpPr>
              <p:cNvPr id="3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412705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44117" y="1184134"/>
                <a:ext cx="454613" cy="60214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ko-KR" sz="1200" i="1" dirty="0" smtClean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Profile</a:t>
                </a:r>
              </a:p>
            </p:txBody>
          </p:sp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243" y="2689249"/>
              <a:ext cx="378580" cy="38376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432" y="2747411"/>
              <a:ext cx="281040" cy="28104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591582" y="2765716"/>
              <a:ext cx="118429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SKT T1 </a:t>
              </a:r>
              <a:r>
                <a:rPr lang="en-US" altLang="ko-KR" sz="15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Faker</a:t>
              </a:r>
              <a:endParaRPr lang="en-US" altLang="ko-KR" sz="15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19" y="3338830"/>
              <a:ext cx="360000" cy="36000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4" y="3698830"/>
              <a:ext cx="360000" cy="360000"/>
            </a:xfrm>
            <a:prstGeom prst="rect">
              <a:avLst/>
            </a:prstGeom>
          </p:spPr>
        </p:pic>
      </p:grpSp>
      <p:sp>
        <p:nvSpPr>
          <p:cNvPr id="50" name="Oval"/>
          <p:cNvSpPr/>
          <p:nvPr/>
        </p:nvSpPr>
        <p:spPr>
          <a:xfrm>
            <a:off x="469045" y="4293112"/>
            <a:ext cx="1800000" cy="180000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Oval"/>
          <p:cNvSpPr/>
          <p:nvPr/>
        </p:nvSpPr>
        <p:spPr>
          <a:xfrm>
            <a:off x="2655223" y="4282513"/>
            <a:ext cx="1800000" cy="180000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Oval"/>
          <p:cNvSpPr/>
          <p:nvPr/>
        </p:nvSpPr>
        <p:spPr>
          <a:xfrm>
            <a:off x="4830625" y="4282513"/>
            <a:ext cx="1800000" cy="180000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Oval"/>
          <p:cNvSpPr/>
          <p:nvPr/>
        </p:nvSpPr>
        <p:spPr>
          <a:xfrm>
            <a:off x="621598" y="4627476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Oval"/>
          <p:cNvSpPr/>
          <p:nvPr/>
        </p:nvSpPr>
        <p:spPr>
          <a:xfrm>
            <a:off x="1382635" y="4961535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Oval"/>
          <p:cNvSpPr/>
          <p:nvPr/>
        </p:nvSpPr>
        <p:spPr>
          <a:xfrm>
            <a:off x="3059832" y="4466626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Oval"/>
          <p:cNvSpPr/>
          <p:nvPr/>
        </p:nvSpPr>
        <p:spPr>
          <a:xfrm>
            <a:off x="3195223" y="5321535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Oval"/>
          <p:cNvSpPr/>
          <p:nvPr/>
        </p:nvSpPr>
        <p:spPr>
          <a:xfrm>
            <a:off x="5220072" y="5282247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Oval"/>
          <p:cNvSpPr/>
          <p:nvPr/>
        </p:nvSpPr>
        <p:spPr>
          <a:xfrm>
            <a:off x="5148064" y="4444701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Oval"/>
          <p:cNvSpPr/>
          <p:nvPr/>
        </p:nvSpPr>
        <p:spPr>
          <a:xfrm>
            <a:off x="5854606" y="4804701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35" y="4781535"/>
            <a:ext cx="252000" cy="252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8" y="5053399"/>
            <a:ext cx="252000" cy="252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82" y="4819371"/>
            <a:ext cx="252000" cy="252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35" y="5264406"/>
            <a:ext cx="252000" cy="252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35" y="5138406"/>
            <a:ext cx="252000" cy="252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23" y="4735476"/>
            <a:ext cx="252000" cy="2520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34" y="5750247"/>
            <a:ext cx="252000" cy="252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821" y="5599476"/>
            <a:ext cx="252000" cy="252000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334" y="4678701"/>
            <a:ext cx="252000" cy="25200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23" y="5471234"/>
            <a:ext cx="252000" cy="252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72" y="5642247"/>
            <a:ext cx="252000" cy="252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107" y="5347476"/>
            <a:ext cx="252000" cy="252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43" y="4743095"/>
            <a:ext cx="252000" cy="2520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36" y="5516247"/>
            <a:ext cx="252000" cy="2520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64" y="4608383"/>
            <a:ext cx="252000" cy="25200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36" y="4928169"/>
            <a:ext cx="252000" cy="2520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36" y="4995095"/>
            <a:ext cx="252000" cy="25200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24" y="4567371"/>
            <a:ext cx="252000" cy="25200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66" y="4951383"/>
            <a:ext cx="252000" cy="25200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36" y="5624247"/>
            <a:ext cx="252000" cy="252000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969211" y="4819371"/>
            <a:ext cx="2105101" cy="1687307"/>
            <a:chOff x="1969211" y="4819371"/>
            <a:chExt cx="2105101" cy="168730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071" y="5095216"/>
              <a:ext cx="1821241" cy="1411462"/>
            </a:xfrm>
            <a:prstGeom prst="rect">
              <a:avLst/>
            </a:prstGeom>
            <a:ln w="38100" cmpd="dbl">
              <a:solidFill>
                <a:schemeClr val="tx1"/>
              </a:solidFill>
            </a:ln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9211" y="4819371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3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Visualized Workflow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" y="1484785"/>
            <a:ext cx="9143999" cy="5373216"/>
            <a:chOff x="1" y="1484785"/>
            <a:chExt cx="9143999" cy="5373216"/>
          </a:xfrm>
        </p:grpSpPr>
        <p:grpSp>
          <p:nvGrpSpPr>
            <p:cNvPr id="4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1" y="1484785"/>
              <a:ext cx="9143999" cy="5373216"/>
              <a:chOff x="595684" y="1261242"/>
              <a:chExt cx="6668464" cy="4352547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4" y="1694606"/>
                <a:ext cx="6668462" cy="39191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85" y="1261242"/>
                <a:ext cx="6668463" cy="43505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090667" y="1510380"/>
                <a:ext cx="108826" cy="9130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7110356" y="1318955"/>
                <a:ext cx="71778" cy="7715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1254156" y="1459739"/>
                <a:ext cx="5771855" cy="192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ReggaeGit.com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309671" y="1502020"/>
                <a:ext cx="68307" cy="10802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/>
              <p:cNvGrpSpPr/>
              <p:nvPr/>
            </p:nvGrpSpPr>
            <p:grpSpPr>
              <a:xfrm>
                <a:off x="687508" y="1485946"/>
                <a:ext cx="467723" cy="140170"/>
                <a:chOff x="687508" y="1485946"/>
                <a:chExt cx="467723" cy="140170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687508" y="1507165"/>
                  <a:ext cx="111141" cy="9773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863482" y="1507166"/>
                  <a:ext cx="111141" cy="9773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1039458" y="1485946"/>
                  <a:ext cx="115773" cy="140170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5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35496" y="1988840"/>
              <a:ext cx="7039454" cy="1127929"/>
              <a:chOff x="595686" y="1184133"/>
              <a:chExt cx="1828800" cy="1766697"/>
            </a:xfrm>
          </p:grpSpPr>
          <p:sp>
            <p:nvSpPr>
              <p:cNvPr id="16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6" y="1304909"/>
                <a:ext cx="1828800" cy="16459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0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 Project</a:t>
                </a:r>
                <a:endParaRPr lang="en-US" sz="4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09409" y="1184133"/>
                <a:ext cx="295845" cy="41458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Project Title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7113854" y="1988841"/>
              <a:ext cx="1994650" cy="520297"/>
              <a:chOff x="595686" y="1184138"/>
              <a:chExt cx="1828800" cy="1932277"/>
            </a:xfrm>
          </p:grpSpPr>
          <p:sp>
            <p:nvSpPr>
              <p:cNvPr id="1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95686" y="1470501"/>
                <a:ext cx="1828800" cy="16459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16-10-02 22:32</a:t>
                </a:r>
                <a:endPara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44117" y="1184138"/>
                <a:ext cx="700742" cy="81154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Calendar</a:t>
                </a:r>
                <a:endParaRPr lang="en-US" sz="13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35496" y="3099687"/>
              <a:ext cx="7039454" cy="3710553"/>
              <a:chOff x="595686" y="1184134"/>
              <a:chExt cx="1828800" cy="1679132"/>
            </a:xfrm>
          </p:grpSpPr>
          <p:sp>
            <p:nvSpPr>
              <p:cNvPr id="22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217346"/>
                <a:ext cx="1828800" cy="16459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09409" y="1184134"/>
                <a:ext cx="566537" cy="119779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Visualized Source Code</a:t>
                </a:r>
                <a:endParaRPr lang="en-US" sz="16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7113854" y="3099687"/>
              <a:ext cx="2004738" cy="3710553"/>
              <a:chOff x="7177325" y="3164815"/>
              <a:chExt cx="1878017" cy="3564593"/>
            </a:xfrm>
          </p:grpSpPr>
          <p:grpSp>
            <p:nvGrpSpPr>
              <p:cNvPr id="24" name="Group Box" descr="&lt;SmartSettings&gt;&lt;SmartResize enabled=&quot;True&quot; minWidth=&quot;60&quot; minHeight=&quot;22&quot; /&gt;&lt;/SmartSettings&gt;"/>
              <p:cNvGrpSpPr/>
              <p:nvPr>
                <p:custDataLst>
                  <p:tags r:id="rId8"/>
                </p:custDataLst>
              </p:nvPr>
            </p:nvGrpSpPr>
            <p:grpSpPr>
              <a:xfrm>
                <a:off x="7177325" y="3164815"/>
                <a:ext cx="1878017" cy="3564593"/>
                <a:chOff x="595686" y="1184134"/>
                <a:chExt cx="1828800" cy="1682310"/>
              </a:xfrm>
            </p:grpSpPr>
            <p:sp>
              <p:nvSpPr>
                <p:cNvPr id="25" name="Panel" descr="&lt;SmartSettings&gt;&lt;SmartResize anchorLeft=&quot;Relative&quot; anchorTop=&quot;Absolute&quot; anchorRight=&quot;Relative&quot; anchorBottom=&quot;Relative&quot; /&gt;&lt;/SmartSettings&gt;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595686" y="1220524"/>
                  <a:ext cx="1828800" cy="164592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Label" descr="&lt;SmartSettings&gt;&lt;SmartResize anchorLeft=&quot;Absolute&quot; anchorTop=&quot;Absolute&quot; anchorRight=&quot;None&quot; anchorBottom=&quot;None&quot; /&gt;&lt;/SmartSettings&gt;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647125" y="1184134"/>
                  <a:ext cx="851553" cy="124920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none" lIns="36576" tIns="9144" rIns="36576" bIns="9144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i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Chat Box</a:t>
                  </a:r>
                  <a:endParaRPr lang="en-US" sz="1600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9"/>
                </p:custDataLst>
              </p:nvPr>
            </p:nvGrpSpPr>
            <p:grpSpPr>
              <a:xfrm>
                <a:off x="7202740" y="3533822"/>
                <a:ext cx="1828800" cy="3135538"/>
                <a:chOff x="595686" y="1261242"/>
                <a:chExt cx="1828800" cy="2507676"/>
              </a:xfrm>
            </p:grpSpPr>
            <p:sp>
              <p:nvSpPr>
                <p:cNvPr id="67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595686" y="1261242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Users(5)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272509" y="1339806"/>
                  <a:ext cx="73025" cy="33010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Panel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1451378"/>
                  <a:ext cx="1828800" cy="208718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Steam : blah blah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watch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Kakao : daum daum</a:t>
                  </a:r>
                </a:p>
                <a:p>
                  <a:r>
                    <a:rPr lang="en-US" altLang="ko-KR" sz="11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Blizzard : watch </a:t>
                  </a:r>
                  <a:r>
                    <a:rPr lang="en-US" altLang="ko-KR" sz="11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watch</a:t>
                  </a:r>
                  <a:endParaRPr lang="en-US" altLang="ko-KR" sz="11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595686" y="3578780"/>
                  <a:ext cx="1828800" cy="19013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i="1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Typing...</a:t>
                  </a:r>
                  <a:endParaRPr lang="en-US" sz="900" i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80" name="왼쪽 화살표 79"/>
            <p:cNvSpPr/>
            <p:nvPr/>
          </p:nvSpPr>
          <p:spPr>
            <a:xfrm>
              <a:off x="8369514" y="2088519"/>
              <a:ext cx="324000" cy="108000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오른쪽 화살표 80"/>
            <p:cNvSpPr/>
            <p:nvPr/>
          </p:nvSpPr>
          <p:spPr>
            <a:xfrm>
              <a:off x="8744118" y="2088519"/>
              <a:ext cx="324000" cy="10800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5"/>
              </p:custDataLst>
            </p:nvPr>
          </p:nvGrpSpPr>
          <p:grpSpPr>
            <a:xfrm>
              <a:off x="7113854" y="2482279"/>
              <a:ext cx="1994650" cy="632357"/>
              <a:chOff x="595686" y="1184134"/>
              <a:chExt cx="1828800" cy="1874492"/>
            </a:xfrm>
          </p:grpSpPr>
          <p:sp>
            <p:nvSpPr>
              <p:cNvPr id="3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412705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44117" y="1184134"/>
                <a:ext cx="454613" cy="60214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ko-KR" sz="1200" i="1" dirty="0" smtClean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Profile</a:t>
                </a:r>
              </a:p>
            </p:txBody>
          </p:sp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243" y="2689249"/>
              <a:ext cx="378580" cy="38376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432" y="2747411"/>
              <a:ext cx="281040" cy="28104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591582" y="2765716"/>
              <a:ext cx="1184294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5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SKT T1 </a:t>
              </a:r>
              <a:r>
                <a:rPr lang="en-US" altLang="ko-KR" sz="15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Faker</a:t>
              </a:r>
              <a:endParaRPr lang="en-US" altLang="ko-KR" sz="15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19" y="3338830"/>
              <a:ext cx="360000" cy="36000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4" y="3698830"/>
              <a:ext cx="360000" cy="360000"/>
            </a:xfrm>
            <a:prstGeom prst="rect">
              <a:avLst/>
            </a:prstGeom>
          </p:spPr>
        </p:pic>
      </p:grpSp>
      <p:sp>
        <p:nvSpPr>
          <p:cNvPr id="50" name="Oval"/>
          <p:cNvSpPr/>
          <p:nvPr/>
        </p:nvSpPr>
        <p:spPr>
          <a:xfrm>
            <a:off x="469045" y="4293112"/>
            <a:ext cx="1800000" cy="180000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Oval"/>
          <p:cNvSpPr/>
          <p:nvPr/>
        </p:nvSpPr>
        <p:spPr>
          <a:xfrm>
            <a:off x="2655223" y="4282513"/>
            <a:ext cx="1800000" cy="180000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Oval"/>
          <p:cNvSpPr/>
          <p:nvPr/>
        </p:nvSpPr>
        <p:spPr>
          <a:xfrm>
            <a:off x="4830625" y="4282513"/>
            <a:ext cx="1800000" cy="180000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Oval"/>
          <p:cNvSpPr/>
          <p:nvPr/>
        </p:nvSpPr>
        <p:spPr>
          <a:xfrm>
            <a:off x="621598" y="4627476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Oval"/>
          <p:cNvSpPr/>
          <p:nvPr/>
        </p:nvSpPr>
        <p:spPr>
          <a:xfrm>
            <a:off x="1382635" y="4961535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Oval"/>
          <p:cNvSpPr/>
          <p:nvPr/>
        </p:nvSpPr>
        <p:spPr>
          <a:xfrm>
            <a:off x="3059832" y="4466626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Oval"/>
          <p:cNvSpPr/>
          <p:nvPr/>
        </p:nvSpPr>
        <p:spPr>
          <a:xfrm>
            <a:off x="3195223" y="5321535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Oval"/>
          <p:cNvSpPr/>
          <p:nvPr/>
        </p:nvSpPr>
        <p:spPr>
          <a:xfrm>
            <a:off x="5220072" y="5282247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Oval"/>
          <p:cNvSpPr/>
          <p:nvPr/>
        </p:nvSpPr>
        <p:spPr>
          <a:xfrm>
            <a:off x="5148064" y="4444701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Oval"/>
          <p:cNvSpPr/>
          <p:nvPr/>
        </p:nvSpPr>
        <p:spPr>
          <a:xfrm>
            <a:off x="5854606" y="4804701"/>
            <a:ext cx="720000" cy="720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35" y="4781535"/>
            <a:ext cx="252000" cy="252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8" y="5053399"/>
            <a:ext cx="252000" cy="252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82" y="4819371"/>
            <a:ext cx="252000" cy="252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35" y="5264406"/>
            <a:ext cx="252000" cy="252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35" y="5138406"/>
            <a:ext cx="252000" cy="252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23" y="4735476"/>
            <a:ext cx="252000" cy="2520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34" y="5750247"/>
            <a:ext cx="252000" cy="252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821" y="5599476"/>
            <a:ext cx="252000" cy="252000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334" y="4678701"/>
            <a:ext cx="252000" cy="25200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23" y="5471234"/>
            <a:ext cx="252000" cy="252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72" y="5642247"/>
            <a:ext cx="252000" cy="252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107" y="5347476"/>
            <a:ext cx="252000" cy="252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43" y="4743095"/>
            <a:ext cx="252000" cy="2520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36" y="5516247"/>
            <a:ext cx="252000" cy="2520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64" y="4608383"/>
            <a:ext cx="252000" cy="25200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36" y="4928169"/>
            <a:ext cx="252000" cy="2520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36" y="4995095"/>
            <a:ext cx="252000" cy="25200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24" y="4567371"/>
            <a:ext cx="252000" cy="25200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66" y="4951383"/>
            <a:ext cx="252000" cy="25200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36" y="5624247"/>
            <a:ext cx="252000" cy="252000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>
          <a:xfrm rot="8100000">
            <a:off x="1462337" y="4057621"/>
            <a:ext cx="315471" cy="1452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409240" y="3789386"/>
            <a:ext cx="11322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First Group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01223" y="4055093"/>
            <a:ext cx="1448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Second Group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9" name="오른쪽 화살표 78"/>
          <p:cNvSpPr/>
          <p:nvPr/>
        </p:nvSpPr>
        <p:spPr>
          <a:xfrm rot="8100000">
            <a:off x="3630300" y="4344460"/>
            <a:ext cx="315471" cy="1452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788034" y="6309404"/>
            <a:ext cx="15940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Personal Branch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3" name="오른쪽 화살표 82"/>
          <p:cNvSpPr/>
          <p:nvPr/>
        </p:nvSpPr>
        <p:spPr>
          <a:xfrm rot="19009590">
            <a:off x="5348317" y="6104477"/>
            <a:ext cx="764614" cy="1978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89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218</TotalTime>
  <Words>1323</Words>
  <Application>Microsoft Office PowerPoint</Application>
  <PresentationFormat>화면 슬라이드 쇼(4:3)</PresentationFormat>
  <Paragraphs>441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모듈</vt:lpstr>
      <vt:lpstr>ReggaeGit</vt:lpstr>
      <vt:lpstr>Service Introduction Page</vt:lpstr>
      <vt:lpstr>When signed in</vt:lpstr>
      <vt:lpstr>Project Title(On-Click)</vt:lpstr>
      <vt:lpstr>Calendar</vt:lpstr>
      <vt:lpstr>Calendar(On-Click)</vt:lpstr>
      <vt:lpstr>Visualized Workflow</vt:lpstr>
      <vt:lpstr>Visualized Workflow</vt:lpstr>
      <vt:lpstr>Visualized Workflow</vt:lpstr>
      <vt:lpstr>Visualized Workflow</vt:lpstr>
      <vt:lpstr>Visualized Workflow</vt:lpstr>
      <vt:lpstr>Visualized Workflow</vt:lpstr>
      <vt:lpstr>Visualized Workflow</vt:lpstr>
      <vt:lpstr>Code Viewer(On-Click)</vt:lpstr>
      <vt:lpstr>Code Viewer(Ping System)</vt:lpstr>
      <vt:lpstr>Code Viewer(Ping System)</vt:lpstr>
      <vt:lpstr>Code Viewer(Sticky Note)</vt:lpstr>
      <vt:lpstr>Code Viewer(Sticky Note)</vt:lpstr>
      <vt:lpstr>Code Viewer(Sticky Note)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ReggaeGit</dc:title>
  <dc:creator>GT</dc:creator>
  <cp:lastModifiedBy>GT</cp:lastModifiedBy>
  <cp:revision>29</cp:revision>
  <dcterms:created xsi:type="dcterms:W3CDTF">2017-02-22T14:00:50Z</dcterms:created>
  <dcterms:modified xsi:type="dcterms:W3CDTF">2017-02-26T03:48:34Z</dcterms:modified>
</cp:coreProperties>
</file>