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63" r:id="rId5"/>
    <p:sldId id="266" r:id="rId6"/>
    <p:sldId id="264" r:id="rId7"/>
    <p:sldId id="265" r:id="rId8"/>
    <p:sldId id="268" r:id="rId9"/>
    <p:sldId id="267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image" Target="../media/image4.JPG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image" Target="../media/image4.JPG"/><Relationship Id="rId3" Type="http://schemas.openxmlformats.org/officeDocument/2006/relationships/tags" Target="../tags/tag205.xml"/><Relationship Id="rId21" Type="http://schemas.openxmlformats.org/officeDocument/2006/relationships/tags" Target="../tags/tag223.xml"/><Relationship Id="rId7" Type="http://schemas.openxmlformats.org/officeDocument/2006/relationships/tags" Target="../tags/tag209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0" Type="http://schemas.openxmlformats.org/officeDocument/2006/relationships/tags" Target="../tags/tag222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26" Type="http://schemas.openxmlformats.org/officeDocument/2006/relationships/image" Target="../media/image4.JPG"/><Relationship Id="rId3" Type="http://schemas.openxmlformats.org/officeDocument/2006/relationships/tags" Target="../tags/tag229.xml"/><Relationship Id="rId21" Type="http://schemas.openxmlformats.org/officeDocument/2006/relationships/tags" Target="../tags/tag247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tags" Target="../tags/tag246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24" Type="http://schemas.openxmlformats.org/officeDocument/2006/relationships/tags" Target="../tags/tag250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23" Type="http://schemas.openxmlformats.org/officeDocument/2006/relationships/tags" Target="../tags/tag249.xml"/><Relationship Id="rId10" Type="http://schemas.openxmlformats.org/officeDocument/2006/relationships/tags" Target="../tags/tag236.xml"/><Relationship Id="rId19" Type="http://schemas.openxmlformats.org/officeDocument/2006/relationships/tags" Target="../tags/tag245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Relationship Id="rId22" Type="http://schemas.openxmlformats.org/officeDocument/2006/relationships/tags" Target="../tags/tag248.xml"/><Relationship Id="rId27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26" Type="http://schemas.openxmlformats.org/officeDocument/2006/relationships/tags" Target="../tags/tag92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tags" Target="../tags/tag91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90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tags" Target="../tags/tag89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88.xml"/><Relationship Id="rId27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image" Target="../media/image3.JPG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image" Target="../media/image4.JPG"/><Relationship Id="rId3" Type="http://schemas.openxmlformats.org/officeDocument/2006/relationships/tags" Target="../tags/tag109.xml"/><Relationship Id="rId21" Type="http://schemas.openxmlformats.org/officeDocument/2006/relationships/tags" Target="../tags/tag127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tags" Target="../tags/tag130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image" Target="../media/image4.JPG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image" Target="../media/image4.JPG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ReggaeGit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Design Draft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Viewer(Sticky Note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795" y="2036886"/>
            <a:ext cx="7039454" cy="4692182"/>
            <a:chOff x="595686" y="1184134"/>
            <a:chExt cx="1828800" cy="1672073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10287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9409" y="1184134"/>
              <a:ext cx="566537" cy="9432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" y="2325842"/>
            <a:ext cx="6891654" cy="4343518"/>
          </a:xfrm>
          <a:prstGeom prst="rect">
            <a:avLst/>
          </a:prstGeom>
        </p:spPr>
      </p:pic>
      <p:sp>
        <p:nvSpPr>
          <p:cNvPr id="15" name="직각 삼각형 14"/>
          <p:cNvSpPr/>
          <p:nvPr/>
        </p:nvSpPr>
        <p:spPr>
          <a:xfrm rot="5400000">
            <a:off x="148113" y="5076444"/>
            <a:ext cx="108000" cy="108000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Viewer(Sticky Note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795" y="2036886"/>
            <a:ext cx="7039454" cy="4692182"/>
            <a:chOff x="595686" y="1184134"/>
            <a:chExt cx="1828800" cy="1672073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10287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9409" y="1184134"/>
              <a:ext cx="566537" cy="9432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" y="2325842"/>
            <a:ext cx="6891654" cy="4343518"/>
          </a:xfrm>
          <a:prstGeom prst="rect">
            <a:avLst/>
          </a:prstGeom>
        </p:spPr>
      </p:pic>
      <p:sp>
        <p:nvSpPr>
          <p:cNvPr id="15" name="직각 삼각형 14"/>
          <p:cNvSpPr/>
          <p:nvPr/>
        </p:nvSpPr>
        <p:spPr>
          <a:xfrm rot="5400000">
            <a:off x="148113" y="5076444"/>
            <a:ext cx="108000" cy="108000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화살표 29"/>
          <p:cNvSpPr/>
          <p:nvPr/>
        </p:nvSpPr>
        <p:spPr>
          <a:xfrm rot="2700000">
            <a:off x="187918" y="5180904"/>
            <a:ext cx="180000" cy="90000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Viewer(Sticky Note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795" y="2036886"/>
            <a:ext cx="7039454" cy="4692182"/>
            <a:chOff x="595686" y="1184134"/>
            <a:chExt cx="1828800" cy="1672073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10287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9409" y="1184134"/>
              <a:ext cx="566537" cy="9432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" y="2325842"/>
            <a:ext cx="6891654" cy="4343518"/>
          </a:xfrm>
          <a:prstGeom prst="rect">
            <a:avLst/>
          </a:prstGeom>
        </p:spPr>
      </p:pic>
      <p:sp>
        <p:nvSpPr>
          <p:cNvPr id="15" name="직각 삼각형 14"/>
          <p:cNvSpPr/>
          <p:nvPr/>
        </p:nvSpPr>
        <p:spPr>
          <a:xfrm rot="5400000">
            <a:off x="148113" y="5076444"/>
            <a:ext cx="108000" cy="108000"/>
          </a:xfrm>
          <a:prstGeom prst="rt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0" y="5103888"/>
            <a:ext cx="1364098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Introduction Page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124"/>
            <a:ext cx="9143997" cy="2912330"/>
          </a:xfrm>
          <a:prstGeom prst="rect">
            <a:avLst/>
          </a:prstGeom>
        </p:spPr>
      </p:pic>
      <p:grpSp>
        <p:nvGrpSpPr>
          <p:cNvPr id="35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236" y="4815027"/>
            <a:ext cx="9134764" cy="2028656"/>
            <a:chOff x="595686" y="1184134"/>
            <a:chExt cx="1828800" cy="1710952"/>
          </a:xfrm>
        </p:grpSpPr>
        <p:sp>
          <p:nvSpPr>
            <p:cNvPr id="3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49166"/>
              <a:ext cx="1828800" cy="1645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service is damn awesome!!</a:t>
              </a:r>
              <a:endPara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606261" y="1184134"/>
              <a:ext cx="364943" cy="223236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i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altLang="ko-KR" sz="1600" i="1" dirty="0" smtClean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ervice Introduction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Label" descr="&lt;Tags&gt;&lt;SMARTRESIZEANCHORS&gt;Absolute,None,Absolute,None&lt;/SMARTRESIZEANCHORS&gt;&lt;/Tags&gt;"/>
          <p:cNvSpPr txBox="1"/>
          <p:nvPr/>
        </p:nvSpPr>
        <p:spPr>
          <a:xfrm>
            <a:off x="9085986" y="1667547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11473" y="4840168"/>
            <a:ext cx="1256499" cy="373982"/>
            <a:chOff x="504288" y="1184134"/>
            <a:chExt cx="1828800" cy="2323429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04288" y="1861639"/>
              <a:ext cx="1828800" cy="16459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Up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72567" y="1184134"/>
              <a:ext cx="674462" cy="97517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Up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386094" y="4873796"/>
            <a:ext cx="1256499" cy="342039"/>
            <a:chOff x="595686" y="1184134"/>
            <a:chExt cx="1828800" cy="2124977"/>
          </a:xfrm>
        </p:grpSpPr>
        <p:sp>
          <p:nvSpPr>
            <p:cNvPr id="4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663187"/>
              <a:ext cx="1828800" cy="16459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72567" y="1184134"/>
              <a:ext cx="604468" cy="97517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393308" y="4165053"/>
            <a:ext cx="2574664" cy="381387"/>
            <a:chOff x="595686" y="1184134"/>
            <a:chExt cx="1828800" cy="2063024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601237"/>
              <a:ext cx="1828800" cy="1645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gentlebuuny@gmail.com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633207" y="1184134"/>
              <a:ext cx="284747" cy="849071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E-mail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Group Box" descr="&lt;SmartSettings&gt;&lt;SmartResize enabled=&quot;True&quot; minWidth=&quot;60&quot; minHeight=&quot;22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386097" y="4532036"/>
            <a:ext cx="2581876" cy="326269"/>
            <a:chOff x="595685" y="1184134"/>
            <a:chExt cx="1828800" cy="2155294"/>
          </a:xfrm>
        </p:grpSpPr>
        <p:sp>
          <p:nvSpPr>
            <p:cNvPr id="5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693507"/>
              <a:ext cx="1828800" cy="1645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**************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633101" y="1184134"/>
              <a:ext cx="383870" cy="1036899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lang="en-US" sz="9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assword</a:t>
              </a:r>
              <a:endParaRPr lang="en-US" sz="9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signed in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5795" y="2036887"/>
            <a:ext cx="7039454" cy="1127929"/>
            <a:chOff x="595686" y="1184133"/>
            <a:chExt cx="1828800" cy="1766697"/>
          </a:xfrm>
        </p:grpSpPr>
        <p:sp>
          <p:nvSpPr>
            <p:cNvPr id="1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304909"/>
              <a:ext cx="1828800" cy="1645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 Project</a:t>
              </a:r>
              <a:endPara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609409" y="1184133"/>
              <a:ext cx="295845" cy="414586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Title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5795" y="3169726"/>
            <a:ext cx="7039454" cy="3561509"/>
            <a:chOff x="595686" y="1184134"/>
            <a:chExt cx="1828800" cy="168055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95686" y="1218765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09409" y="1184134"/>
              <a:ext cx="566537" cy="124897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Dropbox"/>
          <p:cNvSpPr>
            <a:spLocks noChangeAspect="1" noEditPoints="1"/>
          </p:cNvSpPr>
          <p:nvPr/>
        </p:nvSpPr>
        <p:spPr bwMode="auto">
          <a:xfrm>
            <a:off x="2411760" y="3861048"/>
            <a:ext cx="2662873" cy="2611167"/>
          </a:xfrm>
          <a:custGeom>
            <a:avLst/>
            <a:gdLst>
              <a:gd name="T0" fmla="*/ 211 w 671"/>
              <a:gd name="T1" fmla="*/ 0 h 654"/>
              <a:gd name="T2" fmla="*/ 203 w 671"/>
              <a:gd name="T3" fmla="*/ 2 h 654"/>
              <a:gd name="T4" fmla="*/ 8 w 671"/>
              <a:gd name="T5" fmla="*/ 128 h 654"/>
              <a:gd name="T6" fmla="*/ 8 w 671"/>
              <a:gd name="T7" fmla="*/ 149 h 654"/>
              <a:gd name="T8" fmla="*/ 127 w 671"/>
              <a:gd name="T9" fmla="*/ 240 h 654"/>
              <a:gd name="T10" fmla="*/ 8 w 671"/>
              <a:gd name="T11" fmla="*/ 329 h 654"/>
              <a:gd name="T12" fmla="*/ 9 w 671"/>
              <a:gd name="T13" fmla="*/ 352 h 654"/>
              <a:gd name="T14" fmla="*/ 122 w 671"/>
              <a:gd name="T15" fmla="*/ 418 h 654"/>
              <a:gd name="T16" fmla="*/ 122 w 671"/>
              <a:gd name="T17" fmla="*/ 508 h 654"/>
              <a:gd name="T18" fmla="*/ 128 w 671"/>
              <a:gd name="T19" fmla="*/ 519 h 654"/>
              <a:gd name="T20" fmla="*/ 328 w 671"/>
              <a:gd name="T21" fmla="*/ 651 h 654"/>
              <a:gd name="T22" fmla="*/ 343 w 671"/>
              <a:gd name="T23" fmla="*/ 651 h 654"/>
              <a:gd name="T24" fmla="*/ 543 w 671"/>
              <a:gd name="T25" fmla="*/ 521 h 654"/>
              <a:gd name="T26" fmla="*/ 549 w 671"/>
              <a:gd name="T27" fmla="*/ 509 h 654"/>
              <a:gd name="T28" fmla="*/ 549 w 671"/>
              <a:gd name="T29" fmla="*/ 419 h 654"/>
              <a:gd name="T30" fmla="*/ 663 w 671"/>
              <a:gd name="T31" fmla="*/ 352 h 654"/>
              <a:gd name="T32" fmla="*/ 664 w 671"/>
              <a:gd name="T33" fmla="*/ 330 h 654"/>
              <a:gd name="T34" fmla="*/ 553 w 671"/>
              <a:gd name="T35" fmla="*/ 235 h 654"/>
              <a:gd name="T36" fmla="*/ 664 w 671"/>
              <a:gd name="T37" fmla="*/ 144 h 654"/>
              <a:gd name="T38" fmla="*/ 663 w 671"/>
              <a:gd name="T39" fmla="*/ 122 h 654"/>
              <a:gd name="T40" fmla="*/ 474 w 671"/>
              <a:gd name="T41" fmla="*/ 2 h 654"/>
              <a:gd name="T42" fmla="*/ 466 w 671"/>
              <a:gd name="T43" fmla="*/ 0 h 654"/>
              <a:gd name="T44" fmla="*/ 458 w 671"/>
              <a:gd name="T45" fmla="*/ 3 h 654"/>
              <a:gd name="T46" fmla="*/ 336 w 671"/>
              <a:gd name="T47" fmla="*/ 104 h 654"/>
              <a:gd name="T48" fmla="*/ 219 w 671"/>
              <a:gd name="T49" fmla="*/ 3 h 654"/>
              <a:gd name="T50" fmla="*/ 211 w 671"/>
              <a:gd name="T51" fmla="*/ 0 h 654"/>
              <a:gd name="T52" fmla="*/ 467 w 671"/>
              <a:gd name="T53" fmla="*/ 30 h 654"/>
              <a:gd name="T54" fmla="*/ 633 w 671"/>
              <a:gd name="T55" fmla="*/ 135 h 654"/>
              <a:gd name="T56" fmla="*/ 530 w 671"/>
              <a:gd name="T57" fmla="*/ 219 h 654"/>
              <a:gd name="T58" fmla="*/ 359 w 671"/>
              <a:gd name="T59" fmla="*/ 120 h 654"/>
              <a:gd name="T60" fmla="*/ 467 w 671"/>
              <a:gd name="T61" fmla="*/ 30 h 654"/>
              <a:gd name="T62" fmla="*/ 209 w 671"/>
              <a:gd name="T63" fmla="*/ 30 h 654"/>
              <a:gd name="T64" fmla="*/ 313 w 671"/>
              <a:gd name="T65" fmla="*/ 120 h 654"/>
              <a:gd name="T66" fmla="*/ 150 w 671"/>
              <a:gd name="T67" fmla="*/ 224 h 654"/>
              <a:gd name="T68" fmla="*/ 39 w 671"/>
              <a:gd name="T69" fmla="*/ 140 h 654"/>
              <a:gd name="T70" fmla="*/ 209 w 671"/>
              <a:gd name="T71" fmla="*/ 30 h 654"/>
              <a:gd name="T72" fmla="*/ 336 w 671"/>
              <a:gd name="T73" fmla="*/ 137 h 654"/>
              <a:gd name="T74" fmla="*/ 506 w 671"/>
              <a:gd name="T75" fmla="*/ 235 h 654"/>
              <a:gd name="T76" fmla="*/ 336 w 671"/>
              <a:gd name="T77" fmla="*/ 342 h 654"/>
              <a:gd name="T78" fmla="*/ 174 w 671"/>
              <a:gd name="T79" fmla="*/ 240 h 654"/>
              <a:gd name="T80" fmla="*/ 336 w 671"/>
              <a:gd name="T81" fmla="*/ 137 h 654"/>
              <a:gd name="T82" fmla="*/ 530 w 671"/>
              <a:gd name="T83" fmla="*/ 251 h 654"/>
              <a:gd name="T84" fmla="*/ 633 w 671"/>
              <a:gd name="T85" fmla="*/ 338 h 654"/>
              <a:gd name="T86" fmla="*/ 465 w 671"/>
              <a:gd name="T87" fmla="*/ 439 h 654"/>
              <a:gd name="T88" fmla="*/ 359 w 671"/>
              <a:gd name="T89" fmla="*/ 359 h 654"/>
              <a:gd name="T90" fmla="*/ 530 w 671"/>
              <a:gd name="T91" fmla="*/ 251 h 654"/>
              <a:gd name="T92" fmla="*/ 150 w 671"/>
              <a:gd name="T93" fmla="*/ 256 h 654"/>
              <a:gd name="T94" fmla="*/ 312 w 671"/>
              <a:gd name="T95" fmla="*/ 359 h 654"/>
              <a:gd name="T96" fmla="*/ 209 w 671"/>
              <a:gd name="T97" fmla="*/ 439 h 654"/>
              <a:gd name="T98" fmla="*/ 40 w 671"/>
              <a:gd name="T99" fmla="*/ 339 h 654"/>
              <a:gd name="T100" fmla="*/ 150 w 671"/>
              <a:gd name="T101" fmla="*/ 256 h 654"/>
              <a:gd name="T102" fmla="*/ 336 w 671"/>
              <a:gd name="T103" fmla="*/ 374 h 654"/>
              <a:gd name="T104" fmla="*/ 456 w 671"/>
              <a:gd name="T105" fmla="*/ 465 h 654"/>
              <a:gd name="T106" fmla="*/ 471 w 671"/>
              <a:gd name="T107" fmla="*/ 466 h 654"/>
              <a:gd name="T108" fmla="*/ 522 w 671"/>
              <a:gd name="T109" fmla="*/ 435 h 654"/>
              <a:gd name="T110" fmla="*/ 522 w 671"/>
              <a:gd name="T111" fmla="*/ 502 h 654"/>
              <a:gd name="T112" fmla="*/ 336 w 671"/>
              <a:gd name="T113" fmla="*/ 624 h 654"/>
              <a:gd name="T114" fmla="*/ 149 w 671"/>
              <a:gd name="T115" fmla="*/ 501 h 654"/>
              <a:gd name="T116" fmla="*/ 149 w 671"/>
              <a:gd name="T117" fmla="*/ 434 h 654"/>
              <a:gd name="T118" fmla="*/ 204 w 671"/>
              <a:gd name="T119" fmla="*/ 466 h 654"/>
              <a:gd name="T120" fmla="*/ 219 w 671"/>
              <a:gd name="T121" fmla="*/ 465 h 654"/>
              <a:gd name="T122" fmla="*/ 336 w 671"/>
              <a:gd name="T123" fmla="*/ 37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1" h="654">
                <a:moveTo>
                  <a:pt x="211" y="0"/>
                </a:moveTo>
                <a:cubicBezTo>
                  <a:pt x="208" y="0"/>
                  <a:pt x="205" y="1"/>
                  <a:pt x="203" y="2"/>
                </a:cubicBezTo>
                <a:lnTo>
                  <a:pt x="8" y="128"/>
                </a:lnTo>
                <a:cubicBezTo>
                  <a:pt x="1" y="133"/>
                  <a:pt x="0" y="144"/>
                  <a:pt x="8" y="149"/>
                </a:cubicBezTo>
                <a:lnTo>
                  <a:pt x="127" y="240"/>
                </a:lnTo>
                <a:lnTo>
                  <a:pt x="8" y="329"/>
                </a:lnTo>
                <a:cubicBezTo>
                  <a:pt x="0" y="335"/>
                  <a:pt x="1" y="347"/>
                  <a:pt x="9" y="352"/>
                </a:cubicBezTo>
                <a:lnTo>
                  <a:pt x="122" y="418"/>
                </a:lnTo>
                <a:lnTo>
                  <a:pt x="122" y="508"/>
                </a:lnTo>
                <a:cubicBezTo>
                  <a:pt x="122" y="513"/>
                  <a:pt x="125" y="517"/>
                  <a:pt x="128" y="519"/>
                </a:cubicBezTo>
                <a:lnTo>
                  <a:pt x="328" y="651"/>
                </a:lnTo>
                <a:cubicBezTo>
                  <a:pt x="333" y="654"/>
                  <a:pt x="339" y="654"/>
                  <a:pt x="343" y="651"/>
                </a:cubicBezTo>
                <a:lnTo>
                  <a:pt x="543" y="521"/>
                </a:lnTo>
                <a:cubicBezTo>
                  <a:pt x="547" y="518"/>
                  <a:pt x="549" y="514"/>
                  <a:pt x="549" y="509"/>
                </a:cubicBezTo>
                <a:lnTo>
                  <a:pt x="549" y="419"/>
                </a:lnTo>
                <a:lnTo>
                  <a:pt x="663" y="352"/>
                </a:lnTo>
                <a:cubicBezTo>
                  <a:pt x="670" y="347"/>
                  <a:pt x="671" y="336"/>
                  <a:pt x="664" y="330"/>
                </a:cubicBezTo>
                <a:lnTo>
                  <a:pt x="553" y="235"/>
                </a:lnTo>
                <a:lnTo>
                  <a:pt x="664" y="144"/>
                </a:lnTo>
                <a:cubicBezTo>
                  <a:pt x="671" y="138"/>
                  <a:pt x="670" y="127"/>
                  <a:pt x="663" y="122"/>
                </a:cubicBezTo>
                <a:lnTo>
                  <a:pt x="474" y="2"/>
                </a:lnTo>
                <a:cubicBezTo>
                  <a:pt x="471" y="1"/>
                  <a:pt x="469" y="0"/>
                  <a:pt x="466" y="0"/>
                </a:cubicBezTo>
                <a:cubicBezTo>
                  <a:pt x="463" y="0"/>
                  <a:pt x="460" y="1"/>
                  <a:pt x="458" y="3"/>
                </a:cubicBezTo>
                <a:lnTo>
                  <a:pt x="336" y="104"/>
                </a:lnTo>
                <a:lnTo>
                  <a:pt x="219" y="3"/>
                </a:lnTo>
                <a:cubicBezTo>
                  <a:pt x="217" y="1"/>
                  <a:pt x="214" y="0"/>
                  <a:pt x="211" y="0"/>
                </a:cubicBezTo>
                <a:close/>
                <a:moveTo>
                  <a:pt x="467" y="30"/>
                </a:moveTo>
                <a:lnTo>
                  <a:pt x="633" y="135"/>
                </a:lnTo>
                <a:lnTo>
                  <a:pt x="530" y="219"/>
                </a:lnTo>
                <a:lnTo>
                  <a:pt x="359" y="120"/>
                </a:lnTo>
                <a:lnTo>
                  <a:pt x="467" y="30"/>
                </a:lnTo>
                <a:close/>
                <a:moveTo>
                  <a:pt x="209" y="30"/>
                </a:moveTo>
                <a:lnTo>
                  <a:pt x="313" y="120"/>
                </a:lnTo>
                <a:lnTo>
                  <a:pt x="150" y="224"/>
                </a:lnTo>
                <a:lnTo>
                  <a:pt x="39" y="140"/>
                </a:lnTo>
                <a:lnTo>
                  <a:pt x="209" y="30"/>
                </a:lnTo>
                <a:close/>
                <a:moveTo>
                  <a:pt x="336" y="137"/>
                </a:moveTo>
                <a:lnTo>
                  <a:pt x="506" y="235"/>
                </a:lnTo>
                <a:lnTo>
                  <a:pt x="336" y="342"/>
                </a:lnTo>
                <a:lnTo>
                  <a:pt x="174" y="240"/>
                </a:lnTo>
                <a:lnTo>
                  <a:pt x="336" y="137"/>
                </a:lnTo>
                <a:close/>
                <a:moveTo>
                  <a:pt x="530" y="251"/>
                </a:moveTo>
                <a:lnTo>
                  <a:pt x="633" y="338"/>
                </a:lnTo>
                <a:lnTo>
                  <a:pt x="465" y="439"/>
                </a:lnTo>
                <a:lnTo>
                  <a:pt x="359" y="359"/>
                </a:lnTo>
                <a:lnTo>
                  <a:pt x="530" y="251"/>
                </a:lnTo>
                <a:close/>
                <a:moveTo>
                  <a:pt x="150" y="256"/>
                </a:moveTo>
                <a:lnTo>
                  <a:pt x="312" y="359"/>
                </a:lnTo>
                <a:lnTo>
                  <a:pt x="209" y="439"/>
                </a:lnTo>
                <a:lnTo>
                  <a:pt x="40" y="339"/>
                </a:lnTo>
                <a:lnTo>
                  <a:pt x="150" y="256"/>
                </a:lnTo>
                <a:close/>
                <a:moveTo>
                  <a:pt x="336" y="374"/>
                </a:moveTo>
                <a:lnTo>
                  <a:pt x="456" y="465"/>
                </a:lnTo>
                <a:cubicBezTo>
                  <a:pt x="460" y="469"/>
                  <a:pt x="466" y="469"/>
                  <a:pt x="471" y="466"/>
                </a:cubicBezTo>
                <a:lnTo>
                  <a:pt x="522" y="435"/>
                </a:lnTo>
                <a:lnTo>
                  <a:pt x="522" y="502"/>
                </a:lnTo>
                <a:lnTo>
                  <a:pt x="336" y="624"/>
                </a:lnTo>
                <a:lnTo>
                  <a:pt x="149" y="501"/>
                </a:lnTo>
                <a:lnTo>
                  <a:pt x="149" y="434"/>
                </a:lnTo>
                <a:lnTo>
                  <a:pt x="204" y="466"/>
                </a:lnTo>
                <a:cubicBezTo>
                  <a:pt x="208" y="469"/>
                  <a:pt x="214" y="469"/>
                  <a:pt x="219" y="465"/>
                </a:cubicBezTo>
                <a:lnTo>
                  <a:pt x="336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왼쪽 화살표 79"/>
          <p:cNvSpPr/>
          <p:nvPr/>
        </p:nvSpPr>
        <p:spPr>
          <a:xfrm>
            <a:off x="8172400" y="2182373"/>
            <a:ext cx="396000" cy="1800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8635540" y="2182373"/>
            <a:ext cx="396000" cy="1800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Title(On-Click)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5795" y="2036887"/>
            <a:ext cx="8979548" cy="1127929"/>
            <a:chOff x="595686" y="1184133"/>
            <a:chExt cx="1828800" cy="17666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04909"/>
              <a:ext cx="1828800" cy="164592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 Project</a:t>
              </a:r>
              <a:endPara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606444" y="1184133"/>
              <a:ext cx="231926" cy="414586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Title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3"/>
            </p:custDataLst>
          </p:nvPr>
        </p:nvSpPr>
        <p:spPr>
          <a:xfrm>
            <a:off x="75795" y="3164816"/>
            <a:ext cx="8979548" cy="3648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OpenCV: Open Source Computer Vision Library</a:t>
            </a:r>
          </a:p>
          <a:p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</a:p>
          <a:p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Homepage: http://opencv.org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Docs: http://docs.opencv.org/master/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forum: http://answers.opencv.org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tracking: https://github.com/opencv/opencv/issues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Contributing</a:t>
            </a:r>
          </a:p>
          <a:p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read before starting work on a pull request: https://github.com/opencv/opencv/wiki/How_to_contribute</a:t>
            </a:r>
          </a:p>
          <a:p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 of guidelines:</a:t>
            </a:r>
          </a:p>
          <a:p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pull request per issue;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the right base branch;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 tests and documentation;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up "oops" commits before submitting;</a:t>
            </a:r>
          </a:p>
          <a:p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the coding style guide.</a:t>
            </a:r>
          </a:p>
        </p:txBody>
      </p:sp>
    </p:spTree>
    <p:extLst>
      <p:ext uri="{BB962C8B-B14F-4D97-AF65-F5344CB8AC3E}">
        <p14:creationId xmlns:p14="http://schemas.microsoft.com/office/powerpoint/2010/main" val="12239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Calendar(On-Click)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5795" y="2036887"/>
            <a:ext cx="7039454" cy="1127929"/>
            <a:chOff x="595686" y="1184133"/>
            <a:chExt cx="1828800" cy="1766697"/>
          </a:xfrm>
        </p:grpSpPr>
        <p:sp>
          <p:nvSpPr>
            <p:cNvPr id="1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304909"/>
              <a:ext cx="1828800" cy="1645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 Project</a:t>
              </a:r>
              <a:endPara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8"/>
              </p:custDataLst>
            </p:nvPr>
          </p:nvSpPr>
          <p:spPr>
            <a:xfrm>
              <a:off x="609409" y="1184133"/>
              <a:ext cx="295845" cy="414586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Title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5795" y="3169726"/>
            <a:ext cx="7039454" cy="3561509"/>
            <a:chOff x="595686" y="1184134"/>
            <a:chExt cx="1828800" cy="168055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95686" y="1218765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09409" y="1184134"/>
              <a:ext cx="566537" cy="124897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Dropbox"/>
          <p:cNvSpPr>
            <a:spLocks noChangeAspect="1" noEditPoints="1"/>
          </p:cNvSpPr>
          <p:nvPr/>
        </p:nvSpPr>
        <p:spPr bwMode="auto">
          <a:xfrm>
            <a:off x="2411760" y="3861048"/>
            <a:ext cx="2662873" cy="2611167"/>
          </a:xfrm>
          <a:custGeom>
            <a:avLst/>
            <a:gdLst>
              <a:gd name="T0" fmla="*/ 211 w 671"/>
              <a:gd name="T1" fmla="*/ 0 h 654"/>
              <a:gd name="T2" fmla="*/ 203 w 671"/>
              <a:gd name="T3" fmla="*/ 2 h 654"/>
              <a:gd name="T4" fmla="*/ 8 w 671"/>
              <a:gd name="T5" fmla="*/ 128 h 654"/>
              <a:gd name="T6" fmla="*/ 8 w 671"/>
              <a:gd name="T7" fmla="*/ 149 h 654"/>
              <a:gd name="T8" fmla="*/ 127 w 671"/>
              <a:gd name="T9" fmla="*/ 240 h 654"/>
              <a:gd name="T10" fmla="*/ 8 w 671"/>
              <a:gd name="T11" fmla="*/ 329 h 654"/>
              <a:gd name="T12" fmla="*/ 9 w 671"/>
              <a:gd name="T13" fmla="*/ 352 h 654"/>
              <a:gd name="T14" fmla="*/ 122 w 671"/>
              <a:gd name="T15" fmla="*/ 418 h 654"/>
              <a:gd name="T16" fmla="*/ 122 w 671"/>
              <a:gd name="T17" fmla="*/ 508 h 654"/>
              <a:gd name="T18" fmla="*/ 128 w 671"/>
              <a:gd name="T19" fmla="*/ 519 h 654"/>
              <a:gd name="T20" fmla="*/ 328 w 671"/>
              <a:gd name="T21" fmla="*/ 651 h 654"/>
              <a:gd name="T22" fmla="*/ 343 w 671"/>
              <a:gd name="T23" fmla="*/ 651 h 654"/>
              <a:gd name="T24" fmla="*/ 543 w 671"/>
              <a:gd name="T25" fmla="*/ 521 h 654"/>
              <a:gd name="T26" fmla="*/ 549 w 671"/>
              <a:gd name="T27" fmla="*/ 509 h 654"/>
              <a:gd name="T28" fmla="*/ 549 w 671"/>
              <a:gd name="T29" fmla="*/ 419 h 654"/>
              <a:gd name="T30" fmla="*/ 663 w 671"/>
              <a:gd name="T31" fmla="*/ 352 h 654"/>
              <a:gd name="T32" fmla="*/ 664 w 671"/>
              <a:gd name="T33" fmla="*/ 330 h 654"/>
              <a:gd name="T34" fmla="*/ 553 w 671"/>
              <a:gd name="T35" fmla="*/ 235 h 654"/>
              <a:gd name="T36" fmla="*/ 664 w 671"/>
              <a:gd name="T37" fmla="*/ 144 h 654"/>
              <a:gd name="T38" fmla="*/ 663 w 671"/>
              <a:gd name="T39" fmla="*/ 122 h 654"/>
              <a:gd name="T40" fmla="*/ 474 w 671"/>
              <a:gd name="T41" fmla="*/ 2 h 654"/>
              <a:gd name="T42" fmla="*/ 466 w 671"/>
              <a:gd name="T43" fmla="*/ 0 h 654"/>
              <a:gd name="T44" fmla="*/ 458 w 671"/>
              <a:gd name="T45" fmla="*/ 3 h 654"/>
              <a:gd name="T46" fmla="*/ 336 w 671"/>
              <a:gd name="T47" fmla="*/ 104 h 654"/>
              <a:gd name="T48" fmla="*/ 219 w 671"/>
              <a:gd name="T49" fmla="*/ 3 h 654"/>
              <a:gd name="T50" fmla="*/ 211 w 671"/>
              <a:gd name="T51" fmla="*/ 0 h 654"/>
              <a:gd name="T52" fmla="*/ 467 w 671"/>
              <a:gd name="T53" fmla="*/ 30 h 654"/>
              <a:gd name="T54" fmla="*/ 633 w 671"/>
              <a:gd name="T55" fmla="*/ 135 h 654"/>
              <a:gd name="T56" fmla="*/ 530 w 671"/>
              <a:gd name="T57" fmla="*/ 219 h 654"/>
              <a:gd name="T58" fmla="*/ 359 w 671"/>
              <a:gd name="T59" fmla="*/ 120 h 654"/>
              <a:gd name="T60" fmla="*/ 467 w 671"/>
              <a:gd name="T61" fmla="*/ 30 h 654"/>
              <a:gd name="T62" fmla="*/ 209 w 671"/>
              <a:gd name="T63" fmla="*/ 30 h 654"/>
              <a:gd name="T64" fmla="*/ 313 w 671"/>
              <a:gd name="T65" fmla="*/ 120 h 654"/>
              <a:gd name="T66" fmla="*/ 150 w 671"/>
              <a:gd name="T67" fmla="*/ 224 h 654"/>
              <a:gd name="T68" fmla="*/ 39 w 671"/>
              <a:gd name="T69" fmla="*/ 140 h 654"/>
              <a:gd name="T70" fmla="*/ 209 w 671"/>
              <a:gd name="T71" fmla="*/ 30 h 654"/>
              <a:gd name="T72" fmla="*/ 336 w 671"/>
              <a:gd name="T73" fmla="*/ 137 h 654"/>
              <a:gd name="T74" fmla="*/ 506 w 671"/>
              <a:gd name="T75" fmla="*/ 235 h 654"/>
              <a:gd name="T76" fmla="*/ 336 w 671"/>
              <a:gd name="T77" fmla="*/ 342 h 654"/>
              <a:gd name="T78" fmla="*/ 174 w 671"/>
              <a:gd name="T79" fmla="*/ 240 h 654"/>
              <a:gd name="T80" fmla="*/ 336 w 671"/>
              <a:gd name="T81" fmla="*/ 137 h 654"/>
              <a:gd name="T82" fmla="*/ 530 w 671"/>
              <a:gd name="T83" fmla="*/ 251 h 654"/>
              <a:gd name="T84" fmla="*/ 633 w 671"/>
              <a:gd name="T85" fmla="*/ 338 h 654"/>
              <a:gd name="T86" fmla="*/ 465 w 671"/>
              <a:gd name="T87" fmla="*/ 439 h 654"/>
              <a:gd name="T88" fmla="*/ 359 w 671"/>
              <a:gd name="T89" fmla="*/ 359 h 654"/>
              <a:gd name="T90" fmla="*/ 530 w 671"/>
              <a:gd name="T91" fmla="*/ 251 h 654"/>
              <a:gd name="T92" fmla="*/ 150 w 671"/>
              <a:gd name="T93" fmla="*/ 256 h 654"/>
              <a:gd name="T94" fmla="*/ 312 w 671"/>
              <a:gd name="T95" fmla="*/ 359 h 654"/>
              <a:gd name="T96" fmla="*/ 209 w 671"/>
              <a:gd name="T97" fmla="*/ 439 h 654"/>
              <a:gd name="T98" fmla="*/ 40 w 671"/>
              <a:gd name="T99" fmla="*/ 339 h 654"/>
              <a:gd name="T100" fmla="*/ 150 w 671"/>
              <a:gd name="T101" fmla="*/ 256 h 654"/>
              <a:gd name="T102" fmla="*/ 336 w 671"/>
              <a:gd name="T103" fmla="*/ 374 h 654"/>
              <a:gd name="T104" fmla="*/ 456 w 671"/>
              <a:gd name="T105" fmla="*/ 465 h 654"/>
              <a:gd name="T106" fmla="*/ 471 w 671"/>
              <a:gd name="T107" fmla="*/ 466 h 654"/>
              <a:gd name="T108" fmla="*/ 522 w 671"/>
              <a:gd name="T109" fmla="*/ 435 h 654"/>
              <a:gd name="T110" fmla="*/ 522 w 671"/>
              <a:gd name="T111" fmla="*/ 502 h 654"/>
              <a:gd name="T112" fmla="*/ 336 w 671"/>
              <a:gd name="T113" fmla="*/ 624 h 654"/>
              <a:gd name="T114" fmla="*/ 149 w 671"/>
              <a:gd name="T115" fmla="*/ 501 h 654"/>
              <a:gd name="T116" fmla="*/ 149 w 671"/>
              <a:gd name="T117" fmla="*/ 434 h 654"/>
              <a:gd name="T118" fmla="*/ 204 w 671"/>
              <a:gd name="T119" fmla="*/ 466 h 654"/>
              <a:gd name="T120" fmla="*/ 219 w 671"/>
              <a:gd name="T121" fmla="*/ 465 h 654"/>
              <a:gd name="T122" fmla="*/ 336 w 671"/>
              <a:gd name="T123" fmla="*/ 37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1" h="654">
                <a:moveTo>
                  <a:pt x="211" y="0"/>
                </a:moveTo>
                <a:cubicBezTo>
                  <a:pt x="208" y="0"/>
                  <a:pt x="205" y="1"/>
                  <a:pt x="203" y="2"/>
                </a:cubicBezTo>
                <a:lnTo>
                  <a:pt x="8" y="128"/>
                </a:lnTo>
                <a:cubicBezTo>
                  <a:pt x="1" y="133"/>
                  <a:pt x="0" y="144"/>
                  <a:pt x="8" y="149"/>
                </a:cubicBezTo>
                <a:lnTo>
                  <a:pt x="127" y="240"/>
                </a:lnTo>
                <a:lnTo>
                  <a:pt x="8" y="329"/>
                </a:lnTo>
                <a:cubicBezTo>
                  <a:pt x="0" y="335"/>
                  <a:pt x="1" y="347"/>
                  <a:pt x="9" y="352"/>
                </a:cubicBezTo>
                <a:lnTo>
                  <a:pt x="122" y="418"/>
                </a:lnTo>
                <a:lnTo>
                  <a:pt x="122" y="508"/>
                </a:lnTo>
                <a:cubicBezTo>
                  <a:pt x="122" y="513"/>
                  <a:pt x="125" y="517"/>
                  <a:pt x="128" y="519"/>
                </a:cubicBezTo>
                <a:lnTo>
                  <a:pt x="328" y="651"/>
                </a:lnTo>
                <a:cubicBezTo>
                  <a:pt x="333" y="654"/>
                  <a:pt x="339" y="654"/>
                  <a:pt x="343" y="651"/>
                </a:cubicBezTo>
                <a:lnTo>
                  <a:pt x="543" y="521"/>
                </a:lnTo>
                <a:cubicBezTo>
                  <a:pt x="547" y="518"/>
                  <a:pt x="549" y="514"/>
                  <a:pt x="549" y="509"/>
                </a:cubicBezTo>
                <a:lnTo>
                  <a:pt x="549" y="419"/>
                </a:lnTo>
                <a:lnTo>
                  <a:pt x="663" y="352"/>
                </a:lnTo>
                <a:cubicBezTo>
                  <a:pt x="670" y="347"/>
                  <a:pt x="671" y="336"/>
                  <a:pt x="664" y="330"/>
                </a:cubicBezTo>
                <a:lnTo>
                  <a:pt x="553" y="235"/>
                </a:lnTo>
                <a:lnTo>
                  <a:pt x="664" y="144"/>
                </a:lnTo>
                <a:cubicBezTo>
                  <a:pt x="671" y="138"/>
                  <a:pt x="670" y="127"/>
                  <a:pt x="663" y="122"/>
                </a:cubicBezTo>
                <a:lnTo>
                  <a:pt x="474" y="2"/>
                </a:lnTo>
                <a:cubicBezTo>
                  <a:pt x="471" y="1"/>
                  <a:pt x="469" y="0"/>
                  <a:pt x="466" y="0"/>
                </a:cubicBezTo>
                <a:cubicBezTo>
                  <a:pt x="463" y="0"/>
                  <a:pt x="460" y="1"/>
                  <a:pt x="458" y="3"/>
                </a:cubicBezTo>
                <a:lnTo>
                  <a:pt x="336" y="104"/>
                </a:lnTo>
                <a:lnTo>
                  <a:pt x="219" y="3"/>
                </a:lnTo>
                <a:cubicBezTo>
                  <a:pt x="217" y="1"/>
                  <a:pt x="214" y="0"/>
                  <a:pt x="211" y="0"/>
                </a:cubicBezTo>
                <a:close/>
                <a:moveTo>
                  <a:pt x="467" y="30"/>
                </a:moveTo>
                <a:lnTo>
                  <a:pt x="633" y="135"/>
                </a:lnTo>
                <a:lnTo>
                  <a:pt x="530" y="219"/>
                </a:lnTo>
                <a:lnTo>
                  <a:pt x="359" y="120"/>
                </a:lnTo>
                <a:lnTo>
                  <a:pt x="467" y="30"/>
                </a:lnTo>
                <a:close/>
                <a:moveTo>
                  <a:pt x="209" y="30"/>
                </a:moveTo>
                <a:lnTo>
                  <a:pt x="313" y="120"/>
                </a:lnTo>
                <a:lnTo>
                  <a:pt x="150" y="224"/>
                </a:lnTo>
                <a:lnTo>
                  <a:pt x="39" y="140"/>
                </a:lnTo>
                <a:lnTo>
                  <a:pt x="209" y="30"/>
                </a:lnTo>
                <a:close/>
                <a:moveTo>
                  <a:pt x="336" y="137"/>
                </a:moveTo>
                <a:lnTo>
                  <a:pt x="506" y="235"/>
                </a:lnTo>
                <a:lnTo>
                  <a:pt x="336" y="342"/>
                </a:lnTo>
                <a:lnTo>
                  <a:pt x="174" y="240"/>
                </a:lnTo>
                <a:lnTo>
                  <a:pt x="336" y="137"/>
                </a:lnTo>
                <a:close/>
                <a:moveTo>
                  <a:pt x="530" y="251"/>
                </a:moveTo>
                <a:lnTo>
                  <a:pt x="633" y="338"/>
                </a:lnTo>
                <a:lnTo>
                  <a:pt x="465" y="439"/>
                </a:lnTo>
                <a:lnTo>
                  <a:pt x="359" y="359"/>
                </a:lnTo>
                <a:lnTo>
                  <a:pt x="530" y="251"/>
                </a:lnTo>
                <a:close/>
                <a:moveTo>
                  <a:pt x="150" y="256"/>
                </a:moveTo>
                <a:lnTo>
                  <a:pt x="312" y="359"/>
                </a:lnTo>
                <a:lnTo>
                  <a:pt x="209" y="439"/>
                </a:lnTo>
                <a:lnTo>
                  <a:pt x="40" y="339"/>
                </a:lnTo>
                <a:lnTo>
                  <a:pt x="150" y="256"/>
                </a:lnTo>
                <a:close/>
                <a:moveTo>
                  <a:pt x="336" y="374"/>
                </a:moveTo>
                <a:lnTo>
                  <a:pt x="456" y="465"/>
                </a:lnTo>
                <a:cubicBezTo>
                  <a:pt x="460" y="469"/>
                  <a:pt x="466" y="469"/>
                  <a:pt x="471" y="466"/>
                </a:cubicBezTo>
                <a:lnTo>
                  <a:pt x="522" y="435"/>
                </a:lnTo>
                <a:lnTo>
                  <a:pt x="522" y="502"/>
                </a:lnTo>
                <a:lnTo>
                  <a:pt x="336" y="624"/>
                </a:lnTo>
                <a:lnTo>
                  <a:pt x="149" y="501"/>
                </a:lnTo>
                <a:lnTo>
                  <a:pt x="149" y="434"/>
                </a:lnTo>
                <a:lnTo>
                  <a:pt x="204" y="466"/>
                </a:lnTo>
                <a:cubicBezTo>
                  <a:pt x="208" y="469"/>
                  <a:pt x="214" y="469"/>
                  <a:pt x="219" y="465"/>
                </a:cubicBezTo>
                <a:lnTo>
                  <a:pt x="336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왼쪽 화살표 79"/>
          <p:cNvSpPr/>
          <p:nvPr/>
        </p:nvSpPr>
        <p:spPr>
          <a:xfrm>
            <a:off x="8172400" y="2182373"/>
            <a:ext cx="396000" cy="1800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8635540" y="2182373"/>
            <a:ext cx="396000" cy="1800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43196" y="1345989"/>
            <a:ext cx="3798892" cy="11387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400" dirty="0" smtClean="0">
                <a:solidFill>
                  <a:schemeClr val="bg1"/>
                </a:solidFill>
              </a:rPr>
              <a:t>Jumps to the recent change</a:t>
            </a:r>
            <a:endParaRPr lang="ko-KR" altLang="en-US" sz="3400" dirty="0">
              <a:solidFill>
                <a:schemeClr val="bg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rot="1800000">
            <a:off x="7577085" y="1839773"/>
            <a:ext cx="792000" cy="360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Calendar(On-Click)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5913" y="2036886"/>
            <a:ext cx="8929430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06504" y="1184134"/>
              <a:ext cx="178952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3188765"/>
            <a:ext cx="8929430" cy="3552604"/>
          </a:xfrm>
          <a:prstGeom prst="rect">
            <a:avLst/>
          </a:prstGeom>
        </p:spPr>
      </p:pic>
      <p:sp>
        <p:nvSpPr>
          <p:cNvPr id="41" name="Info"/>
          <p:cNvSpPr>
            <a:spLocks noChangeAspect="1" noEditPoints="1"/>
          </p:cNvSpPr>
          <p:nvPr/>
        </p:nvSpPr>
        <p:spPr bwMode="auto">
          <a:xfrm>
            <a:off x="6876256" y="4102849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Info"/>
          <p:cNvSpPr>
            <a:spLocks noChangeAspect="1" noEditPoints="1"/>
          </p:cNvSpPr>
          <p:nvPr/>
        </p:nvSpPr>
        <p:spPr bwMode="auto">
          <a:xfrm>
            <a:off x="5580112" y="5445224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nfo"/>
          <p:cNvSpPr>
            <a:spLocks noChangeAspect="1" noEditPoints="1"/>
          </p:cNvSpPr>
          <p:nvPr/>
        </p:nvSpPr>
        <p:spPr bwMode="auto">
          <a:xfrm>
            <a:off x="3059832" y="4782842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Info"/>
          <p:cNvSpPr>
            <a:spLocks noChangeAspect="1" noEditPoints="1"/>
          </p:cNvSpPr>
          <p:nvPr/>
        </p:nvSpPr>
        <p:spPr bwMode="auto">
          <a:xfrm>
            <a:off x="3059832" y="3356992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fo"/>
          <p:cNvSpPr>
            <a:spLocks noChangeAspect="1" noEditPoints="1"/>
          </p:cNvSpPr>
          <p:nvPr/>
        </p:nvSpPr>
        <p:spPr bwMode="auto">
          <a:xfrm>
            <a:off x="1763688" y="4782842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fo"/>
          <p:cNvSpPr>
            <a:spLocks noChangeAspect="1" noEditPoints="1"/>
          </p:cNvSpPr>
          <p:nvPr/>
        </p:nvSpPr>
        <p:spPr bwMode="auto">
          <a:xfrm>
            <a:off x="8100392" y="6165304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fo"/>
          <p:cNvSpPr>
            <a:spLocks noChangeAspect="1" noEditPoints="1"/>
          </p:cNvSpPr>
          <p:nvPr/>
        </p:nvSpPr>
        <p:spPr bwMode="auto">
          <a:xfrm>
            <a:off x="8147798" y="3362491"/>
            <a:ext cx="506478" cy="506478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Viewer(On-Click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795" y="2036886"/>
            <a:ext cx="7039454" cy="4692182"/>
            <a:chOff x="595686" y="1184134"/>
            <a:chExt cx="1828800" cy="1672073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10287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9409" y="1184134"/>
              <a:ext cx="566537" cy="9432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" y="2325842"/>
            <a:ext cx="6891654" cy="43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Viewer(Ping System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795" y="2036886"/>
            <a:ext cx="7039454" cy="4692182"/>
            <a:chOff x="595686" y="1184134"/>
            <a:chExt cx="1828800" cy="1672073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10287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9409" y="1184134"/>
              <a:ext cx="566537" cy="9432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" y="2325842"/>
            <a:ext cx="6891654" cy="434351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2" y="5373216"/>
            <a:ext cx="880517" cy="843956"/>
          </a:xfrm>
          <a:prstGeom prst="rect">
            <a:avLst/>
          </a:prstGeom>
        </p:spPr>
      </p:pic>
      <p:sp>
        <p:nvSpPr>
          <p:cNvPr id="16" name="왼쪽 화살표 15"/>
          <p:cNvSpPr/>
          <p:nvPr/>
        </p:nvSpPr>
        <p:spPr>
          <a:xfrm rot="2700000">
            <a:off x="982707" y="5423676"/>
            <a:ext cx="180000" cy="90000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Viewer(Ping System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" y="1484785"/>
            <a:ext cx="9143999" cy="5373216"/>
            <a:chOff x="595684" y="1261242"/>
            <a:chExt cx="6668464" cy="4352547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4" y="1694606"/>
              <a:ext cx="6668462" cy="39191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5" y="1261242"/>
              <a:ext cx="6668463" cy="4350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667" y="1510380"/>
              <a:ext cx="108826" cy="9130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110356" y="1318955"/>
              <a:ext cx="71778" cy="7715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254156" y="1459739"/>
              <a:ext cx="5771855" cy="192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ReggaeGit.com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309671" y="1502020"/>
              <a:ext cx="68307" cy="10802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87508" y="1485946"/>
              <a:ext cx="467723" cy="140170"/>
              <a:chOff x="687508" y="1485946"/>
              <a:chExt cx="467723" cy="14017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87508" y="1507165"/>
                <a:ext cx="111141" cy="977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63482" y="1507166"/>
                <a:ext cx="111141" cy="977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39458" y="1485946"/>
                <a:ext cx="115773" cy="14017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74755" y="2036886"/>
            <a:ext cx="1880588" cy="1131440"/>
            <a:chOff x="595686" y="1184134"/>
            <a:chExt cx="1828800" cy="1766292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04507"/>
              <a:ext cx="1828800" cy="1645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16-10-02 22:32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647054" y="1184134"/>
              <a:ext cx="849703" cy="413205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Calendar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5795" y="2036886"/>
            <a:ext cx="7039454" cy="4692182"/>
            <a:chOff x="595686" y="1184134"/>
            <a:chExt cx="1828800" cy="1672073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10287"/>
              <a:ext cx="18288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09409" y="1184134"/>
              <a:ext cx="566537" cy="9432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Visualized Source Code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77325" y="3164815"/>
            <a:ext cx="1878017" cy="3564593"/>
            <a:chOff x="595686" y="1184134"/>
            <a:chExt cx="1828800" cy="1682310"/>
          </a:xfrm>
        </p:grpSpPr>
        <p:sp>
          <p:nvSpPr>
            <p:cNvPr id="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20524"/>
              <a:ext cx="1828800" cy="16459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47125" y="1184134"/>
              <a:ext cx="851553" cy="124920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Chat Box</a:t>
              </a:r>
              <a:endParaRPr lang="en-US" sz="1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202740" y="3533822"/>
            <a:ext cx="1828800" cy="3135538"/>
            <a:chOff x="595686" y="1261242"/>
            <a:chExt cx="1828800" cy="2507676"/>
          </a:xfrm>
        </p:grpSpPr>
        <p:sp>
          <p:nvSpPr>
            <p:cNvPr id="67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Users(5)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272509" y="1339806"/>
              <a:ext cx="73025" cy="33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451378"/>
              <a:ext cx="1828800" cy="20871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Steam : blah blah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watch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Kakao : daum daum</a:t>
              </a:r>
            </a:p>
            <a:p>
              <a:r>
                <a:rPr lang="en-US" altLang="ko-KR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Blizzard : watch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watch</a:t>
              </a:r>
              <a:endPara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3578780"/>
              <a:ext cx="1828800" cy="1901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Typing...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" y="2325842"/>
            <a:ext cx="6891654" cy="4343518"/>
          </a:xfrm>
          <a:prstGeom prst="rect">
            <a:avLst/>
          </a:prstGeom>
        </p:spPr>
      </p:pic>
      <p:sp>
        <p:nvSpPr>
          <p:cNvPr id="15" name="액자 14"/>
          <p:cNvSpPr/>
          <p:nvPr/>
        </p:nvSpPr>
        <p:spPr>
          <a:xfrm>
            <a:off x="168698" y="5229200"/>
            <a:ext cx="6851574" cy="244969"/>
          </a:xfrm>
          <a:prstGeom prst="fram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</TotalTime>
  <Words>726</Words>
  <Application>Microsoft Office PowerPoint</Application>
  <PresentationFormat>화면 슬라이드 쇼(4:3)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HY엽서L</vt:lpstr>
      <vt:lpstr>Arial</vt:lpstr>
      <vt:lpstr>Corbel</vt:lpstr>
      <vt:lpstr>Segoe UI</vt:lpstr>
      <vt:lpstr>Wingdings</vt:lpstr>
      <vt:lpstr>Wingdings 2</vt:lpstr>
      <vt:lpstr>Wingdings 3</vt:lpstr>
      <vt:lpstr>모듈</vt:lpstr>
      <vt:lpstr>ReggaeGit</vt:lpstr>
      <vt:lpstr>Service Introduction Page</vt:lpstr>
      <vt:lpstr>When signed in</vt:lpstr>
      <vt:lpstr>Project Title(On-Click)</vt:lpstr>
      <vt:lpstr>Calendar(On-Click)</vt:lpstr>
      <vt:lpstr>Calendar(On-Click)</vt:lpstr>
      <vt:lpstr>Code Viewer(On-Click)</vt:lpstr>
      <vt:lpstr>Code Viewer(Ping System)</vt:lpstr>
      <vt:lpstr>Code Viewer(Ping System)</vt:lpstr>
      <vt:lpstr>Code Viewer(Sticky Note)</vt:lpstr>
      <vt:lpstr>Code Viewer(Sticky Note)</vt:lpstr>
      <vt:lpstr>Code Viewer(Sticky Note)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ReggaeGit</dc:title>
  <dc:creator>GT</dc:creator>
  <cp:lastModifiedBy>GTlap</cp:lastModifiedBy>
  <cp:revision>17</cp:revision>
  <dcterms:created xsi:type="dcterms:W3CDTF">2017-02-22T14:00:50Z</dcterms:created>
  <dcterms:modified xsi:type="dcterms:W3CDTF">2017-02-23T06:22:26Z</dcterms:modified>
</cp:coreProperties>
</file>