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812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16FFA-9DE0-4084-BEEE-FF01946410D5}" type="datetimeFigureOut">
              <a:rPr lang="en-GB" smtClean="0"/>
              <a:t>20/12/22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2481-BB6C-4528-8E29-A79C2153A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Turm mit angewinkelter Solarzelle soll für einen möglichst hohen Effizienzgrad der Sonne Nachgeführt werden, und bei berühren der Begrenzungssensoren an den Seiten angehalten werden.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B2481-BB6C-4528-8E29-A79C2153A6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5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Turm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mithilfe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Arduino </a:t>
            </a:r>
            <a:r>
              <a:rPr lang="en-GB" dirty="0" err="1"/>
              <a:t>Mikrocontrollers</a:t>
            </a:r>
            <a:r>
              <a:rPr lang="en-GB" dirty="0"/>
              <a:t> </a:t>
            </a:r>
            <a:r>
              <a:rPr lang="en-GB" dirty="0" err="1"/>
              <a:t>gesteuert</a:t>
            </a:r>
            <a:r>
              <a:rPr lang="en-GB" dirty="0"/>
              <a:t> </a:t>
            </a:r>
            <a:r>
              <a:rPr lang="en-GB" dirty="0" err="1"/>
              <a:t>wérden</a:t>
            </a:r>
            <a:endParaRPr lang="en-GB" dirty="0"/>
          </a:p>
          <a:p>
            <a:r>
              <a:rPr lang="en-GB" dirty="0"/>
              <a:t>Dieser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eingesetzten</a:t>
            </a:r>
            <a:r>
              <a:rPr lang="en-GB" baseline="0" dirty="0"/>
              <a:t> </a:t>
            </a:r>
            <a:r>
              <a:rPr lang="en-GB" baseline="0" dirty="0" err="1"/>
              <a:t>Treiberstufe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, auf die ich </a:t>
            </a:r>
            <a:r>
              <a:rPr lang="en-GB" baseline="0" dirty="0" err="1"/>
              <a:t>später</a:t>
            </a:r>
            <a:r>
              <a:rPr lang="en-GB" baseline="0" dirty="0"/>
              <a:t> </a:t>
            </a:r>
            <a:r>
              <a:rPr lang="en-GB" baseline="0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eingehe</a:t>
            </a:r>
            <a:endParaRPr lang="en-GB" baseline="0" dirty="0"/>
          </a:p>
          <a:p>
            <a:r>
              <a:rPr lang="en-GB" baseline="0" dirty="0" err="1"/>
              <a:t>Mithilfe</a:t>
            </a:r>
            <a:r>
              <a:rPr lang="en-GB" baseline="0" dirty="0"/>
              <a:t> </a:t>
            </a:r>
            <a:r>
              <a:rPr lang="en-GB" baseline="0" dirty="0" err="1"/>
              <a:t>dieser</a:t>
            </a:r>
            <a:r>
              <a:rPr lang="en-GB" baseline="0" dirty="0"/>
              <a:t> und des </a:t>
            </a:r>
            <a:r>
              <a:rPr lang="en-GB" baseline="0" dirty="0" err="1"/>
              <a:t>Relaiskastens</a:t>
            </a:r>
            <a:r>
              <a:rPr lang="en-GB" baseline="0" dirty="0"/>
              <a:t> </a:t>
            </a:r>
            <a:r>
              <a:rPr lang="en-GB" baseline="0" dirty="0" err="1"/>
              <a:t>wird</a:t>
            </a:r>
            <a:r>
              <a:rPr lang="en-GB" baseline="0" dirty="0"/>
              <a:t> die </a:t>
            </a:r>
            <a:r>
              <a:rPr lang="en-GB" baseline="0" dirty="0" err="1"/>
              <a:t>Drehstromversorgung</a:t>
            </a:r>
            <a:r>
              <a:rPr lang="en-GB" baseline="0" dirty="0"/>
              <a:t> des Motors </a:t>
            </a:r>
            <a:r>
              <a:rPr lang="en-GB" baseline="0" dirty="0" err="1"/>
              <a:t>freigeschaltet</a:t>
            </a:r>
            <a:endParaRPr lang="en-GB" baseline="0" dirty="0"/>
          </a:p>
          <a:p>
            <a:r>
              <a:rPr lang="en-GB" baseline="0" dirty="0"/>
              <a:t>Der </a:t>
            </a:r>
            <a:r>
              <a:rPr lang="en-GB" baseline="0" dirty="0" err="1"/>
              <a:t>dann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getriebe</a:t>
            </a:r>
            <a:r>
              <a:rPr lang="en-GB" baseline="0" dirty="0"/>
              <a:t> und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kette</a:t>
            </a:r>
            <a:r>
              <a:rPr lang="en-GB" baseline="0" dirty="0"/>
              <a:t> das </a:t>
            </a:r>
            <a:r>
              <a:rPr lang="en-GB" baseline="0" dirty="0" err="1"/>
              <a:t>solarmodul</a:t>
            </a:r>
            <a:r>
              <a:rPr lang="en-GB" baseline="0" dirty="0"/>
              <a:t> </a:t>
            </a:r>
            <a:r>
              <a:rPr lang="en-GB" baseline="0" dirty="0" err="1"/>
              <a:t>dreht</a:t>
            </a:r>
            <a:endParaRPr lang="en-GB" baseline="0" dirty="0"/>
          </a:p>
          <a:p>
            <a:r>
              <a:rPr lang="en-GB" baseline="0" dirty="0"/>
              <a:t>An </a:t>
            </a:r>
            <a:r>
              <a:rPr lang="en-GB" baseline="0" dirty="0" err="1"/>
              <a:t>dem</a:t>
            </a:r>
            <a:r>
              <a:rPr lang="en-GB" baseline="0" dirty="0"/>
              <a:t> </a:t>
            </a:r>
            <a:r>
              <a:rPr lang="en-GB" baseline="0" dirty="0" err="1"/>
              <a:t>modul</a:t>
            </a:r>
            <a:r>
              <a:rPr lang="en-GB" baseline="0" dirty="0"/>
              <a:t> </a:t>
            </a:r>
            <a:r>
              <a:rPr lang="en-GB" baseline="0" dirty="0" err="1"/>
              <a:t>befestigt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mitrotierender</a:t>
            </a:r>
            <a:r>
              <a:rPr lang="en-GB" baseline="0" dirty="0"/>
              <a:t> Arm,</a:t>
            </a:r>
          </a:p>
          <a:p>
            <a:r>
              <a:rPr lang="en-GB" baseline="0" dirty="0"/>
              <a:t>Der die </a:t>
            </a:r>
            <a:r>
              <a:rPr lang="en-GB" baseline="0" dirty="0" err="1"/>
              <a:t>begrenzungssensoren</a:t>
            </a:r>
            <a:r>
              <a:rPr lang="en-GB" baseline="0" dirty="0"/>
              <a:t> </a:t>
            </a:r>
            <a:r>
              <a:rPr lang="en-GB" baseline="0" dirty="0" err="1"/>
              <a:t>betätigt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B2481-BB6C-4528-8E29-A79C2153A6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Zunächst</a:t>
            </a:r>
            <a:r>
              <a:rPr lang="en-GB" dirty="0"/>
              <a:t>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Knopfbasierte</a:t>
            </a:r>
            <a:r>
              <a:rPr lang="en-GB" dirty="0"/>
              <a:t> </a:t>
            </a:r>
            <a:r>
              <a:rPr lang="en-GB" dirty="0" err="1"/>
              <a:t>steuerung</a:t>
            </a:r>
            <a:r>
              <a:rPr lang="en-GB" dirty="0"/>
              <a:t> </a:t>
            </a:r>
            <a:r>
              <a:rPr lang="en-GB" dirty="0" err="1"/>
              <a:t>entwickelt</a:t>
            </a:r>
            <a:r>
              <a:rPr lang="en-GB" dirty="0"/>
              <a:t> warden, </a:t>
            </a:r>
            <a:r>
              <a:rPr lang="en-GB" dirty="0" err="1"/>
              <a:t>auch</a:t>
            </a:r>
            <a:r>
              <a:rPr lang="en-GB" dirty="0"/>
              <a:t> um die </a:t>
            </a:r>
            <a:r>
              <a:rPr lang="en-GB" dirty="0" err="1"/>
              <a:t>basisfunktionalität</a:t>
            </a:r>
            <a:r>
              <a:rPr lang="en-GB" dirty="0"/>
              <a:t> des panels und der </a:t>
            </a:r>
            <a:r>
              <a:rPr lang="en-GB" dirty="0" err="1"/>
              <a:t>schnittstellen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prüfen</a:t>
            </a:r>
            <a:endParaRPr lang="en-GB" dirty="0"/>
          </a:p>
          <a:p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inbegriffen</a:t>
            </a:r>
            <a:r>
              <a:rPr lang="en-GB" dirty="0"/>
              <a:t> war </a:t>
            </a:r>
            <a:r>
              <a:rPr lang="en-GB" dirty="0" err="1"/>
              <a:t>auch</a:t>
            </a:r>
            <a:r>
              <a:rPr lang="en-GB" dirty="0"/>
              <a:t> das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anhalten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berührung</a:t>
            </a:r>
            <a:r>
              <a:rPr lang="en-GB" dirty="0"/>
              <a:t> von </a:t>
            </a:r>
            <a:r>
              <a:rPr lang="en-GB" dirty="0" err="1"/>
              <a:t>randsensoren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Dies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außerdem</a:t>
            </a:r>
            <a:r>
              <a:rPr lang="en-GB" dirty="0"/>
              <a:t>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baseline="0" dirty="0"/>
              <a:t> um für die </a:t>
            </a:r>
            <a:r>
              <a:rPr lang="en-GB" baseline="0" dirty="0" err="1"/>
              <a:t>zeitsteuerung</a:t>
            </a:r>
            <a:r>
              <a:rPr lang="en-GB" baseline="0" dirty="0"/>
              <a:t> </a:t>
            </a:r>
            <a:r>
              <a:rPr lang="en-GB" baseline="0" dirty="0" err="1"/>
              <a:t>relevante</a:t>
            </a:r>
            <a:r>
              <a:rPr lang="en-GB" baseline="0" dirty="0"/>
              <a:t> </a:t>
            </a:r>
            <a:r>
              <a:rPr lang="en-GB" baseline="0" dirty="0" err="1"/>
              <a:t>werte</a:t>
            </a:r>
            <a:r>
              <a:rPr lang="en-GB" baseline="0" dirty="0"/>
              <a:t>, </a:t>
            </a:r>
            <a:r>
              <a:rPr lang="en-GB" baseline="0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dauer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vollen</a:t>
            </a:r>
            <a:r>
              <a:rPr lang="en-GB" baseline="0" dirty="0"/>
              <a:t> rotation von </a:t>
            </a:r>
            <a:r>
              <a:rPr lang="en-GB" baseline="0" dirty="0" err="1"/>
              <a:t>randsensor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randsensor</a:t>
            </a:r>
            <a:r>
              <a:rPr lang="en-GB" baseline="0" dirty="0"/>
              <a:t>, </a:t>
            </a:r>
            <a:r>
              <a:rPr lang="en-GB" baseline="0" dirty="0" err="1"/>
              <a:t>ausgemessen</a:t>
            </a:r>
            <a:r>
              <a:rPr lang="en-GB" baseline="0" dirty="0"/>
              <a:t> </a:t>
            </a:r>
            <a:r>
              <a:rPr lang="de-DE" baseline="0" noProof="0" dirty="0"/>
              <a:t>werden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B2481-BB6C-4528-8E29-A79C2153A6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Für die </a:t>
            </a:r>
            <a:r>
              <a:rPr lang="en-GB" dirty="0" err="1"/>
              <a:t>Umsetzung</a:t>
            </a:r>
            <a:r>
              <a:rPr lang="en-GB" dirty="0"/>
              <a:t> der </a:t>
            </a:r>
            <a:r>
              <a:rPr lang="en-GB" dirty="0" err="1"/>
              <a:t>Zeitsteuerung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baseline="0" dirty="0"/>
              <a:t> </a:t>
            </a:r>
            <a:r>
              <a:rPr lang="en-GB" baseline="0" dirty="0" err="1"/>
              <a:t>Berechnungen</a:t>
            </a:r>
            <a:r>
              <a:rPr lang="en-GB" baseline="0" dirty="0"/>
              <a:t> </a:t>
            </a:r>
            <a:r>
              <a:rPr lang="en-GB" baseline="0" dirty="0" err="1"/>
              <a:t>nötig</a:t>
            </a:r>
            <a:r>
              <a:rPr lang="en-GB" baseline="0" dirty="0"/>
              <a:t>, </a:t>
            </a:r>
            <a:r>
              <a:rPr lang="en-GB" baseline="0" dirty="0" err="1"/>
              <a:t>auch</a:t>
            </a:r>
            <a:r>
              <a:rPr lang="en-GB" baseline="0" dirty="0"/>
              <a:t> da </a:t>
            </a:r>
            <a:r>
              <a:rPr lang="en-GB" baseline="0" dirty="0" err="1"/>
              <a:t>sich</a:t>
            </a:r>
            <a:r>
              <a:rPr lang="en-GB" baseline="0" dirty="0"/>
              <a:t> der Motor </a:t>
            </a:r>
            <a:r>
              <a:rPr lang="en-GB" baseline="0" dirty="0" err="1"/>
              <a:t>nicht</a:t>
            </a:r>
            <a:r>
              <a:rPr lang="en-GB" baseline="0" dirty="0"/>
              <a:t>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Servo </a:t>
            </a:r>
            <a:r>
              <a:rPr lang="en-GB" baseline="0" dirty="0" err="1"/>
              <a:t>nach</a:t>
            </a:r>
            <a:r>
              <a:rPr lang="en-GB" baseline="0" dirty="0"/>
              <a:t> </a:t>
            </a:r>
            <a:r>
              <a:rPr lang="en-GB" baseline="0" dirty="0" err="1"/>
              <a:t>festen</a:t>
            </a:r>
            <a:r>
              <a:rPr lang="en-GB" baseline="0" dirty="0"/>
              <a:t> </a:t>
            </a:r>
            <a:r>
              <a:rPr lang="en-GB" baseline="0" dirty="0" err="1"/>
              <a:t>Winkeln</a:t>
            </a:r>
            <a:r>
              <a:rPr lang="en-GB" baseline="0" dirty="0"/>
              <a:t> </a:t>
            </a:r>
            <a:r>
              <a:rPr lang="en-GB" baseline="0" dirty="0" err="1"/>
              <a:t>bewegen</a:t>
            </a:r>
            <a:r>
              <a:rPr lang="en-GB" baseline="0" dirty="0"/>
              <a:t> </a:t>
            </a:r>
            <a:r>
              <a:rPr lang="en-GB" baseline="0" dirty="0" err="1"/>
              <a:t>lässt</a:t>
            </a:r>
            <a:r>
              <a:rPr lang="en-GB" baseline="0" dirty="0"/>
              <a:t>, </a:t>
            </a:r>
            <a:r>
              <a:rPr lang="en-GB" baseline="0" dirty="0" err="1"/>
              <a:t>sondern</a:t>
            </a:r>
            <a:r>
              <a:rPr lang="en-GB" baseline="0" dirty="0"/>
              <a:t> der </a:t>
            </a:r>
            <a:r>
              <a:rPr lang="en-GB" baseline="0" dirty="0" err="1"/>
              <a:t>Ausrichtungsswinkel</a:t>
            </a:r>
            <a:r>
              <a:rPr lang="en-GB" baseline="0" dirty="0"/>
              <a:t> des Panels </a:t>
            </a:r>
            <a:r>
              <a:rPr lang="en-GB" baseline="0" dirty="0" err="1"/>
              <a:t>exklusiv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Drehdauer</a:t>
            </a:r>
            <a:r>
              <a:rPr lang="en-GB" baseline="0" dirty="0"/>
              <a:t> des Motors </a:t>
            </a:r>
            <a:r>
              <a:rPr lang="en-GB" baseline="0" dirty="0" err="1"/>
              <a:t>gesteuert</a:t>
            </a:r>
            <a:r>
              <a:rPr lang="en-GB" baseline="0" dirty="0"/>
              <a:t> </a:t>
            </a:r>
            <a:r>
              <a:rPr lang="en-GB" baseline="0" dirty="0" err="1"/>
              <a:t>werden</a:t>
            </a:r>
            <a:r>
              <a:rPr lang="en-GB" baseline="0" dirty="0"/>
              <a:t> </a:t>
            </a:r>
            <a:r>
              <a:rPr lang="en-GB" baseline="0" dirty="0" err="1"/>
              <a:t>kann</a:t>
            </a:r>
            <a:r>
              <a:rPr lang="en-GB" baseline="0" dirty="0"/>
              <a:t>.</a:t>
            </a:r>
          </a:p>
          <a:p>
            <a:r>
              <a:rPr lang="en-GB" baseline="0" dirty="0" err="1"/>
              <a:t>Fixwerte</a:t>
            </a:r>
            <a:r>
              <a:rPr lang="en-GB" baseline="0" dirty="0"/>
              <a:t> </a:t>
            </a:r>
            <a:r>
              <a:rPr lang="en-GB" baseline="0" dirty="0" err="1"/>
              <a:t>waren</a:t>
            </a:r>
            <a:r>
              <a:rPr lang="en-GB" baseline="0" dirty="0"/>
              <a:t> </a:t>
            </a:r>
            <a:r>
              <a:rPr lang="en-GB" baseline="0" dirty="0" err="1"/>
              <a:t>uns</a:t>
            </a:r>
            <a:r>
              <a:rPr lang="en-GB" baseline="0" dirty="0"/>
              <a:t> </a:t>
            </a:r>
            <a:r>
              <a:rPr lang="en-GB" baseline="0" dirty="0" err="1"/>
              <a:t>bekannt</a:t>
            </a:r>
            <a:r>
              <a:rPr lang="en-GB" baseline="0" dirty="0"/>
              <a:t>: die </a:t>
            </a:r>
            <a:r>
              <a:rPr lang="en-GB" baseline="0" dirty="0" err="1"/>
              <a:t>Drehdauer</a:t>
            </a:r>
            <a:r>
              <a:rPr lang="en-GB" baseline="0" dirty="0"/>
              <a:t>, 43 </a:t>
            </a:r>
            <a:r>
              <a:rPr lang="en-GB" baseline="0" dirty="0" err="1"/>
              <a:t>Sekunden</a:t>
            </a:r>
            <a:r>
              <a:rPr lang="en-GB" baseline="0" dirty="0"/>
              <a:t>, </a:t>
            </a:r>
            <a:r>
              <a:rPr lang="en-GB" baseline="0" dirty="0" err="1"/>
              <a:t>obwohl</a:t>
            </a:r>
            <a:r>
              <a:rPr lang="en-GB" baseline="0" dirty="0"/>
              <a:t> </a:t>
            </a:r>
            <a:r>
              <a:rPr lang="en-GB" baseline="0" dirty="0" err="1"/>
              <a:t>im</a:t>
            </a:r>
            <a:r>
              <a:rPr lang="en-GB" baseline="0" dirty="0"/>
              <a:t> </a:t>
            </a:r>
            <a:r>
              <a:rPr lang="en-GB" baseline="0" dirty="0" err="1"/>
              <a:t>Programm</a:t>
            </a:r>
            <a:r>
              <a:rPr lang="en-GB" baseline="0" dirty="0"/>
              <a:t> 45 </a:t>
            </a:r>
            <a:r>
              <a:rPr lang="en-GB" baseline="0" dirty="0" err="1"/>
              <a:t>zur</a:t>
            </a:r>
            <a:r>
              <a:rPr lang="en-GB" baseline="0" dirty="0"/>
              <a:t> </a:t>
            </a:r>
            <a:r>
              <a:rPr lang="en-GB" baseline="0" dirty="0" err="1"/>
              <a:t>einfacheren</a:t>
            </a:r>
            <a:r>
              <a:rPr lang="en-GB" baseline="0" dirty="0"/>
              <a:t> </a:t>
            </a:r>
            <a:r>
              <a:rPr lang="en-GB" baseline="0" dirty="0" err="1"/>
              <a:t>Rechnung</a:t>
            </a:r>
            <a:r>
              <a:rPr lang="en-GB" baseline="0" dirty="0"/>
              <a:t> </a:t>
            </a:r>
            <a:r>
              <a:rPr lang="en-GB" baseline="0" dirty="0" err="1"/>
              <a:t>verwendet</a:t>
            </a:r>
            <a:r>
              <a:rPr lang="en-GB" baseline="0" dirty="0"/>
              <a:t> </a:t>
            </a:r>
            <a:r>
              <a:rPr lang="en-GB" baseline="0" dirty="0" err="1"/>
              <a:t>wurden</a:t>
            </a:r>
            <a:endParaRPr lang="en-GB" baseline="0" dirty="0"/>
          </a:p>
          <a:p>
            <a:r>
              <a:rPr lang="en-GB" baseline="0" dirty="0"/>
              <a:t>Die </a:t>
            </a:r>
            <a:r>
              <a:rPr lang="en-GB" baseline="0" dirty="0" err="1"/>
              <a:t>Menge</a:t>
            </a:r>
            <a:r>
              <a:rPr lang="en-GB" baseline="0" dirty="0"/>
              <a:t> an </a:t>
            </a:r>
            <a:r>
              <a:rPr lang="en-GB" baseline="0" dirty="0" err="1"/>
              <a:t>Sonnenstunden</a:t>
            </a:r>
            <a:r>
              <a:rPr lang="en-GB" baseline="0" dirty="0"/>
              <a:t>, 8h, was für </a:t>
            </a:r>
            <a:r>
              <a:rPr lang="en-GB" baseline="0" dirty="0" err="1"/>
              <a:t>einen</a:t>
            </a:r>
            <a:r>
              <a:rPr lang="en-GB" baseline="0" dirty="0"/>
              <a:t> </a:t>
            </a:r>
            <a:r>
              <a:rPr lang="en-GB" baseline="0" dirty="0" err="1"/>
              <a:t>Dezember</a:t>
            </a:r>
            <a:r>
              <a:rPr lang="en-GB" baseline="0" dirty="0"/>
              <a:t> </a:t>
            </a:r>
            <a:r>
              <a:rPr lang="en-GB" baseline="0" dirty="0" err="1"/>
              <a:t>angemessen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endParaRPr lang="en-GB" baseline="0" dirty="0"/>
          </a:p>
          <a:p>
            <a:r>
              <a:rPr lang="en-GB" baseline="0" dirty="0"/>
              <a:t>Und die </a:t>
            </a:r>
            <a:r>
              <a:rPr lang="en-GB" baseline="0" dirty="0" err="1"/>
              <a:t>Anzahl</a:t>
            </a:r>
            <a:r>
              <a:rPr lang="en-GB" baseline="0" dirty="0"/>
              <a:t> an </a:t>
            </a:r>
            <a:r>
              <a:rPr lang="en-GB" baseline="0" dirty="0" err="1"/>
              <a:t>Intervallen</a:t>
            </a:r>
            <a:r>
              <a:rPr lang="en-GB" baseline="0" dirty="0"/>
              <a:t> in der </a:t>
            </a:r>
            <a:r>
              <a:rPr lang="en-GB" baseline="0" dirty="0" err="1"/>
              <a:t>wir</a:t>
            </a:r>
            <a:r>
              <a:rPr lang="en-GB" baseline="0" dirty="0"/>
              <a:t> den Motor </a:t>
            </a:r>
            <a:r>
              <a:rPr lang="en-GB" baseline="0" dirty="0" err="1"/>
              <a:t>rotieren</a:t>
            </a:r>
            <a:r>
              <a:rPr lang="en-GB" baseline="0" dirty="0"/>
              <a:t> </a:t>
            </a:r>
            <a:r>
              <a:rPr lang="en-GB" baseline="0" dirty="0" err="1"/>
              <a:t>lassen</a:t>
            </a:r>
            <a:r>
              <a:rPr lang="en-GB" baseline="0" dirty="0"/>
              <a:t> </a:t>
            </a:r>
            <a:r>
              <a:rPr lang="en-GB" baseline="0" dirty="0" err="1"/>
              <a:t>wollen</a:t>
            </a:r>
            <a:r>
              <a:rPr lang="en-GB" baseline="0" dirty="0"/>
              <a:t> </a:t>
            </a:r>
            <a:r>
              <a:rPr lang="en-GB" baseline="0" dirty="0" err="1"/>
              <a:t>über</a:t>
            </a:r>
            <a:r>
              <a:rPr lang="en-GB" baseline="0" dirty="0"/>
              <a:t> den Tag, </a:t>
            </a:r>
            <a:r>
              <a:rPr lang="en-GB" baseline="0" dirty="0" err="1"/>
              <a:t>hier</a:t>
            </a:r>
            <a:r>
              <a:rPr lang="en-GB" baseline="0" dirty="0"/>
              <a:t> 8.</a:t>
            </a:r>
          </a:p>
          <a:p>
            <a:endParaRPr lang="en-GB" baseline="0" dirty="0"/>
          </a:p>
          <a:p>
            <a:r>
              <a:rPr lang="en-GB" baseline="0" dirty="0" err="1"/>
              <a:t>Daraus</a:t>
            </a:r>
            <a:r>
              <a:rPr lang="en-GB" baseline="0" dirty="0"/>
              <a:t> </a:t>
            </a:r>
            <a:r>
              <a:rPr lang="en-GB" baseline="0" dirty="0" err="1"/>
              <a:t>können</a:t>
            </a:r>
            <a:r>
              <a:rPr lang="en-GB" baseline="0" dirty="0"/>
              <a:t> </a:t>
            </a:r>
            <a:r>
              <a:rPr lang="en-GB" baseline="0" dirty="0" err="1"/>
              <a:t>wir</a:t>
            </a:r>
            <a:r>
              <a:rPr lang="en-GB" baseline="0" dirty="0"/>
              <a:t> </a:t>
            </a:r>
            <a:r>
              <a:rPr lang="en-GB" baseline="0" dirty="0" err="1"/>
              <a:t>andere</a:t>
            </a:r>
            <a:r>
              <a:rPr lang="en-GB" baseline="0" dirty="0"/>
              <a:t> </a:t>
            </a:r>
            <a:r>
              <a:rPr lang="en-GB" baseline="0" dirty="0" err="1"/>
              <a:t>wichtige</a:t>
            </a:r>
            <a:r>
              <a:rPr lang="en-GB" baseline="0" dirty="0"/>
              <a:t> </a:t>
            </a:r>
            <a:r>
              <a:rPr lang="en-GB" baseline="0" dirty="0" err="1"/>
              <a:t>Werte</a:t>
            </a:r>
            <a:r>
              <a:rPr lang="en-GB" baseline="0" dirty="0"/>
              <a:t> </a:t>
            </a:r>
            <a:r>
              <a:rPr lang="en-GB" baseline="0" dirty="0" err="1"/>
              <a:t>errechnen</a:t>
            </a:r>
            <a:r>
              <a:rPr lang="en-GB" baseline="0" dirty="0"/>
              <a:t>:</a:t>
            </a:r>
          </a:p>
          <a:p>
            <a:r>
              <a:rPr lang="en-GB" baseline="0" dirty="0"/>
              <a:t>Die </a:t>
            </a:r>
            <a:r>
              <a:rPr lang="en-GB" baseline="0" dirty="0" err="1"/>
              <a:t>Motorlaufdauer</a:t>
            </a:r>
            <a:r>
              <a:rPr lang="en-GB" baseline="0" dirty="0"/>
              <a:t> pro </a:t>
            </a:r>
            <a:r>
              <a:rPr lang="en-GB" baseline="0" dirty="0" err="1"/>
              <a:t>Intervall</a:t>
            </a:r>
            <a:r>
              <a:rPr lang="en-GB" baseline="0" dirty="0"/>
              <a:t>, 5,625 </a:t>
            </a:r>
            <a:r>
              <a:rPr lang="en-GB" baseline="0" dirty="0" err="1"/>
              <a:t>Sekunden</a:t>
            </a:r>
            <a:r>
              <a:rPr lang="en-GB" baseline="0" dirty="0"/>
              <a:t>, das </a:t>
            </a:r>
            <a:r>
              <a:rPr lang="en-GB" baseline="0" dirty="0" err="1"/>
              <a:t>Verhältnis</a:t>
            </a:r>
            <a:r>
              <a:rPr lang="en-GB" baseline="0" dirty="0"/>
              <a:t> </a:t>
            </a:r>
            <a:r>
              <a:rPr lang="en-GB" baseline="0" dirty="0" err="1"/>
              <a:t>zwischen</a:t>
            </a:r>
            <a:r>
              <a:rPr lang="en-GB" baseline="0" dirty="0"/>
              <a:t> </a:t>
            </a:r>
            <a:r>
              <a:rPr lang="en-GB" baseline="0" dirty="0" err="1"/>
              <a:t>Motorlaufdauer</a:t>
            </a:r>
            <a:r>
              <a:rPr lang="en-GB" baseline="0" dirty="0"/>
              <a:t> in </a:t>
            </a:r>
            <a:r>
              <a:rPr lang="en-GB" baseline="0" dirty="0" err="1"/>
              <a:t>Sekunden</a:t>
            </a:r>
            <a:r>
              <a:rPr lang="en-GB" baseline="0" dirty="0"/>
              <a:t> und </a:t>
            </a:r>
            <a:r>
              <a:rPr lang="en-GB" baseline="0" dirty="0" err="1"/>
              <a:t>Realzeit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dem</a:t>
            </a:r>
            <a:r>
              <a:rPr lang="en-GB" baseline="0" dirty="0"/>
              <a:t> factor 0,0021, und die </a:t>
            </a:r>
            <a:r>
              <a:rPr lang="en-GB" baseline="0" dirty="0" err="1"/>
              <a:t>dauer</a:t>
            </a:r>
            <a:r>
              <a:rPr lang="en-GB" baseline="0" dirty="0"/>
              <a:t> von </a:t>
            </a:r>
            <a:r>
              <a:rPr lang="en-GB" baseline="0" dirty="0" err="1"/>
              <a:t>einem</a:t>
            </a:r>
            <a:r>
              <a:rPr lang="en-GB" baseline="0" dirty="0"/>
              <a:t> interval </a:t>
            </a:r>
            <a:r>
              <a:rPr lang="en-GB" baseline="0" dirty="0" err="1"/>
              <a:t>zum</a:t>
            </a:r>
            <a:r>
              <a:rPr lang="en-GB" baseline="0" dirty="0"/>
              <a:t> </a:t>
            </a:r>
            <a:r>
              <a:rPr lang="en-GB" baseline="0" dirty="0" err="1"/>
              <a:t>nächsten</a:t>
            </a:r>
            <a:r>
              <a:rPr lang="en-GB" baseline="0" dirty="0"/>
              <a:t>, 2679 </a:t>
            </a:r>
            <a:r>
              <a:rPr lang="en-GB" baseline="0" dirty="0" err="1"/>
              <a:t>Sekunden</a:t>
            </a:r>
            <a:r>
              <a:rPr lang="en-GB" baseline="0" dirty="0"/>
              <a:t> (ca 44 </a:t>
            </a:r>
            <a:r>
              <a:rPr lang="en-GB" baseline="0" dirty="0" err="1"/>
              <a:t>mnuten</a:t>
            </a:r>
            <a:r>
              <a:rPr lang="en-GB" baseline="0" dirty="0"/>
              <a:t> und 39 </a:t>
            </a:r>
            <a:r>
              <a:rPr lang="en-GB" baseline="0" dirty="0" err="1"/>
              <a:t>Sekunden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B2481-BB6C-4528-8E29-A79C2153A6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1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Zunächst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das Panel </a:t>
            </a:r>
            <a:r>
              <a:rPr lang="en-GB" dirty="0" err="1"/>
              <a:t>ganz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links</a:t>
            </a:r>
            <a:r>
              <a:rPr lang="en-GB" baseline="0" dirty="0"/>
              <a:t> </a:t>
            </a:r>
            <a:r>
              <a:rPr lang="en-GB" baseline="0" dirty="0" err="1"/>
              <a:t>gedreht</a:t>
            </a:r>
            <a:r>
              <a:rPr lang="en-GB" baseline="0" dirty="0"/>
              <a:t>, und </a:t>
            </a:r>
            <a:r>
              <a:rPr lang="en-GB" baseline="0" dirty="0" err="1"/>
              <a:t>damit</a:t>
            </a:r>
            <a:r>
              <a:rPr lang="en-GB" baseline="0" dirty="0"/>
              <a:t> auf den </a:t>
            </a:r>
            <a:r>
              <a:rPr lang="en-GB" baseline="0" dirty="0" err="1"/>
              <a:t>Sonnenaufgang</a:t>
            </a:r>
            <a:r>
              <a:rPr lang="en-GB" baseline="0" dirty="0"/>
              <a:t> </a:t>
            </a:r>
            <a:r>
              <a:rPr lang="en-GB" baseline="0" dirty="0" err="1"/>
              <a:t>ausgerichtet</a:t>
            </a:r>
            <a:r>
              <a:rPr lang="en-GB" baseline="0" dirty="0"/>
              <a:t>.</a:t>
            </a:r>
          </a:p>
          <a:p>
            <a:r>
              <a:rPr lang="en-GB" baseline="0" dirty="0" err="1"/>
              <a:t>Direkt</a:t>
            </a:r>
            <a:r>
              <a:rPr lang="en-GB" baseline="0" dirty="0"/>
              <a:t> </a:t>
            </a:r>
            <a:r>
              <a:rPr lang="en-GB" baseline="0" dirty="0" err="1"/>
              <a:t>darauf</a:t>
            </a:r>
            <a:r>
              <a:rPr lang="en-GB" baseline="0" dirty="0"/>
              <a:t> </a:t>
            </a:r>
            <a:r>
              <a:rPr lang="en-GB" baseline="0" dirty="0" err="1"/>
              <a:t>folgend</a:t>
            </a:r>
            <a:r>
              <a:rPr lang="en-GB" baseline="0" dirty="0"/>
              <a:t> </a:t>
            </a:r>
            <a:r>
              <a:rPr lang="en-GB" baseline="0" dirty="0" err="1"/>
              <a:t>wird</a:t>
            </a:r>
            <a:r>
              <a:rPr lang="en-GB" baseline="0" dirty="0"/>
              <a:t> das </a:t>
            </a:r>
            <a:r>
              <a:rPr lang="en-GB" baseline="0" dirty="0" err="1"/>
              <a:t>erste</a:t>
            </a:r>
            <a:r>
              <a:rPr lang="en-GB" baseline="0" dirty="0"/>
              <a:t> </a:t>
            </a:r>
            <a:r>
              <a:rPr lang="en-GB" baseline="0" dirty="0" err="1"/>
              <a:t>Intervall</a:t>
            </a:r>
            <a:r>
              <a:rPr lang="en-GB" baseline="0" dirty="0"/>
              <a:t> </a:t>
            </a:r>
            <a:r>
              <a:rPr lang="en-GB" baseline="0" dirty="0" err="1"/>
              <a:t>ausgelöst</a:t>
            </a:r>
            <a:r>
              <a:rPr lang="en-GB" baseline="0" dirty="0"/>
              <a:t>, und ab da </a:t>
            </a:r>
            <a:r>
              <a:rPr lang="en-GB" baseline="0" dirty="0" err="1"/>
              <a:t>bleibt</a:t>
            </a:r>
            <a:r>
              <a:rPr lang="en-GB" baseline="0" dirty="0"/>
              <a:t> das Panel in </a:t>
            </a:r>
            <a:r>
              <a:rPr lang="en-GB" baseline="0" dirty="0" err="1"/>
              <a:t>dieser</a:t>
            </a:r>
            <a:r>
              <a:rPr lang="en-GB" baseline="0" dirty="0"/>
              <a:t> </a:t>
            </a:r>
            <a:r>
              <a:rPr lang="en-GB" baseline="0" dirty="0" err="1"/>
              <a:t>Stellung</a:t>
            </a:r>
            <a:r>
              <a:rPr lang="en-GB" baseline="0" dirty="0"/>
              <a:t> bis die 45 </a:t>
            </a:r>
            <a:r>
              <a:rPr lang="en-GB" baseline="0" dirty="0" err="1"/>
              <a:t>Minuten</a:t>
            </a:r>
            <a:r>
              <a:rPr lang="en-GB" baseline="0" dirty="0"/>
              <a:t> </a:t>
            </a:r>
            <a:r>
              <a:rPr lang="en-GB" baseline="0" dirty="0" err="1"/>
              <a:t>abgelaufen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.</a:t>
            </a:r>
          </a:p>
          <a:p>
            <a:endParaRPr lang="en-GB" baseline="0" dirty="0"/>
          </a:p>
          <a:p>
            <a:r>
              <a:rPr lang="en-GB" baseline="0" dirty="0" err="1"/>
              <a:t>Sollte</a:t>
            </a:r>
            <a:r>
              <a:rPr lang="en-GB" baseline="0" dirty="0"/>
              <a:t> das Panel </a:t>
            </a:r>
            <a:r>
              <a:rPr lang="en-GB" baseline="0" dirty="0" err="1"/>
              <a:t>ganz</a:t>
            </a:r>
            <a:r>
              <a:rPr lang="en-GB" baseline="0" dirty="0"/>
              <a:t> </a:t>
            </a:r>
            <a:r>
              <a:rPr lang="en-GB" baseline="0" dirty="0" err="1"/>
              <a:t>rechts</a:t>
            </a:r>
            <a:r>
              <a:rPr lang="en-GB" baseline="0" dirty="0"/>
              <a:t> </a:t>
            </a:r>
            <a:r>
              <a:rPr lang="en-GB" baseline="0" dirty="0" err="1"/>
              <a:t>ankommen</a:t>
            </a:r>
            <a:r>
              <a:rPr lang="en-GB" baseline="0" dirty="0"/>
              <a:t> und den Sensor </a:t>
            </a:r>
            <a:r>
              <a:rPr lang="en-GB" baseline="0" dirty="0" err="1"/>
              <a:t>berühren</a:t>
            </a:r>
            <a:r>
              <a:rPr lang="en-GB" baseline="0" dirty="0"/>
              <a:t> </a:t>
            </a:r>
            <a:r>
              <a:rPr lang="en-GB" baseline="0" dirty="0" err="1"/>
              <a:t>verharrt</a:t>
            </a:r>
            <a:r>
              <a:rPr lang="en-GB" baseline="0" dirty="0"/>
              <a:t> es die </a:t>
            </a:r>
            <a:r>
              <a:rPr lang="en-GB" baseline="0" dirty="0" err="1"/>
              <a:t>nächsten</a:t>
            </a:r>
            <a:r>
              <a:rPr lang="en-GB" baseline="0" dirty="0"/>
              <a:t> 16 </a:t>
            </a:r>
            <a:r>
              <a:rPr lang="en-GB" baseline="0" dirty="0" err="1"/>
              <a:t>Stunden</a:t>
            </a:r>
            <a:r>
              <a:rPr lang="en-GB" baseline="0" dirty="0"/>
              <a:t> in </a:t>
            </a:r>
            <a:r>
              <a:rPr lang="en-GB" baseline="0" dirty="0" err="1"/>
              <a:t>dieser</a:t>
            </a:r>
            <a:r>
              <a:rPr lang="en-GB" baseline="0" dirty="0"/>
              <a:t> Position in </a:t>
            </a:r>
            <a:r>
              <a:rPr lang="en-GB" baseline="0" dirty="0" err="1"/>
              <a:t>einer</a:t>
            </a:r>
            <a:r>
              <a:rPr lang="en-GB" baseline="0" dirty="0"/>
              <a:t> art “</a:t>
            </a:r>
            <a:r>
              <a:rPr lang="en-GB" baseline="0" dirty="0" err="1"/>
              <a:t>schlafmodus</a:t>
            </a:r>
            <a:r>
              <a:rPr lang="en-GB" baseline="0" dirty="0"/>
              <a:t>”</a:t>
            </a:r>
          </a:p>
          <a:p>
            <a:r>
              <a:rPr lang="en-GB" baseline="0" dirty="0"/>
              <a:t>Bevor es </a:t>
            </a:r>
            <a:r>
              <a:rPr lang="en-GB" baseline="0" dirty="0" err="1"/>
              <a:t>dann</a:t>
            </a:r>
            <a:r>
              <a:rPr lang="en-GB" baseline="0" dirty="0"/>
              <a:t> den </a:t>
            </a:r>
            <a:r>
              <a:rPr lang="en-GB" baseline="0" dirty="0" err="1"/>
              <a:t>Zyklus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vollständigen</a:t>
            </a:r>
            <a:r>
              <a:rPr lang="en-GB" baseline="0" dirty="0"/>
              <a:t> </a:t>
            </a:r>
            <a:r>
              <a:rPr lang="en-GB" baseline="0" dirty="0" err="1"/>
              <a:t>drehung</a:t>
            </a:r>
            <a:r>
              <a:rPr lang="en-GB" baseline="0" dirty="0"/>
              <a:t> </a:t>
            </a:r>
            <a:r>
              <a:rPr lang="en-GB" baseline="0" dirty="0" err="1"/>
              <a:t>nach</a:t>
            </a:r>
            <a:r>
              <a:rPr lang="en-GB" baseline="0" dirty="0"/>
              <a:t> links </a:t>
            </a:r>
            <a:r>
              <a:rPr lang="en-GB" baseline="0" dirty="0" err="1"/>
              <a:t>erneut</a:t>
            </a:r>
            <a:r>
              <a:rPr lang="en-GB" baseline="0" dirty="0"/>
              <a:t> </a:t>
            </a:r>
            <a:r>
              <a:rPr lang="en-GB" baseline="0" dirty="0" err="1"/>
              <a:t>beginnt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B2481-BB6C-4528-8E29-A79C2153A6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9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Problem: Bei</a:t>
            </a:r>
            <a:r>
              <a:rPr lang="en-GB" baseline="0" dirty="0"/>
              <a:t> der </a:t>
            </a:r>
            <a:r>
              <a:rPr lang="en-GB" baseline="0" dirty="0" err="1"/>
              <a:t>Knopfsteuerung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das problem </a:t>
            </a:r>
            <a:r>
              <a:rPr lang="en-GB" baseline="0" dirty="0" err="1"/>
              <a:t>aufgetretebm</a:t>
            </a:r>
            <a:r>
              <a:rPr lang="en-GB" baseline="0" dirty="0"/>
              <a:t> </a:t>
            </a:r>
            <a:r>
              <a:rPr lang="en-GB" baseline="0" dirty="0" err="1"/>
              <a:t>dass</a:t>
            </a:r>
            <a:r>
              <a:rPr lang="en-GB" baseline="0" dirty="0"/>
              <a:t> der </a:t>
            </a:r>
            <a:r>
              <a:rPr lang="en-GB" baseline="0" dirty="0" err="1"/>
              <a:t>strom</a:t>
            </a:r>
            <a:r>
              <a:rPr lang="en-GB" baseline="0" dirty="0"/>
              <a:t> an den </a:t>
            </a:r>
            <a:r>
              <a:rPr lang="en-GB" baseline="0" dirty="0" err="1"/>
              <a:t>ausgöngen</a:t>
            </a:r>
            <a:r>
              <a:rPr lang="en-GB" baseline="0" dirty="0"/>
              <a:t> des </a:t>
            </a:r>
            <a:r>
              <a:rPr lang="en-GB" baseline="0" dirty="0" err="1"/>
              <a:t>arduinos</a:t>
            </a:r>
            <a:r>
              <a:rPr lang="en-GB" baseline="0" dirty="0"/>
              <a:t> </a:t>
            </a:r>
            <a:r>
              <a:rPr lang="en-GB" baseline="0" dirty="0" err="1"/>
              <a:t>nicht</a:t>
            </a:r>
            <a:r>
              <a:rPr lang="en-GB" baseline="0" dirty="0"/>
              <a:t> </a:t>
            </a:r>
            <a:r>
              <a:rPr lang="en-GB" baseline="0" dirty="0" err="1"/>
              <a:t>ausreicht</a:t>
            </a:r>
            <a:r>
              <a:rPr lang="en-GB" baseline="0" dirty="0"/>
              <a:t> um die </a:t>
            </a:r>
            <a:r>
              <a:rPr lang="en-GB" baseline="0" dirty="0" err="1"/>
              <a:t>relais</a:t>
            </a:r>
            <a:r>
              <a:rPr lang="en-GB" baseline="0" dirty="0"/>
              <a:t> </a:t>
            </a:r>
            <a:r>
              <a:rPr lang="en-GB" baseline="0" dirty="0" err="1"/>
              <a:t>im</a:t>
            </a:r>
            <a:r>
              <a:rPr lang="en-GB" baseline="0" dirty="0"/>
              <a:t> </a:t>
            </a:r>
            <a:r>
              <a:rPr lang="en-GB" baseline="0" dirty="0" err="1"/>
              <a:t>inneren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betätigen</a:t>
            </a:r>
            <a:r>
              <a:rPr lang="en-GB" baseline="0" dirty="0"/>
              <a:t>, </a:t>
            </a:r>
            <a:r>
              <a:rPr lang="en-GB" baseline="0" dirty="0" err="1"/>
              <a:t>wodurch</a:t>
            </a:r>
            <a:r>
              <a:rPr lang="en-GB" baseline="0" dirty="0"/>
              <a:t> </a:t>
            </a:r>
            <a:r>
              <a:rPr lang="en-GB" baseline="0" dirty="0" err="1"/>
              <a:t>sich</a:t>
            </a:r>
            <a:r>
              <a:rPr lang="en-GB" baseline="0" dirty="0"/>
              <a:t> der microcontroller schnell und </a:t>
            </a:r>
            <a:r>
              <a:rPr lang="en-GB" baseline="0" dirty="0" err="1"/>
              <a:t>häufig</a:t>
            </a:r>
            <a:r>
              <a:rPr lang="en-GB" baseline="0" dirty="0"/>
              <a:t> </a:t>
            </a:r>
            <a:r>
              <a:rPr lang="en-GB" baseline="0" dirty="0" err="1"/>
              <a:t>neustartete</a:t>
            </a:r>
            <a:endParaRPr lang="en-GB" baseline="0" dirty="0"/>
          </a:p>
          <a:p>
            <a:r>
              <a:rPr lang="en-GB" baseline="0" dirty="0" err="1"/>
              <a:t>Lösung</a:t>
            </a:r>
            <a:r>
              <a:rPr lang="en-GB" baseline="0" dirty="0"/>
              <a:t>: </a:t>
            </a:r>
            <a:r>
              <a:rPr lang="en-GB" baseline="0" dirty="0" err="1"/>
              <a:t>Einsetzung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Treiberstufe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Problem: Die </a:t>
            </a:r>
            <a:r>
              <a:rPr lang="en-GB" baseline="0" dirty="0" err="1"/>
              <a:t>randsensoren</a:t>
            </a:r>
            <a:r>
              <a:rPr lang="en-GB" baseline="0" dirty="0"/>
              <a:t> </a:t>
            </a:r>
            <a:r>
              <a:rPr lang="en-GB" baseline="0" dirty="0" err="1"/>
              <a:t>haben</a:t>
            </a:r>
            <a:r>
              <a:rPr lang="en-GB" baseline="0" dirty="0"/>
              <a:t> </a:t>
            </a:r>
            <a:r>
              <a:rPr lang="en-GB" baseline="0" dirty="0" err="1"/>
              <a:t>auch</a:t>
            </a:r>
            <a:r>
              <a:rPr lang="en-GB" baseline="0" dirty="0"/>
              <a:t> </a:t>
            </a:r>
            <a:r>
              <a:rPr lang="en-GB" baseline="0" dirty="0" err="1"/>
              <a:t>ohne</a:t>
            </a:r>
            <a:r>
              <a:rPr lang="en-GB" baseline="0" dirty="0"/>
              <a:t> </a:t>
            </a:r>
            <a:r>
              <a:rPr lang="en-GB" baseline="0" dirty="0" err="1"/>
              <a:t>berührung</a:t>
            </a:r>
            <a:r>
              <a:rPr lang="en-GB" baseline="0" dirty="0"/>
              <a:t> </a:t>
            </a:r>
            <a:r>
              <a:rPr lang="en-GB" baseline="0" dirty="0" err="1"/>
              <a:t>häufig</a:t>
            </a:r>
            <a:r>
              <a:rPr lang="en-GB" baseline="0" dirty="0"/>
              <a:t> </a:t>
            </a:r>
            <a:r>
              <a:rPr lang="en-GB" baseline="0" dirty="0" err="1"/>
              <a:t>kurzfristig</a:t>
            </a:r>
            <a:r>
              <a:rPr lang="en-GB" baseline="0" dirty="0"/>
              <a:t> </a:t>
            </a:r>
            <a:r>
              <a:rPr lang="en-GB" baseline="0" dirty="0" err="1"/>
              <a:t>als</a:t>
            </a:r>
            <a:r>
              <a:rPr lang="en-GB" baseline="0" dirty="0"/>
              <a:t> </a:t>
            </a:r>
            <a:r>
              <a:rPr lang="en-GB" baseline="0" dirty="0" err="1"/>
              <a:t>betätigt</a:t>
            </a:r>
            <a:r>
              <a:rPr lang="en-GB" baseline="0" dirty="0"/>
              <a:t> </a:t>
            </a:r>
            <a:r>
              <a:rPr lang="en-GB" baseline="0" dirty="0" err="1"/>
              <a:t>gegolten</a:t>
            </a:r>
            <a:r>
              <a:rPr lang="en-GB" baseline="0" dirty="0"/>
              <a:t>, </a:t>
            </a:r>
            <a:r>
              <a:rPr lang="en-GB" baseline="0" dirty="0" err="1"/>
              <a:t>wodurch</a:t>
            </a:r>
            <a:r>
              <a:rPr lang="en-GB" baseline="0" dirty="0"/>
              <a:t> der </a:t>
            </a:r>
            <a:r>
              <a:rPr lang="en-GB" baseline="0" dirty="0" err="1"/>
              <a:t>zyklus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früh</a:t>
            </a:r>
            <a:r>
              <a:rPr lang="en-GB" baseline="0" dirty="0"/>
              <a:t> </a:t>
            </a:r>
            <a:r>
              <a:rPr lang="en-GB" baseline="0" dirty="0" err="1"/>
              <a:t>abgebrochen</a:t>
            </a:r>
            <a:r>
              <a:rPr lang="en-GB" baseline="0" dirty="0"/>
              <a:t> </a:t>
            </a:r>
            <a:r>
              <a:rPr lang="en-GB" baseline="0" dirty="0" err="1"/>
              <a:t>wurde</a:t>
            </a:r>
            <a:endParaRPr lang="en-GB" baseline="0" dirty="0"/>
          </a:p>
          <a:p>
            <a:r>
              <a:rPr lang="en-GB" baseline="0" dirty="0" err="1"/>
              <a:t>Lösung</a:t>
            </a:r>
            <a:r>
              <a:rPr lang="en-GB" baseline="0" dirty="0"/>
              <a:t>: Debounce-Delay</a:t>
            </a:r>
          </a:p>
          <a:p>
            <a:endParaRPr lang="en-GB" baseline="0" dirty="0"/>
          </a:p>
          <a:p>
            <a:r>
              <a:rPr lang="en-GB" baseline="0" dirty="0"/>
              <a:t>Problem: Die Variable, die den begin </a:t>
            </a:r>
            <a:r>
              <a:rPr lang="en-GB" baseline="0" dirty="0" err="1"/>
              <a:t>eines</a:t>
            </a:r>
            <a:r>
              <a:rPr lang="en-GB" baseline="0" dirty="0"/>
              <a:t> </a:t>
            </a:r>
            <a:r>
              <a:rPr lang="en-GB" baseline="0" dirty="0" err="1"/>
              <a:t>zyklusses</a:t>
            </a:r>
            <a:r>
              <a:rPr lang="en-GB" baseline="0" dirty="0"/>
              <a:t> </a:t>
            </a:r>
            <a:r>
              <a:rPr lang="en-GB" baseline="0" dirty="0" err="1"/>
              <a:t>gespeichert</a:t>
            </a:r>
            <a:r>
              <a:rPr lang="en-GB" baseline="0" dirty="0"/>
              <a:t> hat,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bereits</a:t>
            </a:r>
            <a:r>
              <a:rPr lang="en-GB" baseline="0" dirty="0"/>
              <a:t> </a:t>
            </a:r>
            <a:r>
              <a:rPr lang="en-GB" baseline="0" dirty="0" err="1"/>
              <a:t>beim</a:t>
            </a:r>
            <a:r>
              <a:rPr lang="en-GB" baseline="0" dirty="0"/>
              <a:t> in </a:t>
            </a:r>
            <a:r>
              <a:rPr lang="en-GB" baseline="0" dirty="0" err="1"/>
              <a:t>ausgangsposition</a:t>
            </a:r>
            <a:r>
              <a:rPr lang="en-GB" baseline="0" dirty="0"/>
              <a:t> </a:t>
            </a:r>
            <a:r>
              <a:rPr lang="en-GB" baseline="0" dirty="0" err="1"/>
              <a:t>bringen</a:t>
            </a:r>
            <a:r>
              <a:rPr lang="en-GB" baseline="0" dirty="0"/>
              <a:t> des panels </a:t>
            </a:r>
            <a:r>
              <a:rPr lang="en-GB" baseline="0" dirty="0" err="1"/>
              <a:t>übergelaufen</a:t>
            </a:r>
            <a:r>
              <a:rPr lang="en-GB" baseline="0" dirty="0"/>
              <a:t> ( </a:t>
            </a:r>
            <a:r>
              <a:rPr lang="en-GB" baseline="0" dirty="0" err="1"/>
              <a:t>nach</a:t>
            </a:r>
            <a:r>
              <a:rPr lang="en-GB" baseline="0" dirty="0"/>
              <a:t> 32,8 </a:t>
            </a:r>
            <a:r>
              <a:rPr lang="en-GB" baseline="0" dirty="0" err="1"/>
              <a:t>Sekunden</a:t>
            </a:r>
            <a:r>
              <a:rPr lang="en-GB" baseline="0" dirty="0"/>
              <a:t>! ), </a:t>
            </a:r>
            <a:r>
              <a:rPr lang="en-GB" baseline="0" dirty="0" err="1"/>
              <a:t>wodurch</a:t>
            </a:r>
            <a:r>
              <a:rPr lang="en-GB" baseline="0" dirty="0"/>
              <a:t> der </a:t>
            </a:r>
            <a:r>
              <a:rPr lang="en-GB" baseline="0" dirty="0" err="1"/>
              <a:t>zyklus</a:t>
            </a:r>
            <a:r>
              <a:rPr lang="en-GB" baseline="0" dirty="0"/>
              <a:t> </a:t>
            </a:r>
            <a:r>
              <a:rPr lang="en-GB" baseline="0" dirty="0" err="1"/>
              <a:t>wiedermals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früh</a:t>
            </a:r>
            <a:r>
              <a:rPr lang="en-GB" baseline="0" dirty="0"/>
              <a:t> </a:t>
            </a:r>
            <a:r>
              <a:rPr lang="en-GB" baseline="0" dirty="0" err="1"/>
              <a:t>beendet</a:t>
            </a:r>
            <a:r>
              <a:rPr lang="en-GB" baseline="0" dirty="0"/>
              <a:t> </a:t>
            </a:r>
            <a:r>
              <a:rPr lang="en-GB" baseline="0" dirty="0" err="1"/>
              <a:t>wurde</a:t>
            </a:r>
            <a:r>
              <a:rPr lang="en-GB" baseline="0" dirty="0"/>
              <a:t>., </a:t>
            </a:r>
          </a:p>
          <a:p>
            <a:r>
              <a:rPr lang="en-GB" baseline="0" dirty="0" err="1"/>
              <a:t>Lösung</a:t>
            </a:r>
            <a:r>
              <a:rPr lang="en-GB" baseline="0" dirty="0"/>
              <a:t>: Die </a:t>
            </a:r>
            <a:r>
              <a:rPr lang="en-GB" baseline="0" dirty="0" err="1"/>
              <a:t>Verwendung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unsigned long ( 2^32 </a:t>
            </a:r>
            <a:r>
              <a:rPr lang="en-GB" baseline="0" dirty="0" err="1"/>
              <a:t>ohne</a:t>
            </a:r>
            <a:r>
              <a:rPr lang="en-GB" baseline="0" dirty="0"/>
              <a:t> </a:t>
            </a:r>
            <a:r>
              <a:rPr lang="en-GB" baseline="0" dirty="0" err="1"/>
              <a:t>vorzeichen</a:t>
            </a:r>
            <a:r>
              <a:rPr lang="en-GB" baseline="0" dirty="0"/>
              <a:t> ) </a:t>
            </a:r>
            <a:r>
              <a:rPr lang="en-GB" baseline="0" dirty="0" err="1"/>
              <a:t>statt</a:t>
            </a:r>
            <a:r>
              <a:rPr lang="en-GB" baseline="0" dirty="0"/>
              <a:t> </a:t>
            </a:r>
            <a:r>
              <a:rPr lang="en-GB" baseline="0" dirty="0" err="1"/>
              <a:t>einer</a:t>
            </a:r>
            <a:r>
              <a:rPr lang="en-GB" baseline="0" dirty="0"/>
              <a:t> </a:t>
            </a:r>
            <a:r>
              <a:rPr lang="en-GB" baseline="0" dirty="0" err="1"/>
              <a:t>normalen</a:t>
            </a:r>
            <a:r>
              <a:rPr lang="en-GB" baseline="0" dirty="0"/>
              <a:t>, signed </a:t>
            </a:r>
            <a:r>
              <a:rPr lang="en-GB" baseline="0" dirty="0" err="1"/>
              <a:t>interger</a:t>
            </a:r>
            <a:r>
              <a:rPr lang="en-GB" baseline="0" dirty="0"/>
              <a:t> ( 2^16,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vorzeichen</a:t>
            </a:r>
            <a:r>
              <a:rPr lang="en-GB" baseline="0" dirty="0"/>
              <a:t> ). Variable </a:t>
            </a:r>
            <a:r>
              <a:rPr lang="en-GB" baseline="0" dirty="0" err="1"/>
              <a:t>läuft</a:t>
            </a:r>
            <a:r>
              <a:rPr lang="en-GB" baseline="0" dirty="0"/>
              <a:t> nun </a:t>
            </a:r>
            <a:r>
              <a:rPr lang="en-GB" baseline="0" dirty="0" err="1"/>
              <a:t>nach</a:t>
            </a:r>
            <a:r>
              <a:rPr lang="en-GB" baseline="0" dirty="0"/>
              <a:t> 55 </a:t>
            </a:r>
            <a:r>
              <a:rPr lang="en-GB" baseline="0" dirty="0" err="1"/>
              <a:t>Tagen</a:t>
            </a:r>
            <a:r>
              <a:rPr lang="en-GB" baseline="0" dirty="0"/>
              <a:t> </a:t>
            </a:r>
            <a:r>
              <a:rPr lang="en-GB" baseline="0" dirty="0" err="1"/>
              <a:t>über</a:t>
            </a:r>
            <a:r>
              <a:rPr lang="en-GB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B2481-BB6C-4528-8E29-A79C2153A6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3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 </a:t>
            </a:r>
            <a:r>
              <a:rPr lang="en-GB" dirty="0" err="1"/>
              <a:t>könnte</a:t>
            </a:r>
            <a:r>
              <a:rPr lang="en-GB" dirty="0"/>
              <a:t> das </a:t>
            </a:r>
            <a:r>
              <a:rPr lang="en-GB" dirty="0" err="1"/>
              <a:t>Solarpanel</a:t>
            </a:r>
            <a:r>
              <a:rPr lang="en-GB" dirty="0"/>
              <a:t> </a:t>
            </a:r>
            <a:r>
              <a:rPr lang="en-GB" dirty="0" err="1"/>
              <a:t>programmieren</a:t>
            </a:r>
            <a:r>
              <a:rPr lang="en-GB" dirty="0"/>
              <a:t> </a:t>
            </a:r>
            <a:r>
              <a:rPr lang="en-GB" dirty="0" err="1"/>
              <a:t>statt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korrespondierend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drehen</a:t>
            </a:r>
            <a:r>
              <a:rPr lang="en-GB" dirty="0"/>
              <a:t>,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punkt</a:t>
            </a:r>
            <a:r>
              <a:rPr lang="en-GB" dirty="0"/>
              <a:t> der </a:t>
            </a:r>
            <a:r>
              <a:rPr lang="en-GB" dirty="0" err="1"/>
              <a:t>höchsten</a:t>
            </a:r>
            <a:r>
              <a:rPr lang="en-GB" dirty="0"/>
              <a:t> </a:t>
            </a:r>
            <a:r>
              <a:rPr lang="en-GB" dirty="0" err="1"/>
              <a:t>sonneneinstrahlung</a:t>
            </a:r>
            <a:r>
              <a:rPr lang="en-GB" baseline="0" dirty="0"/>
              <a:t> </a:t>
            </a:r>
            <a:r>
              <a:rPr lang="en-GB" baseline="0" dirty="0" err="1"/>
              <a:t>zuzuwenden</a:t>
            </a:r>
            <a:r>
              <a:rPr lang="en-GB" baseline="0" dirty="0"/>
              <a:t>, </a:t>
            </a:r>
            <a:r>
              <a:rPr lang="en-GB" baseline="0" dirty="0" err="1"/>
              <a:t>ähnlich</a:t>
            </a:r>
            <a:r>
              <a:rPr lang="en-GB" baseline="0" dirty="0"/>
              <a:t>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dem</a:t>
            </a:r>
            <a:r>
              <a:rPr lang="en-GB" baseline="0" dirty="0"/>
              <a:t> Tracking des Maximum-Power-Points </a:t>
            </a:r>
            <a:r>
              <a:rPr lang="en-GB" baseline="0" dirty="0" err="1"/>
              <a:t>mithilfe</a:t>
            </a:r>
            <a:r>
              <a:rPr lang="en-GB" baseline="0" dirty="0"/>
              <a:t> </a:t>
            </a:r>
            <a:r>
              <a:rPr lang="en-GB" baseline="0" dirty="0" err="1"/>
              <a:t>eines</a:t>
            </a:r>
            <a:r>
              <a:rPr lang="en-GB" baseline="0" dirty="0"/>
              <a:t> </a:t>
            </a:r>
            <a:r>
              <a:rPr lang="en-GB" baseline="0" dirty="0" err="1"/>
              <a:t>oder</a:t>
            </a:r>
            <a:r>
              <a:rPr lang="en-GB" baseline="0" dirty="0"/>
              <a:t> </a:t>
            </a:r>
            <a:r>
              <a:rPr lang="en-GB" baseline="0" dirty="0" err="1"/>
              <a:t>mehrerer</a:t>
            </a:r>
            <a:r>
              <a:rPr lang="en-GB" baseline="0" dirty="0"/>
              <a:t> </a:t>
            </a:r>
            <a:r>
              <a:rPr lang="en-GB" baseline="0" dirty="0" err="1"/>
              <a:t>Lichtsensoren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B2481-BB6C-4528-8E29-A79C2153A6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6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DD7E-0085-7D00-E71F-7E2DE28FA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18BF1-544F-3B63-80C5-FE5E3315C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A336-2A06-A802-FE84-40336212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949-428C-476C-8CAB-8281F5D02922}" type="datetime1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56C2-C36D-7D1F-7827-09F31148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69CE-AD9F-F2E0-7941-9C807B3E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6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3E4B-7D17-5EC8-7041-F1ADBB5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9EB5-E0CD-4876-FFBB-BDA3497C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8A65-8F70-C2A8-5F3B-AF5EB47E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49F-82C9-46BD-A144-8B76A0A8CD59}" type="datetime1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B150-6679-99DE-0394-F34C7D10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9BC8-1DEE-C82F-B8C9-3CA54AF7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3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8ADCC-5414-F128-9393-AEFCE1D44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298A4-7CB4-3E2E-B306-2CE6EE50A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F2D1-9CF1-995E-EBDE-73613182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53-BBCB-49FE-AF2B-B16993D99CF5}" type="datetime1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76CE-3CBC-E4AB-07AE-AB4972F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B856-E76B-6628-0D6B-328D3672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9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D0A5E2-1338-98AC-0E2E-D41A8E66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130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17D37-B39C-7CDA-9B88-76B8BCA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CD0B-8107-229F-2FE3-70B8E57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92D4-B16B-2461-95E9-389FF23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800" y="6328569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77430C9E-2722-4ADC-A568-60419352CE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1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5E70-87C2-F145-54CC-DEB82A4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BF8D-6288-190B-AC50-F158DEF8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54E0-7273-7B34-D6B8-A48C583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CD7-620B-4BE7-83B0-1A105DCD092C}" type="datetime1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F37C-9698-5EA7-1580-C7B7FE98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7DDF-733A-40AE-5F03-975FA9C7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4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997C-2F21-33C4-E5A3-D945D477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FDC5-77FA-EEB0-C74C-F67803349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7D52-1DC9-D88C-6A6C-D129A9BF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A14-B59D-1284-9187-5567C87C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F27-7A0E-4B43-AB62-4FA74F4ED909}" type="datetime1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F044E-D0B6-50BF-9980-CEFF6683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F21E-1098-ABF5-8761-BBAE91E7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9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A7F4-0C35-1A3D-B481-9A2AF6C6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CC2B-70BB-7A5B-AD7E-D5A50378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BD5C-FF5F-13A4-AD19-5DEF9641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3D3F3-BCDD-E7BE-0D55-B0177950F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9DF3E-E256-163C-0A57-9596FAA0D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69297-309F-6F39-DD1F-A310D893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7FB-8F21-452F-AB9C-E0F57A390DC0}" type="datetime1">
              <a:rPr lang="en-GB" smtClean="0"/>
              <a:t>20/12/22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1AC26-8226-033B-1017-C0AF95A2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247-8983-2719-92F0-280E33C8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6453-AAAD-097B-62BE-6B26A6B1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71D15-5D7E-A242-DCF0-41E26623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94B7-4985-4D9A-9147-91F850A68FC5}" type="datetime1">
              <a:rPr lang="en-GB" smtClean="0"/>
              <a:t>20/12/22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0BD5E-A008-B087-50F5-0006542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90B9-415A-227D-9133-2299E1E8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51A38-D752-1F7C-7496-28FDD600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484B-CE3F-487F-834D-5FEEF74819EA}" type="datetime1">
              <a:rPr lang="en-GB" smtClean="0"/>
              <a:t>20/12/22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E725E-9936-490B-C9C0-A3C0AE3C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4307-72C4-E130-58F3-0733F526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6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FB42-82BD-CF32-85E1-C4882C6D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52DE-5300-F90F-4873-E98DE94F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FCFDD-2A83-0BBE-7645-E4BBBE3E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386E6-F7E3-FEA4-F44B-997A7DB6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AF20-C550-4E0C-97B7-24E0D0FA780C}" type="datetime1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16C2-E264-9A55-2165-86C251A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08D3-4169-3530-959B-60DBA57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7CAD-73BB-7444-4064-81EFD38C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4317-48C9-C7B4-B437-7CE3B093C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A879-5BAC-FD87-40E4-0DD82C6C3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F0276-7EC8-6548-3C5F-6B284371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DDB-EBED-4DB0-A952-42DAE1112ED6}" type="datetime1">
              <a:rPr lang="en-GB" smtClean="0"/>
              <a:t>20/12/22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B334-6D24-BAF8-E826-FCE670C3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3B4D-7405-E1A7-EA38-72734BCE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5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828BC-2BC9-5C6E-92A3-825D7767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EF20-C071-126B-2BBB-A9E28AC8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1461-22C6-A496-BFD7-DD7F8AC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138D-17BC-463B-B6C7-5E1D72AC1BF0}" type="datetime1">
              <a:rPr lang="en-GB" smtClean="0"/>
              <a:t>20/12/22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66B5-653A-2DBA-4E89-CAF594138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7DB-5C17-BAD3-C147-0DCE33590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4A70-9C76-41B8-A84D-29295F20B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4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6BDA-DF6A-B0EA-9BE8-4BE738BE1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EFD88-5518-2F28-B9B2-190E274B4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5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F85-F8C3-55B4-B7E6-2E416FF4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D99B-6F5A-5CAE-5D1C-B27E63A6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Turm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angewinkelter</a:t>
            </a:r>
            <a:r>
              <a:rPr lang="en-GB" baseline="0" dirty="0"/>
              <a:t> </a:t>
            </a:r>
            <a:r>
              <a:rPr lang="en-GB" baseline="0" dirty="0" err="1"/>
              <a:t>Solarzelle</a:t>
            </a:r>
            <a:endParaRPr lang="en-GB" baseline="0" dirty="0"/>
          </a:p>
          <a:p>
            <a:r>
              <a:rPr lang="en-GB" baseline="0" dirty="0" err="1"/>
              <a:t>Nachführung</a:t>
            </a:r>
            <a:r>
              <a:rPr lang="en-GB" baseline="0" dirty="0"/>
              <a:t> der </a:t>
            </a:r>
            <a:r>
              <a:rPr lang="en-GB" baseline="0" dirty="0" err="1"/>
              <a:t>Sonne</a:t>
            </a:r>
            <a:endParaRPr lang="en-GB" baseline="0" dirty="0"/>
          </a:p>
          <a:p>
            <a:r>
              <a:rPr lang="en-GB" baseline="0" dirty="0" err="1"/>
              <a:t>Begrenzungssensoren</a:t>
            </a:r>
            <a:endParaRPr lang="en-GB" baseline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7521-18CF-B229-2478-73572DC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0C9E-2722-4ADC-A568-60419352CEF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12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80AE-B0FE-1562-92A3-17DE6E9D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</a:t>
            </a:r>
            <a:r>
              <a:rPr lang="en-GB" dirty="0" err="1"/>
              <a:t>Solarturm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8D9A-166A-8D20-72EB-F81B4C7C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Arduino </a:t>
            </a:r>
            <a:r>
              <a:rPr lang="en-GB" dirty="0" err="1"/>
              <a:t>Mikrocontroller</a:t>
            </a:r>
            <a:endParaRPr lang="en-GB" dirty="0"/>
          </a:p>
          <a:p>
            <a:r>
              <a:rPr lang="en-GB" dirty="0" err="1"/>
              <a:t>Treiberstufe</a:t>
            </a:r>
            <a:endParaRPr lang="en-GB" dirty="0"/>
          </a:p>
          <a:p>
            <a:r>
              <a:rPr lang="en-GB" dirty="0" err="1"/>
              <a:t>Relaiskasten</a:t>
            </a:r>
            <a:endParaRPr lang="en-GB" dirty="0"/>
          </a:p>
          <a:p>
            <a:r>
              <a:rPr lang="en-GB" dirty="0"/>
              <a:t>Motor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Drehstrom</a:t>
            </a:r>
            <a:endParaRPr lang="en-GB" dirty="0"/>
          </a:p>
          <a:p>
            <a:r>
              <a:rPr lang="en-GB" dirty="0"/>
              <a:t>Panel </a:t>
            </a:r>
            <a:r>
              <a:rPr lang="en-GB" dirty="0" err="1"/>
              <a:t>mit</a:t>
            </a:r>
            <a:r>
              <a:rPr lang="en-GB" dirty="0"/>
              <a:t> Arm</a:t>
            </a:r>
          </a:p>
          <a:p>
            <a:r>
              <a:rPr lang="en-GB" dirty="0" err="1"/>
              <a:t>Begrenzungssensoren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DC4D-C7D2-D292-3CE2-E3305F78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0C9E-2722-4ADC-A568-60419352CEF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8FE1B6-DCEE-8E16-D503-A67D504D9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1" b="100000" l="1055" r="98523">
                        <a14:foregroundMark x1="49789" y1="53165" x2="49789" y2="53165"/>
                        <a14:foregroundMark x1="54008" y1="34388" x2="82278" y2="28692"/>
                        <a14:foregroundMark x1="88186" y1="42827" x2="54852" y2="57595"/>
                        <a14:foregroundMark x1="88186" y1="58861" x2="11181" y2="48101"/>
                        <a14:foregroundMark x1="24051" y1="34599" x2="31224" y2="57384"/>
                        <a14:foregroundMark x1="37342" y1="33966" x2="37553" y2="48312"/>
                        <a14:foregroundMark x1="48523" y1="41139" x2="41772" y2="56540"/>
                        <a14:foregroundMark x1="79536" y1="37342" x2="40084" y2="50633"/>
                        <a14:foregroundMark x1="77848" y1="63291" x2="41561" y2="61392"/>
                        <a14:foregroundMark x1="34177" y1="62447" x2="23629" y2="60759"/>
                        <a14:foregroundMark x1="14768" y1="52954" x2="25738" y2="647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5" y="1341437"/>
            <a:ext cx="4175125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8766-CC45-3518-9B3A-12B683C3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Knopfsteuerung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7200-1B21-4E55-53DF-E0F9D475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0" dirty="0"/>
              <a:t> </a:t>
            </a:r>
            <a:r>
              <a:rPr lang="en-GB" baseline="0" dirty="0" err="1"/>
              <a:t>Knöpfe</a:t>
            </a:r>
            <a:endParaRPr lang="en-GB" baseline="0" dirty="0"/>
          </a:p>
          <a:p>
            <a:r>
              <a:rPr lang="en-GB" baseline="0" dirty="0" err="1"/>
              <a:t>Manuelles</a:t>
            </a:r>
            <a:r>
              <a:rPr lang="en-GB" baseline="0" dirty="0"/>
              <a:t> </a:t>
            </a:r>
            <a:r>
              <a:rPr lang="en-GB" baseline="0" dirty="0" err="1"/>
              <a:t>drehen</a:t>
            </a:r>
            <a:r>
              <a:rPr lang="en-GB" baseline="0" dirty="0"/>
              <a:t> des Panels</a:t>
            </a:r>
          </a:p>
          <a:p>
            <a:r>
              <a:rPr lang="en-GB" baseline="0" dirty="0" err="1"/>
              <a:t>Ausmessen</a:t>
            </a:r>
            <a:r>
              <a:rPr lang="en-GB" baseline="0" dirty="0"/>
              <a:t> von </a:t>
            </a:r>
            <a:r>
              <a:rPr lang="en-GB" baseline="0" dirty="0" err="1"/>
              <a:t>Werten</a:t>
            </a:r>
            <a:endParaRPr lang="en-GB" baseline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A11C-F508-3D5D-C6B6-EFFFB11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0C9E-2722-4ADC-A568-60419352CEF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74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13E5-972F-6E73-643D-3834942E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Zeitsteuerung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B3B2-EE0B-2524-EFFF-892AFAF9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Fixwerte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Drehdauer</a:t>
            </a:r>
            <a:r>
              <a:rPr lang="en-GB" dirty="0"/>
              <a:t> (ca. 43 </a:t>
            </a:r>
            <a:r>
              <a:rPr lang="en-GB" dirty="0" err="1"/>
              <a:t>Sekunden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Menge</a:t>
            </a:r>
            <a:r>
              <a:rPr lang="en-GB" dirty="0"/>
              <a:t> an </a:t>
            </a:r>
            <a:r>
              <a:rPr lang="en-GB" dirty="0" err="1"/>
              <a:t>Sonnenstunden</a:t>
            </a:r>
            <a:r>
              <a:rPr lang="en-GB" dirty="0"/>
              <a:t> (</a:t>
            </a:r>
            <a:r>
              <a:rPr lang="en-GB" dirty="0" err="1"/>
              <a:t>verwendet</a:t>
            </a:r>
            <a:r>
              <a:rPr lang="en-GB" dirty="0"/>
              <a:t>: 8h)</a:t>
            </a:r>
          </a:p>
          <a:p>
            <a:pPr lvl="1"/>
            <a:r>
              <a:rPr lang="en-GB" dirty="0" err="1"/>
              <a:t>Intervalle</a:t>
            </a:r>
            <a:r>
              <a:rPr lang="en-GB" dirty="0"/>
              <a:t> (8)</a:t>
            </a:r>
          </a:p>
          <a:p>
            <a:pPr lvl="0"/>
            <a:r>
              <a:rPr lang="en-GB" dirty="0" err="1"/>
              <a:t>Berechnete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Motorlaufdauer</a:t>
            </a:r>
            <a:r>
              <a:rPr lang="en-GB" dirty="0"/>
              <a:t> pro </a:t>
            </a:r>
            <a:r>
              <a:rPr lang="en-GB" dirty="0" err="1"/>
              <a:t>Intervall</a:t>
            </a:r>
            <a:r>
              <a:rPr lang="en-GB" dirty="0"/>
              <a:t> (5,625</a:t>
            </a:r>
            <a:r>
              <a:rPr lang="en-GB" baseline="0" dirty="0"/>
              <a:t> </a:t>
            </a:r>
            <a:r>
              <a:rPr lang="en-GB" baseline="0" dirty="0" err="1"/>
              <a:t>Sekunden</a:t>
            </a:r>
            <a:r>
              <a:rPr lang="en-GB" baseline="0" dirty="0"/>
              <a:t>)</a:t>
            </a:r>
          </a:p>
          <a:p>
            <a:pPr lvl="1"/>
            <a:r>
              <a:rPr lang="en-GB" baseline="0" dirty="0" err="1"/>
              <a:t>Verhältnis</a:t>
            </a:r>
            <a:r>
              <a:rPr lang="en-GB" baseline="0" dirty="0"/>
              <a:t> </a:t>
            </a:r>
            <a:r>
              <a:rPr lang="en-GB" baseline="0" dirty="0" err="1"/>
              <a:t>Motorlaufdauer</a:t>
            </a:r>
            <a:r>
              <a:rPr lang="en-GB" baseline="0" dirty="0"/>
              <a:t> und </a:t>
            </a:r>
            <a:r>
              <a:rPr lang="en-GB" baseline="0" dirty="0" err="1"/>
              <a:t>Realzeit</a:t>
            </a:r>
            <a:r>
              <a:rPr lang="en-GB" baseline="0" dirty="0"/>
              <a:t> (0,0021)</a:t>
            </a:r>
          </a:p>
          <a:p>
            <a:pPr lvl="1"/>
            <a:r>
              <a:rPr lang="en-GB" baseline="0" dirty="0"/>
              <a:t>Dauer </a:t>
            </a:r>
            <a:r>
              <a:rPr lang="en-GB" baseline="0" dirty="0" err="1"/>
              <a:t>zwischen</a:t>
            </a:r>
            <a:r>
              <a:rPr lang="en-GB" baseline="0" dirty="0"/>
              <a:t> </a:t>
            </a:r>
            <a:r>
              <a:rPr lang="de-DE" baseline="0" noProof="1"/>
              <a:t>Intervallen</a:t>
            </a:r>
            <a:r>
              <a:rPr lang="en-GB" baseline="0" dirty="0"/>
              <a:t> (2679 </a:t>
            </a:r>
            <a:r>
              <a:rPr lang="en-GB" baseline="0" dirty="0" err="1"/>
              <a:t>Sekunden</a:t>
            </a:r>
            <a:r>
              <a:rPr lang="en-GB" baseline="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D959F-081B-4020-13AD-009F0C73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0C9E-2722-4ADC-A568-60419352CEF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74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19B9-CED2-53CD-DEF0-9012AB16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Zeitsteuerung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6BA5-2FE7-B4F0-6997-D1E49E0C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Programmablauf</a:t>
            </a:r>
            <a:endParaRPr lang="en-GB" dirty="0"/>
          </a:p>
          <a:p>
            <a:pPr lvl="1"/>
            <a:r>
              <a:rPr lang="en-GB" dirty="0" err="1"/>
              <a:t>Drehung</a:t>
            </a:r>
            <a:r>
              <a:rPr lang="en-GB" dirty="0"/>
              <a:t> auf </a:t>
            </a:r>
            <a:r>
              <a:rPr lang="en-GB" dirty="0" err="1"/>
              <a:t>Ausgangsposition</a:t>
            </a:r>
            <a:endParaRPr lang="en-GB" dirty="0"/>
          </a:p>
          <a:p>
            <a:pPr lvl="1"/>
            <a:r>
              <a:rPr lang="en-GB" dirty="0" err="1"/>
              <a:t>Auslösung</a:t>
            </a:r>
            <a:r>
              <a:rPr lang="en-GB" dirty="0"/>
              <a:t> des </a:t>
            </a:r>
            <a:r>
              <a:rPr lang="en-GB" dirty="0" err="1"/>
              <a:t>Intervalls</a:t>
            </a:r>
            <a:endParaRPr lang="en-GB" dirty="0"/>
          </a:p>
          <a:p>
            <a:pPr lvl="1"/>
            <a:r>
              <a:rPr lang="en-GB" dirty="0" err="1"/>
              <a:t>Warten</a:t>
            </a:r>
            <a:r>
              <a:rPr lang="en-GB" dirty="0"/>
              <a:t> auf </a:t>
            </a:r>
            <a:r>
              <a:rPr lang="en-GB" dirty="0" err="1"/>
              <a:t>nächstes</a:t>
            </a:r>
            <a:r>
              <a:rPr lang="en-GB" dirty="0"/>
              <a:t> </a:t>
            </a:r>
            <a:r>
              <a:rPr lang="en-GB" dirty="0" err="1"/>
              <a:t>Intervall</a:t>
            </a:r>
            <a:endParaRPr lang="en-GB" dirty="0"/>
          </a:p>
          <a:p>
            <a:pPr lvl="1"/>
            <a:r>
              <a:rPr lang="en-GB" dirty="0" err="1"/>
              <a:t>Schlafmodus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dirty="0" err="1"/>
              <a:t>Sensorberührung</a:t>
            </a:r>
            <a:endParaRPr lang="en-GB" dirty="0"/>
          </a:p>
          <a:p>
            <a:pPr lvl="1"/>
            <a:r>
              <a:rPr lang="en-GB" dirty="0" err="1"/>
              <a:t>Wiederholung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C15EC-50CA-50E0-6F89-35F9B450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0C9E-2722-4ADC-A568-60419352CEF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3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6C91-9BE8-3C46-3701-AB7A47DB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A671-92D6-61A3-9D74-4AAF6BF8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Stromversorgung</a:t>
            </a:r>
            <a:r>
              <a:rPr lang="en-GB" dirty="0"/>
              <a:t> für die </a:t>
            </a:r>
            <a:r>
              <a:rPr lang="en-GB" dirty="0" err="1"/>
              <a:t>Relais</a:t>
            </a:r>
            <a:endParaRPr lang="en-GB" dirty="0"/>
          </a:p>
          <a:p>
            <a:r>
              <a:rPr lang="en-GB" dirty="0" err="1"/>
              <a:t>Fälschliches</a:t>
            </a:r>
            <a:r>
              <a:rPr lang="en-GB" dirty="0"/>
              <a:t> </a:t>
            </a:r>
            <a:r>
              <a:rPr lang="en-GB" dirty="0" err="1"/>
              <a:t>Aktivieren</a:t>
            </a:r>
            <a:r>
              <a:rPr lang="en-GB" dirty="0"/>
              <a:t> der </a:t>
            </a:r>
            <a:r>
              <a:rPr lang="en-GB" dirty="0" err="1"/>
              <a:t>Randsensoren</a:t>
            </a:r>
            <a:endParaRPr lang="en-GB" dirty="0"/>
          </a:p>
          <a:p>
            <a:r>
              <a:rPr lang="en-GB" dirty="0" err="1"/>
              <a:t>Überlauf</a:t>
            </a:r>
            <a:r>
              <a:rPr lang="en-GB" dirty="0"/>
              <a:t> der </a:t>
            </a:r>
            <a:r>
              <a:rPr lang="en-GB" dirty="0" err="1"/>
              <a:t>Zyklusdauervariable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941BD-B9D1-618B-7438-5E243DD86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429000"/>
            <a:ext cx="3371850" cy="32032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5AEA-8715-8438-854D-292CC62C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0C9E-2722-4ADC-A568-60419352CEF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31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E40E-1A62-BB5B-EC7D-02AAB0C3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Ausbaumöglichkeiten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047C-88DC-501E-4CEA-C45A5725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Lichtverfolgend</a:t>
            </a:r>
            <a:r>
              <a:rPr lang="en-GB" dirty="0"/>
              <a:t> </a:t>
            </a:r>
            <a:r>
              <a:rPr lang="en-GB" dirty="0" err="1"/>
              <a:t>statt</a:t>
            </a:r>
            <a:r>
              <a:rPr lang="en-GB" dirty="0"/>
              <a:t> </a:t>
            </a:r>
            <a:r>
              <a:rPr lang="en-GB" dirty="0" err="1"/>
              <a:t>Zeitfolgend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45968-57E2-3AA2-BA6C-833CD79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0C9E-2722-4ADC-A568-60419352CEF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648</Words>
  <Application>Microsoft Office PowerPoint</Application>
  <PresentationFormat>Widescreen</PresentationFormat>
  <Paragraphs>83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PowerPoint Presentation</vt:lpstr>
      <vt:lpstr>Aufgabenstellung</vt:lpstr>
      <vt:lpstr>Aufbau Solarturm</vt:lpstr>
      <vt:lpstr>Knopfsteuerung</vt:lpstr>
      <vt:lpstr>Zeitsteuerung</vt:lpstr>
      <vt:lpstr>Zeitsteuerung</vt:lpstr>
      <vt:lpstr>Probleme</vt:lpstr>
      <vt:lpstr>Ausbaumöglichkeiten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B14CK R4V3N</dc:creator>
  <cp:lastModifiedBy>B14CK R4V3N</cp:lastModifiedBy>
  <cp:revision>1</cp:revision>
  <dcterms:created xsi:type="dcterms:W3CDTF">2022-12-20T20:13:12Z</dcterms:created>
  <dcterms:modified xsi:type="dcterms:W3CDTF">2022-12-20T20:51:47Z</dcterms:modified>
</cp:coreProperties>
</file>