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4.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5.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6.xml" ContentType="application/vnd.openxmlformats-officedocument.theme+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7.xml" ContentType="application/vnd.openxmlformats-officedocument.theme+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theme/theme8.xml" ContentType="application/vnd.openxmlformats-officedocument.theme+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745" r:id="rId2"/>
    <p:sldMasterId id="2147483650" r:id="rId3"/>
    <p:sldMasterId id="2147483651" r:id="rId4"/>
    <p:sldMasterId id="2147483652" r:id="rId5"/>
    <p:sldMasterId id="2147483653" r:id="rId6"/>
    <p:sldMasterId id="2147483654" r:id="rId7"/>
    <p:sldMasterId id="2147483655" r:id="rId8"/>
    <p:sldMasterId id="2147483656" r:id="rId9"/>
  </p:sldMasterIdLst>
  <p:notesMasterIdLst>
    <p:notesMasterId r:id="rId28"/>
  </p:notesMasterIdLst>
  <p:handoutMasterIdLst>
    <p:handoutMasterId r:id="rId29"/>
  </p:handoutMasterIdLst>
  <p:sldIdLst>
    <p:sldId id="348" r:id="rId10"/>
    <p:sldId id="352" r:id="rId11"/>
    <p:sldId id="359" r:id="rId12"/>
    <p:sldId id="366" r:id="rId13"/>
    <p:sldId id="372" r:id="rId14"/>
    <p:sldId id="373" r:id="rId15"/>
    <p:sldId id="374" r:id="rId16"/>
    <p:sldId id="376" r:id="rId17"/>
    <p:sldId id="378" r:id="rId18"/>
    <p:sldId id="377" r:id="rId19"/>
    <p:sldId id="384" r:id="rId20"/>
    <p:sldId id="383" r:id="rId21"/>
    <p:sldId id="382" r:id="rId22"/>
    <p:sldId id="385" r:id="rId23"/>
    <p:sldId id="387" r:id="rId24"/>
    <p:sldId id="379" r:id="rId25"/>
    <p:sldId id="380" r:id="rId26"/>
    <p:sldId id="369" r:id="rId27"/>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charset="0"/>
        <a:ea typeface="宋体" charset="-122"/>
        <a:cs typeface="+mn-cs"/>
      </a:defRPr>
    </a:lvl1pPr>
    <a:lvl2pPr marL="457200" algn="l" rtl="0" eaLnBrk="0" fontAlgn="base" hangingPunct="0">
      <a:spcBef>
        <a:spcPct val="0"/>
      </a:spcBef>
      <a:spcAft>
        <a:spcPct val="0"/>
      </a:spcAft>
      <a:defRPr kern="1200">
        <a:solidFill>
          <a:schemeClr val="tx1"/>
        </a:solidFill>
        <a:latin typeface="Arial" charset="0"/>
        <a:ea typeface="宋体" charset="-122"/>
        <a:cs typeface="+mn-cs"/>
      </a:defRPr>
    </a:lvl2pPr>
    <a:lvl3pPr marL="914400" algn="l" rtl="0" eaLnBrk="0" fontAlgn="base" hangingPunct="0">
      <a:spcBef>
        <a:spcPct val="0"/>
      </a:spcBef>
      <a:spcAft>
        <a:spcPct val="0"/>
      </a:spcAft>
      <a:defRPr kern="1200">
        <a:solidFill>
          <a:schemeClr val="tx1"/>
        </a:solidFill>
        <a:latin typeface="Arial" charset="0"/>
        <a:ea typeface="宋体" charset="-122"/>
        <a:cs typeface="+mn-cs"/>
      </a:defRPr>
    </a:lvl3pPr>
    <a:lvl4pPr marL="1371600" algn="l" rtl="0" eaLnBrk="0" fontAlgn="base" hangingPunct="0">
      <a:spcBef>
        <a:spcPct val="0"/>
      </a:spcBef>
      <a:spcAft>
        <a:spcPct val="0"/>
      </a:spcAft>
      <a:defRPr kern="1200">
        <a:solidFill>
          <a:schemeClr val="tx1"/>
        </a:solidFill>
        <a:latin typeface="Arial" charset="0"/>
        <a:ea typeface="宋体" charset="-122"/>
        <a:cs typeface="+mn-cs"/>
      </a:defRPr>
    </a:lvl4pPr>
    <a:lvl5pPr marL="1828800" algn="l" rtl="0" eaLnBrk="0" fontAlgn="base" hangingPunct="0">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000099"/>
    <a:srgbClr val="3333CC"/>
    <a:srgbClr val="000066"/>
    <a:srgbClr val="333399"/>
    <a:srgbClr val="993366"/>
    <a:srgbClr val="9966FF"/>
    <a:srgbClr val="9933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967" autoAdjust="0"/>
    <p:restoredTop sz="79377" autoAdjust="0"/>
  </p:normalViewPr>
  <p:slideViewPr>
    <p:cSldViewPr>
      <p:cViewPr varScale="1">
        <p:scale>
          <a:sx n="68" d="100"/>
          <a:sy n="68" d="100"/>
        </p:scale>
        <p:origin x="2096" y="19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1.xml"/><Relationship Id="rId21" Type="http://schemas.openxmlformats.org/officeDocument/2006/relationships/slide" Target="slides/slide12.xml"/><Relationship Id="rId22" Type="http://schemas.openxmlformats.org/officeDocument/2006/relationships/slide" Target="slides/slide13.xml"/><Relationship Id="rId23" Type="http://schemas.openxmlformats.org/officeDocument/2006/relationships/slide" Target="slides/slide14.xml"/><Relationship Id="rId24" Type="http://schemas.openxmlformats.org/officeDocument/2006/relationships/slide" Target="slides/slide15.xml"/><Relationship Id="rId25" Type="http://schemas.openxmlformats.org/officeDocument/2006/relationships/slide" Target="slides/slide16.xml"/><Relationship Id="rId26" Type="http://schemas.openxmlformats.org/officeDocument/2006/relationships/slide" Target="slides/slide17.xml"/><Relationship Id="rId27" Type="http://schemas.openxmlformats.org/officeDocument/2006/relationships/slide" Target="slides/slide18.xml"/><Relationship Id="rId28" Type="http://schemas.openxmlformats.org/officeDocument/2006/relationships/notesMaster" Target="notesMasters/notesMaster1.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Master" Target="slideMasters/slideMaster5.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Master" Target="slideMasters/slideMaster9.xml"/><Relationship Id="rId6" Type="http://schemas.openxmlformats.org/officeDocument/2006/relationships/slideMaster" Target="slideMasters/slideMaster6.xml"/><Relationship Id="rId7" Type="http://schemas.openxmlformats.org/officeDocument/2006/relationships/slideMaster" Target="slideMasters/slideMaster7.xml"/><Relationship Id="rId8" Type="http://schemas.openxmlformats.org/officeDocument/2006/relationships/slideMaster" Target="slideMasters/slideMaster8.xml"/><Relationship Id="rId33" Type="http://schemas.openxmlformats.org/officeDocument/2006/relationships/tableStyles" Target="tableStyles.xml"/><Relationship Id="rId10" Type="http://schemas.openxmlformats.org/officeDocument/2006/relationships/slide" Target="slides/slide1.xml"/><Relationship Id="rId11" Type="http://schemas.openxmlformats.org/officeDocument/2006/relationships/slide" Target="slides/slide2.xml"/><Relationship Id="rId12" Type="http://schemas.openxmlformats.org/officeDocument/2006/relationships/slide" Target="slides/slide3.xml"/><Relationship Id="rId13" Type="http://schemas.openxmlformats.org/officeDocument/2006/relationships/slide" Target="slides/slide4.xml"/><Relationship Id="rId14" Type="http://schemas.openxmlformats.org/officeDocument/2006/relationships/slide" Target="slides/slide5.xml"/><Relationship Id="rId15" Type="http://schemas.openxmlformats.org/officeDocument/2006/relationships/slide" Target="slides/slide6.xml"/><Relationship Id="rId16" Type="http://schemas.openxmlformats.org/officeDocument/2006/relationships/slide" Target="slides/slide7.xml"/><Relationship Id="rId17" Type="http://schemas.openxmlformats.org/officeDocument/2006/relationships/slide" Target="slides/slide8.xml"/><Relationship Id="rId18" Type="http://schemas.openxmlformats.org/officeDocument/2006/relationships/slide" Target="slides/slide9.xml"/><Relationship Id="rId19"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kumimoji="1" sz="1200" smtClean="0"/>
            </a:lvl1pPr>
          </a:lstStyle>
          <a:p>
            <a:pPr>
              <a:defRPr/>
            </a:pPr>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kumimoji="1" sz="1200" smtClean="0"/>
            </a:lvl1pPr>
          </a:lstStyle>
          <a:p>
            <a:pPr>
              <a:defRPr/>
            </a:pPr>
            <a:fld id="{FFD08FB1-E0F7-AA42-ADF3-1A8AE5FDA319}" type="datetimeFigureOut">
              <a:rPr lang="zh-CN" altLang="en-US"/>
              <a:pPr>
                <a:defRPr/>
              </a:pPr>
              <a:t>2018/8/1</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kumimoji="1" sz="1200" smtClean="0"/>
            </a:lvl1pPr>
          </a:lstStyle>
          <a:p>
            <a:pPr>
              <a:defRPr/>
            </a:pPr>
            <a:endParaRPr lang="zh-CN" altLang="en-US"/>
          </a:p>
        </p:txBody>
      </p:sp>
      <p:sp>
        <p:nvSpPr>
          <p:cNvPr id="5" name="幻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kumimoji="1" sz="1200" smtClean="0"/>
            </a:lvl1pPr>
          </a:lstStyle>
          <a:p>
            <a:pPr>
              <a:defRPr/>
            </a:pPr>
            <a:fld id="{ACFBFE87-6FAA-834D-8683-1D10004E2580}"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ea typeface="宋体" panose="02010600030101010101" pitchFamily="2" charset="-122"/>
              </a:defRPr>
            </a:lvl1pPr>
          </a:lstStyle>
          <a:p>
            <a:pPr>
              <a:defRPr/>
            </a:pPr>
            <a:endParaRPr lang="en-US" altLang="zh-CN"/>
          </a:p>
        </p:txBody>
      </p:sp>
      <p:sp>
        <p:nvSpPr>
          <p:cNvPr id="2560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ea typeface="宋体" panose="02010600030101010101" pitchFamily="2" charset="-122"/>
              </a:defRPr>
            </a:lvl1pPr>
          </a:lstStyle>
          <a:p>
            <a:pPr>
              <a:defRPr/>
            </a:pPr>
            <a:endParaRPr lang="en-US" altLang="zh-CN"/>
          </a:p>
        </p:txBody>
      </p:sp>
      <p:sp>
        <p:nvSpPr>
          <p:cNvPr id="10035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2560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560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ea typeface="宋体" panose="02010600030101010101" pitchFamily="2" charset="-122"/>
              </a:defRPr>
            </a:lvl1pPr>
          </a:lstStyle>
          <a:p>
            <a:pPr>
              <a:defRPr/>
            </a:pPr>
            <a:endParaRPr lang="en-US" altLang="zh-CN"/>
          </a:p>
        </p:txBody>
      </p:sp>
      <p:sp>
        <p:nvSpPr>
          <p:cNvPr id="2560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panose="020B0604020202020204" pitchFamily="34" charset="0"/>
                <a:ea typeface="宋体" panose="02010600030101010101" pitchFamily="2" charset="-122"/>
              </a:defRPr>
            </a:lvl1pPr>
          </a:lstStyle>
          <a:p>
            <a:pPr>
              <a:defRPr/>
            </a:pPr>
            <a:fld id="{F2D1DD88-F117-A044-B4D6-E209171905D7}"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幻灯片图像占位符 1"/>
          <p:cNvSpPr>
            <a:spLocks noGrp="1" noRot="1" noChangeAspect="1" noTextEdit="1"/>
          </p:cNvSpPr>
          <p:nvPr>
            <p:ph type="sldImg"/>
          </p:nvPr>
        </p:nvSpPr>
        <p:spPr>
          <a:ln/>
        </p:spPr>
      </p:sp>
      <p:sp>
        <p:nvSpPr>
          <p:cNvPr id="102402"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dirty="0">
              <a:ea typeface="宋体" charset="-122"/>
            </a:endParaRPr>
          </a:p>
        </p:txBody>
      </p:sp>
      <p:sp>
        <p:nvSpPr>
          <p:cNvPr id="102403" name="灯片编号占位符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Arial" charset="0"/>
                <a:ea typeface="宋体" charset="-122"/>
              </a:defRPr>
            </a:lvl1pPr>
            <a:lvl2pPr marL="742950" indent="-285750">
              <a:spcBef>
                <a:spcPct val="30000"/>
              </a:spcBef>
              <a:defRPr sz="1200">
                <a:solidFill>
                  <a:schemeClr val="tx1"/>
                </a:solidFill>
                <a:latin typeface="Arial" charset="0"/>
                <a:ea typeface="宋体" charset="-122"/>
              </a:defRPr>
            </a:lvl2pPr>
            <a:lvl3pPr marL="1143000" indent="-228600">
              <a:spcBef>
                <a:spcPct val="30000"/>
              </a:spcBef>
              <a:defRPr sz="1200">
                <a:solidFill>
                  <a:schemeClr val="tx1"/>
                </a:solidFill>
                <a:latin typeface="Arial" charset="0"/>
                <a:ea typeface="宋体" charset="-122"/>
              </a:defRPr>
            </a:lvl3pPr>
            <a:lvl4pPr marL="1600200" indent="-228600">
              <a:spcBef>
                <a:spcPct val="30000"/>
              </a:spcBef>
              <a:defRPr sz="1200">
                <a:solidFill>
                  <a:schemeClr val="tx1"/>
                </a:solidFill>
                <a:latin typeface="Arial" charset="0"/>
                <a:ea typeface="宋体" charset="-122"/>
              </a:defRPr>
            </a:lvl4pPr>
            <a:lvl5pPr marL="2057400" indent="-22860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9B7BF527-3AB5-0B44-A95F-1348264B161E}" type="slidenum">
              <a:rPr lang="zh-CN" altLang="en-US">
                <a:latin typeface="Calibri" charset="0"/>
              </a:rPr>
              <a:pPr algn="r" eaLnBrk="1" hangingPunct="1">
                <a:spcBef>
                  <a:spcPct val="0"/>
                </a:spcBef>
              </a:pPr>
              <a:t>1</a:t>
            </a:fld>
            <a:endParaRPr lang="en-US" altLang="zh-CN">
              <a:latin typeface="Calibri"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幻灯片图像占位符 1"/>
          <p:cNvSpPr>
            <a:spLocks noGrp="1" noRot="1" noChangeAspect="1" noTextEdit="1"/>
          </p:cNvSpPr>
          <p:nvPr>
            <p:ph type="sldImg"/>
          </p:nvPr>
        </p:nvSpPr>
        <p:spPr>
          <a:ln/>
        </p:spPr>
      </p:sp>
      <p:sp>
        <p:nvSpPr>
          <p:cNvPr id="122882"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1" lang="zh-CN" altLang="en-US" dirty="0">
              <a:ea typeface="宋体" charset="-122"/>
            </a:endParaRPr>
          </a:p>
        </p:txBody>
      </p:sp>
      <p:sp>
        <p:nvSpPr>
          <p:cNvPr id="122883"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fld id="{75518AAC-2A1A-8545-B688-4904AAB21455}" type="slidenum">
              <a:rPr lang="en-US" altLang="zh-CN"/>
              <a:pPr/>
              <a:t>10</a:t>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幻灯片图像占位符 1"/>
          <p:cNvSpPr>
            <a:spLocks noGrp="1" noRot="1" noChangeAspect="1" noTextEdit="1"/>
          </p:cNvSpPr>
          <p:nvPr>
            <p:ph type="sldImg"/>
          </p:nvPr>
        </p:nvSpPr>
        <p:spPr>
          <a:ln/>
        </p:spPr>
      </p:sp>
      <p:sp>
        <p:nvSpPr>
          <p:cNvPr id="122882"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1" lang="zh-CN" altLang="en-US" dirty="0">
              <a:ea typeface="宋体" charset="-122"/>
            </a:endParaRPr>
          </a:p>
        </p:txBody>
      </p:sp>
      <p:sp>
        <p:nvSpPr>
          <p:cNvPr id="122883"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fld id="{75518AAC-2A1A-8545-B688-4904AAB21455}" type="slidenum">
              <a:rPr lang="en-US" altLang="zh-CN"/>
              <a:pPr/>
              <a:t>11</a:t>
            </a:fld>
            <a:endParaRPr lang="en-US" altLang="zh-CN"/>
          </a:p>
        </p:txBody>
      </p:sp>
    </p:spTree>
    <p:extLst>
      <p:ext uri="{BB962C8B-B14F-4D97-AF65-F5344CB8AC3E}">
        <p14:creationId xmlns:p14="http://schemas.microsoft.com/office/powerpoint/2010/main" val="19883513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幻灯片图像占位符 1"/>
          <p:cNvSpPr>
            <a:spLocks noGrp="1" noRot="1" noChangeAspect="1" noTextEdit="1"/>
          </p:cNvSpPr>
          <p:nvPr>
            <p:ph type="sldImg"/>
          </p:nvPr>
        </p:nvSpPr>
        <p:spPr>
          <a:ln/>
        </p:spPr>
      </p:sp>
      <p:sp>
        <p:nvSpPr>
          <p:cNvPr id="122882"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1" lang="zh-CN" altLang="en-US" dirty="0">
              <a:ea typeface="宋体" charset="-122"/>
            </a:endParaRPr>
          </a:p>
        </p:txBody>
      </p:sp>
      <p:sp>
        <p:nvSpPr>
          <p:cNvPr id="122883"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fld id="{75518AAC-2A1A-8545-B688-4904AAB21455}" type="slidenum">
              <a:rPr lang="en-US" altLang="zh-CN"/>
              <a:pPr/>
              <a:t>12</a:t>
            </a:fld>
            <a:endParaRPr lang="en-US" altLang="zh-CN"/>
          </a:p>
        </p:txBody>
      </p:sp>
    </p:spTree>
    <p:extLst>
      <p:ext uri="{BB962C8B-B14F-4D97-AF65-F5344CB8AC3E}">
        <p14:creationId xmlns:p14="http://schemas.microsoft.com/office/powerpoint/2010/main" val="11916011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F2D1DD88-F117-A044-B4D6-E209171905D7}" type="slidenum">
              <a:rPr lang="en-US" altLang="zh-CN" smtClean="0"/>
              <a:pPr>
                <a:defRPr/>
              </a:pPr>
              <a:t>13</a:t>
            </a:fld>
            <a:endParaRPr lang="en-US" altLang="zh-CN"/>
          </a:p>
        </p:txBody>
      </p:sp>
    </p:spTree>
    <p:extLst>
      <p:ext uri="{BB962C8B-B14F-4D97-AF65-F5344CB8AC3E}">
        <p14:creationId xmlns:p14="http://schemas.microsoft.com/office/powerpoint/2010/main" val="14239662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pPr>
              <a:defRPr/>
            </a:pPr>
            <a:fld id="{F2D1DD88-F117-A044-B4D6-E209171905D7}" type="slidenum">
              <a:rPr lang="en-US" altLang="zh-CN" smtClean="0"/>
              <a:pPr>
                <a:defRPr/>
              </a:pPr>
              <a:t>14</a:t>
            </a:fld>
            <a:endParaRPr lang="en-US" altLang="zh-CN"/>
          </a:p>
        </p:txBody>
      </p:sp>
    </p:spTree>
    <p:extLst>
      <p:ext uri="{BB962C8B-B14F-4D97-AF65-F5344CB8AC3E}">
        <p14:creationId xmlns:p14="http://schemas.microsoft.com/office/powerpoint/2010/main" val="19392839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F2D1DD88-F117-A044-B4D6-E209171905D7}" type="slidenum">
              <a:rPr lang="en-US" altLang="zh-CN" smtClean="0"/>
              <a:pPr>
                <a:defRPr/>
              </a:pPr>
              <a:t>15</a:t>
            </a:fld>
            <a:endParaRPr lang="en-US" altLang="zh-CN"/>
          </a:p>
        </p:txBody>
      </p:sp>
    </p:spTree>
    <p:extLst>
      <p:ext uri="{BB962C8B-B14F-4D97-AF65-F5344CB8AC3E}">
        <p14:creationId xmlns:p14="http://schemas.microsoft.com/office/powerpoint/2010/main" val="454820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en-US" altLang="zh-CN" sz="1200" baseline="0" dirty="0" smtClean="0">
              <a:latin typeface="Times New Roman" charset="0"/>
              <a:ea typeface="Times New Roman" charset="0"/>
              <a:cs typeface="Times New Roman" charset="0"/>
            </a:endParaRPr>
          </a:p>
        </p:txBody>
      </p:sp>
      <p:sp>
        <p:nvSpPr>
          <p:cNvPr id="4" name="幻灯片编号占位符 3"/>
          <p:cNvSpPr>
            <a:spLocks noGrp="1"/>
          </p:cNvSpPr>
          <p:nvPr>
            <p:ph type="sldNum" sz="quarter" idx="10"/>
          </p:nvPr>
        </p:nvSpPr>
        <p:spPr/>
        <p:txBody>
          <a:bodyPr/>
          <a:lstStyle/>
          <a:p>
            <a:pPr>
              <a:defRPr/>
            </a:pPr>
            <a:fld id="{F2D1DD88-F117-A044-B4D6-E209171905D7}" type="slidenum">
              <a:rPr lang="en-US" altLang="zh-CN" smtClean="0"/>
              <a:pPr>
                <a:defRPr/>
              </a:pPr>
              <a:t>17</a:t>
            </a:fld>
            <a:endParaRPr lang="en-US" altLang="zh-CN"/>
          </a:p>
        </p:txBody>
      </p:sp>
    </p:spTree>
    <p:extLst>
      <p:ext uri="{BB962C8B-B14F-4D97-AF65-F5344CB8AC3E}">
        <p14:creationId xmlns:p14="http://schemas.microsoft.com/office/powerpoint/2010/main" val="8942655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幻灯片图像占位符 1"/>
          <p:cNvSpPr>
            <a:spLocks noGrp="1" noRot="1" noChangeAspect="1" noTextEdit="1"/>
          </p:cNvSpPr>
          <p:nvPr>
            <p:ph type="sldImg"/>
          </p:nvPr>
        </p:nvSpPr>
        <p:spPr>
          <a:ln/>
        </p:spPr>
      </p:sp>
      <p:sp>
        <p:nvSpPr>
          <p:cNvPr id="110594"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1" lang="zh-CN" altLang="en-US" dirty="0">
              <a:ea typeface="宋体" charset="-122"/>
            </a:endParaRPr>
          </a:p>
        </p:txBody>
      </p:sp>
      <p:sp>
        <p:nvSpPr>
          <p:cNvPr id="110595"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fld id="{7DD6949C-66CE-204C-8A4D-9CC9052CCB26}" type="slidenum">
              <a:rPr lang="en-US" altLang="zh-CN"/>
              <a:pPr/>
              <a:t>2</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幻灯片图像占位符 1"/>
          <p:cNvSpPr>
            <a:spLocks noGrp="1" noRot="1" noChangeAspect="1" noTextEdit="1"/>
          </p:cNvSpPr>
          <p:nvPr>
            <p:ph type="sldImg"/>
          </p:nvPr>
        </p:nvSpPr>
        <p:spPr>
          <a:ln/>
        </p:spPr>
      </p:sp>
      <p:sp>
        <p:nvSpPr>
          <p:cNvPr id="111618"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1" lang="zh-CN" altLang="en-US" dirty="0">
              <a:ea typeface="宋体" charset="-122"/>
            </a:endParaRPr>
          </a:p>
        </p:txBody>
      </p:sp>
      <p:sp>
        <p:nvSpPr>
          <p:cNvPr id="111619"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fld id="{8B378E5E-D8FF-DA42-A2D9-425759400088}" type="slidenum">
              <a:rPr lang="en-US" altLang="zh-CN"/>
              <a:pPr/>
              <a:t>3</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幻灯片图像占位符 1"/>
          <p:cNvSpPr>
            <a:spLocks noGrp="1" noRot="1" noChangeAspect="1" noTextEdit="1"/>
          </p:cNvSpPr>
          <p:nvPr>
            <p:ph type="sldImg"/>
          </p:nvPr>
        </p:nvSpPr>
        <p:spPr>
          <a:ln/>
        </p:spPr>
      </p:sp>
      <p:sp>
        <p:nvSpPr>
          <p:cNvPr id="112642"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1" lang="zh-CN" altLang="en-US" dirty="0">
              <a:ea typeface="宋体" charset="-122"/>
            </a:endParaRPr>
          </a:p>
        </p:txBody>
      </p:sp>
      <p:sp>
        <p:nvSpPr>
          <p:cNvPr id="112643"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fld id="{32D170E8-3D17-8046-AB88-7B75F0D533C3}" type="slidenum">
              <a:rPr lang="en-US" altLang="zh-CN"/>
              <a:pPr/>
              <a:t>4</a:t>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幻灯片图像占位符 1"/>
          <p:cNvSpPr>
            <a:spLocks noGrp="1" noRot="1" noChangeAspect="1" noTextEdit="1"/>
          </p:cNvSpPr>
          <p:nvPr>
            <p:ph type="sldImg"/>
          </p:nvPr>
        </p:nvSpPr>
        <p:spPr>
          <a:ln/>
        </p:spPr>
      </p:sp>
      <p:sp>
        <p:nvSpPr>
          <p:cNvPr id="113666"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kumimoji="1" lang="zh-CN" altLang="en-US" dirty="0">
              <a:ea typeface="宋体" charset="-122"/>
            </a:endParaRPr>
          </a:p>
        </p:txBody>
      </p:sp>
      <p:sp>
        <p:nvSpPr>
          <p:cNvPr id="113667"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fld id="{703F1904-F620-6E44-9BC0-E6909E02FC2F}" type="slidenum">
              <a:rPr lang="en-US" altLang="zh-CN"/>
              <a:pPr/>
              <a:t>5</a:t>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幻灯片图像占位符 1"/>
          <p:cNvSpPr>
            <a:spLocks noGrp="1" noRot="1" noChangeAspect="1" noTextEdit="1"/>
          </p:cNvSpPr>
          <p:nvPr>
            <p:ph type="sldImg"/>
          </p:nvPr>
        </p:nvSpPr>
        <p:spPr>
          <a:ln/>
        </p:spPr>
      </p:sp>
      <p:sp>
        <p:nvSpPr>
          <p:cNvPr id="114690"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1" lang="zh-CN" altLang="en-US" dirty="0">
              <a:ea typeface="宋体" charset="-122"/>
            </a:endParaRPr>
          </a:p>
        </p:txBody>
      </p:sp>
      <p:sp>
        <p:nvSpPr>
          <p:cNvPr id="114691"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fld id="{0DDCDE8C-B64E-BC42-849C-E7A77647113F}" type="slidenum">
              <a:rPr lang="en-US" altLang="zh-CN"/>
              <a:pPr/>
              <a:t>6</a:t>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幻灯片图像占位符 1"/>
          <p:cNvSpPr>
            <a:spLocks noGrp="1" noRot="1" noChangeAspect="1" noTextEdit="1"/>
          </p:cNvSpPr>
          <p:nvPr>
            <p:ph type="sldImg"/>
          </p:nvPr>
        </p:nvSpPr>
        <p:spPr>
          <a:ln/>
        </p:spPr>
      </p:sp>
      <p:sp>
        <p:nvSpPr>
          <p:cNvPr id="118786"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1" lang="zh-CN" altLang="en-US" dirty="0">
              <a:ea typeface="宋体" charset="-122"/>
            </a:endParaRPr>
          </a:p>
        </p:txBody>
      </p:sp>
      <p:sp>
        <p:nvSpPr>
          <p:cNvPr id="118787"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fld id="{22BDBD24-6CB4-3542-9901-F55CED90E079}" type="slidenum">
              <a:rPr lang="en-US" altLang="zh-CN"/>
              <a:pPr/>
              <a:t>7</a:t>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幻灯片图像占位符 1"/>
          <p:cNvSpPr>
            <a:spLocks noGrp="1" noRot="1" noChangeAspect="1" noTextEdit="1"/>
          </p:cNvSpPr>
          <p:nvPr>
            <p:ph type="sldImg"/>
          </p:nvPr>
        </p:nvSpPr>
        <p:spPr>
          <a:ln/>
        </p:spPr>
      </p:sp>
      <p:sp>
        <p:nvSpPr>
          <p:cNvPr id="120834"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buFontTx/>
              <a:buAutoNum type="arabicPeriod"/>
            </a:pPr>
            <a:endParaRPr kumimoji="1" lang="en-US" altLang="zh-CN" dirty="0">
              <a:ea typeface="宋体" charset="-122"/>
            </a:endParaRPr>
          </a:p>
        </p:txBody>
      </p:sp>
      <p:sp>
        <p:nvSpPr>
          <p:cNvPr id="120835"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fld id="{35F43CC3-BD4D-0146-95FC-99005F7C3B75}" type="slidenum">
              <a:rPr lang="en-US" altLang="zh-CN"/>
              <a:pPr/>
              <a:t>8</a:t>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F2D1DD88-F117-A044-B4D6-E209171905D7}" type="slidenum">
              <a:rPr lang="en-US" altLang="zh-CN" smtClean="0"/>
              <a:pPr>
                <a:defRPr/>
              </a:pPr>
              <a:t>9</a:t>
            </a:fld>
            <a:endParaRPr lang="en-US" altLang="zh-CN"/>
          </a:p>
        </p:txBody>
      </p:sp>
    </p:spTree>
    <p:extLst>
      <p:ext uri="{BB962C8B-B14F-4D97-AF65-F5344CB8AC3E}">
        <p14:creationId xmlns:p14="http://schemas.microsoft.com/office/powerpoint/2010/main" val="5308581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9524478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630474575"/>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0838" y="714375"/>
            <a:ext cx="2114550" cy="56864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57188" y="714375"/>
            <a:ext cx="6191250" cy="56864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zh-CN" altLang="en-US"/>
          </a:p>
        </p:txBody>
      </p:sp>
      <p:sp>
        <p:nvSpPr>
          <p:cNvPr id="5" name="Rectangle 6"/>
          <p:cNvSpPr>
            <a:spLocks noGrp="1" noChangeArrowheads="1"/>
          </p:cNvSpPr>
          <p:nvPr>
            <p:ph type="sldNum" sz="quarter" idx="11"/>
          </p:nvPr>
        </p:nvSpPr>
        <p:spPr>
          <a:ln/>
        </p:spPr>
        <p:txBody>
          <a:bodyPr/>
          <a:lstStyle>
            <a:lvl1pPr>
              <a:defRPr/>
            </a:lvl1pPr>
          </a:lstStyle>
          <a:p>
            <a:pPr>
              <a:defRPr/>
            </a:pPr>
            <a:fld id="{5E4DFCA8-A9DF-9B40-93BA-46416C4D96EB}" type="slidenum">
              <a:rPr lang="zh-CN" altLang="en-US"/>
              <a:pPr>
                <a:defRPr/>
              </a:pPr>
              <a:t>‹#›</a:t>
            </a:fld>
            <a:endParaRPr lang="zh-CN" altLang="en-US"/>
          </a:p>
        </p:txBody>
      </p:sp>
    </p:spTree>
    <p:extLst>
      <p:ext uri="{BB962C8B-B14F-4D97-AF65-F5344CB8AC3E}">
        <p14:creationId xmlns:p14="http://schemas.microsoft.com/office/powerpoint/2010/main" val="8888292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4948463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0838" y="714375"/>
            <a:ext cx="2114550" cy="56864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57188" y="714375"/>
            <a:ext cx="6191250" cy="56864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706618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D29EF9FF-2678-1E4F-8D81-BED4BCBC2C6E}" type="datetimeFigureOut">
              <a:rPr lang="zh-CN" altLang="en-US"/>
              <a:pPr>
                <a:defRPr/>
              </a:pPr>
              <a:t>2018/8/1</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984D9B5-3FA5-2248-9621-D91548CCF984}" type="slidenum">
              <a:rPr lang="zh-CN" altLang="en-US"/>
              <a:pPr>
                <a:defRPr/>
              </a:pPr>
              <a:t>‹#›</a:t>
            </a:fld>
            <a:endParaRPr lang="zh-CN" altLang="en-US"/>
          </a:p>
        </p:txBody>
      </p:sp>
    </p:spTree>
    <p:extLst>
      <p:ext uri="{BB962C8B-B14F-4D97-AF65-F5344CB8AC3E}">
        <p14:creationId xmlns:p14="http://schemas.microsoft.com/office/powerpoint/2010/main" val="12319788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DFD6133D-4C77-B047-9F22-14968B541337}" type="datetimeFigureOut">
              <a:rPr lang="zh-CN" altLang="en-US"/>
              <a:pPr>
                <a:defRPr/>
              </a:pPr>
              <a:t>2018/8/1</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1E04754B-EB8A-BD4F-BE0D-87944F1D3248}" type="slidenum">
              <a:rPr lang="zh-CN" altLang="en-US"/>
              <a:pPr>
                <a:defRPr/>
              </a:pPr>
              <a:t>‹#›</a:t>
            </a:fld>
            <a:endParaRPr lang="zh-CN" altLang="en-US"/>
          </a:p>
        </p:txBody>
      </p:sp>
    </p:spTree>
    <p:extLst>
      <p:ext uri="{BB962C8B-B14F-4D97-AF65-F5344CB8AC3E}">
        <p14:creationId xmlns:p14="http://schemas.microsoft.com/office/powerpoint/2010/main" val="19790777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F676FBDC-58B0-6748-B704-36F310BD11A0}" type="datetimeFigureOut">
              <a:rPr lang="zh-CN" altLang="en-US"/>
              <a:pPr>
                <a:defRPr/>
              </a:pPr>
              <a:t>2018/8/1</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CE7C670D-FDDB-254F-B115-84E8D6AF021D}" type="slidenum">
              <a:rPr lang="zh-CN" altLang="en-US"/>
              <a:pPr>
                <a:defRPr/>
              </a:pPr>
              <a:t>‹#›</a:t>
            </a:fld>
            <a:endParaRPr lang="zh-CN" altLang="en-US"/>
          </a:p>
        </p:txBody>
      </p:sp>
    </p:spTree>
    <p:extLst>
      <p:ext uri="{BB962C8B-B14F-4D97-AF65-F5344CB8AC3E}">
        <p14:creationId xmlns:p14="http://schemas.microsoft.com/office/powerpoint/2010/main" val="21335909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EC2DF1D2-9C0E-D74C-83ED-52443C05E3CA}" type="datetimeFigureOut">
              <a:rPr lang="zh-CN" altLang="en-US"/>
              <a:pPr>
                <a:defRPr/>
              </a:pPr>
              <a:t>2018/8/1</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A84E2781-B27E-8C44-8289-A0C867A45236}" type="slidenum">
              <a:rPr lang="zh-CN" altLang="en-US"/>
              <a:pPr>
                <a:defRPr/>
              </a:pPr>
              <a:t>‹#›</a:t>
            </a:fld>
            <a:endParaRPr lang="zh-CN" altLang="en-US"/>
          </a:p>
        </p:txBody>
      </p:sp>
    </p:spTree>
    <p:extLst>
      <p:ext uri="{BB962C8B-B14F-4D97-AF65-F5344CB8AC3E}">
        <p14:creationId xmlns:p14="http://schemas.microsoft.com/office/powerpoint/2010/main" val="5811926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DC80991E-6DB7-4A4D-9AEB-E0F2735E14AB}" type="datetimeFigureOut">
              <a:rPr lang="zh-CN" altLang="en-US"/>
              <a:pPr>
                <a:defRPr/>
              </a:pPr>
              <a:t>2018/8/1</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2FDF3845-F401-014C-AB5A-15EB92CE09E2}" type="slidenum">
              <a:rPr lang="zh-CN" altLang="en-US"/>
              <a:pPr>
                <a:defRPr/>
              </a:pPr>
              <a:t>‹#›</a:t>
            </a:fld>
            <a:endParaRPr lang="zh-CN" altLang="en-US"/>
          </a:p>
        </p:txBody>
      </p:sp>
    </p:spTree>
    <p:extLst>
      <p:ext uri="{BB962C8B-B14F-4D97-AF65-F5344CB8AC3E}">
        <p14:creationId xmlns:p14="http://schemas.microsoft.com/office/powerpoint/2010/main" val="134937645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98C01454-6CC3-A54D-8EAE-15FA9F0AA2BF}" type="datetimeFigureOut">
              <a:rPr lang="zh-CN" altLang="en-US"/>
              <a:pPr>
                <a:defRPr/>
              </a:pPr>
              <a:t>2018/8/1</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6103491F-0644-2B49-926E-7749125C1DAD}" type="slidenum">
              <a:rPr lang="zh-CN" altLang="en-US"/>
              <a:pPr>
                <a:defRPr/>
              </a:pPr>
              <a:t>‹#›</a:t>
            </a:fld>
            <a:endParaRPr lang="zh-CN" altLang="en-US"/>
          </a:p>
        </p:txBody>
      </p:sp>
    </p:spTree>
    <p:extLst>
      <p:ext uri="{BB962C8B-B14F-4D97-AF65-F5344CB8AC3E}">
        <p14:creationId xmlns:p14="http://schemas.microsoft.com/office/powerpoint/2010/main" val="154268283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4773122E-051A-D54F-957A-4431F6BBC745}" type="datetimeFigureOut">
              <a:rPr lang="zh-CN" altLang="en-US"/>
              <a:pPr>
                <a:defRPr/>
              </a:pPr>
              <a:t>2018/8/1</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39FF99B3-2F34-D14F-8895-F053238FD07A}" type="slidenum">
              <a:rPr lang="zh-CN" altLang="en-US"/>
              <a:pPr>
                <a:defRPr/>
              </a:pPr>
              <a:t>‹#›</a:t>
            </a:fld>
            <a:endParaRPr lang="zh-CN" altLang="en-US"/>
          </a:p>
        </p:txBody>
      </p:sp>
    </p:spTree>
    <p:extLst>
      <p:ext uri="{BB962C8B-B14F-4D97-AF65-F5344CB8AC3E}">
        <p14:creationId xmlns:p14="http://schemas.microsoft.com/office/powerpoint/2010/main" val="13002535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4725473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66A6E610-F0AF-3E41-98BA-7BFA1F332228}" type="datetimeFigureOut">
              <a:rPr lang="zh-CN" altLang="en-US"/>
              <a:pPr>
                <a:defRPr/>
              </a:pPr>
              <a:t>2018/8/1</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1B405770-C65E-C849-9D27-36728712CFE8}" type="slidenum">
              <a:rPr lang="zh-CN" altLang="en-US"/>
              <a:pPr>
                <a:defRPr/>
              </a:pPr>
              <a:t>‹#›</a:t>
            </a:fld>
            <a:endParaRPr lang="zh-CN" altLang="en-US"/>
          </a:p>
        </p:txBody>
      </p:sp>
    </p:spTree>
    <p:extLst>
      <p:ext uri="{BB962C8B-B14F-4D97-AF65-F5344CB8AC3E}">
        <p14:creationId xmlns:p14="http://schemas.microsoft.com/office/powerpoint/2010/main" val="56831038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B9BC81C2-5E42-2841-A37D-50153631B714}" type="datetimeFigureOut">
              <a:rPr lang="zh-CN" altLang="en-US"/>
              <a:pPr>
                <a:defRPr/>
              </a:pPr>
              <a:t>2018/8/1</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BA665189-123C-524F-95E7-3A764B9E9BF9}" type="slidenum">
              <a:rPr lang="zh-CN" altLang="en-US"/>
              <a:pPr>
                <a:defRPr/>
              </a:pPr>
              <a:t>‹#›</a:t>
            </a:fld>
            <a:endParaRPr lang="zh-CN" altLang="en-US"/>
          </a:p>
        </p:txBody>
      </p:sp>
    </p:spTree>
    <p:extLst>
      <p:ext uri="{BB962C8B-B14F-4D97-AF65-F5344CB8AC3E}">
        <p14:creationId xmlns:p14="http://schemas.microsoft.com/office/powerpoint/2010/main" val="173279525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77927777-D165-0347-85F5-75C00ADF3A7E}" type="datetimeFigureOut">
              <a:rPr lang="zh-CN" altLang="en-US"/>
              <a:pPr>
                <a:defRPr/>
              </a:pPr>
              <a:t>2018/8/1</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01E7E4DC-9F30-8247-A61D-B2ADC0F288D9}" type="slidenum">
              <a:rPr lang="zh-CN" altLang="en-US"/>
              <a:pPr>
                <a:defRPr/>
              </a:pPr>
              <a:t>‹#›</a:t>
            </a:fld>
            <a:endParaRPr lang="zh-CN" altLang="en-US"/>
          </a:p>
        </p:txBody>
      </p:sp>
    </p:spTree>
    <p:extLst>
      <p:ext uri="{BB962C8B-B14F-4D97-AF65-F5344CB8AC3E}">
        <p14:creationId xmlns:p14="http://schemas.microsoft.com/office/powerpoint/2010/main" val="106416423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A7B5C290-F12F-714F-A56A-991310406C85}" type="datetimeFigureOut">
              <a:rPr lang="zh-CN" altLang="en-US"/>
              <a:pPr>
                <a:defRPr/>
              </a:pPr>
              <a:t>2018/8/1</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674CE3AD-483E-F64F-A6BB-40D9F3205E4C}" type="slidenum">
              <a:rPr lang="zh-CN" altLang="en-US"/>
              <a:pPr>
                <a:defRPr/>
              </a:pPr>
              <a:t>‹#›</a:t>
            </a:fld>
            <a:endParaRPr lang="zh-CN" altLang="en-US"/>
          </a:p>
        </p:txBody>
      </p:sp>
    </p:spTree>
    <p:extLst>
      <p:ext uri="{BB962C8B-B14F-4D97-AF65-F5344CB8AC3E}">
        <p14:creationId xmlns:p14="http://schemas.microsoft.com/office/powerpoint/2010/main" val="116455265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zh-CN" altLang="en-US"/>
          </a:p>
        </p:txBody>
      </p:sp>
      <p:sp>
        <p:nvSpPr>
          <p:cNvPr id="5" name="Rectangle 6"/>
          <p:cNvSpPr>
            <a:spLocks noGrp="1" noChangeArrowheads="1"/>
          </p:cNvSpPr>
          <p:nvPr>
            <p:ph type="sldNum" sz="quarter" idx="11"/>
          </p:nvPr>
        </p:nvSpPr>
        <p:spPr>
          <a:ln/>
        </p:spPr>
        <p:txBody>
          <a:bodyPr/>
          <a:lstStyle>
            <a:lvl1pPr>
              <a:defRPr/>
            </a:lvl1pPr>
          </a:lstStyle>
          <a:p>
            <a:pPr>
              <a:defRPr/>
            </a:pPr>
            <a:fld id="{BF37FE60-553E-DC45-98CB-FCD88B7803BC}" type="slidenum">
              <a:rPr lang="zh-CN" altLang="en-US"/>
              <a:pPr>
                <a:defRPr/>
              </a:pPr>
              <a:t>‹#›</a:t>
            </a:fld>
            <a:endParaRPr lang="zh-CN" altLang="en-US"/>
          </a:p>
        </p:txBody>
      </p:sp>
    </p:spTree>
    <p:extLst>
      <p:ext uri="{BB962C8B-B14F-4D97-AF65-F5344CB8AC3E}">
        <p14:creationId xmlns:p14="http://schemas.microsoft.com/office/powerpoint/2010/main" val="47054744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zh-CN" altLang="en-US"/>
          </a:p>
        </p:txBody>
      </p:sp>
      <p:sp>
        <p:nvSpPr>
          <p:cNvPr id="5" name="Rectangle 6"/>
          <p:cNvSpPr>
            <a:spLocks noGrp="1" noChangeArrowheads="1"/>
          </p:cNvSpPr>
          <p:nvPr>
            <p:ph type="sldNum" sz="quarter" idx="11"/>
          </p:nvPr>
        </p:nvSpPr>
        <p:spPr>
          <a:ln/>
        </p:spPr>
        <p:txBody>
          <a:bodyPr/>
          <a:lstStyle>
            <a:lvl1pPr>
              <a:defRPr/>
            </a:lvl1pPr>
          </a:lstStyle>
          <a:p>
            <a:pPr>
              <a:defRPr/>
            </a:pPr>
            <a:fld id="{E66B96C3-3BB1-6C4B-87B5-E671B9252B8E}" type="slidenum">
              <a:rPr lang="zh-CN" altLang="en-US"/>
              <a:pPr>
                <a:defRPr/>
              </a:pPr>
              <a:t>‹#›</a:t>
            </a:fld>
            <a:endParaRPr lang="zh-CN" altLang="en-US"/>
          </a:p>
        </p:txBody>
      </p:sp>
    </p:spTree>
    <p:extLst>
      <p:ext uri="{BB962C8B-B14F-4D97-AF65-F5344CB8AC3E}">
        <p14:creationId xmlns:p14="http://schemas.microsoft.com/office/powerpoint/2010/main" val="145605263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5"/>
          <p:cNvSpPr>
            <a:spLocks noGrp="1" noChangeArrowheads="1"/>
          </p:cNvSpPr>
          <p:nvPr>
            <p:ph type="ftr" sz="quarter" idx="10"/>
          </p:nvPr>
        </p:nvSpPr>
        <p:spPr>
          <a:ln/>
        </p:spPr>
        <p:txBody>
          <a:bodyPr/>
          <a:lstStyle>
            <a:lvl1pPr>
              <a:defRPr/>
            </a:lvl1pPr>
          </a:lstStyle>
          <a:p>
            <a:pPr>
              <a:defRPr/>
            </a:pPr>
            <a:endParaRPr lang="zh-CN" altLang="en-US"/>
          </a:p>
        </p:txBody>
      </p:sp>
      <p:sp>
        <p:nvSpPr>
          <p:cNvPr id="5" name="Rectangle 6"/>
          <p:cNvSpPr>
            <a:spLocks noGrp="1" noChangeArrowheads="1"/>
          </p:cNvSpPr>
          <p:nvPr>
            <p:ph type="sldNum" sz="quarter" idx="11"/>
          </p:nvPr>
        </p:nvSpPr>
        <p:spPr>
          <a:ln/>
        </p:spPr>
        <p:txBody>
          <a:bodyPr/>
          <a:lstStyle>
            <a:lvl1pPr>
              <a:defRPr/>
            </a:lvl1pPr>
          </a:lstStyle>
          <a:p>
            <a:pPr>
              <a:defRPr/>
            </a:pPr>
            <a:fld id="{10A1A0ED-D1B8-BE4C-BDEC-4B0541C17C53}" type="slidenum">
              <a:rPr lang="zh-CN" altLang="en-US"/>
              <a:pPr>
                <a:defRPr/>
              </a:pPr>
              <a:t>‹#›</a:t>
            </a:fld>
            <a:endParaRPr lang="zh-CN" altLang="en-US"/>
          </a:p>
        </p:txBody>
      </p:sp>
    </p:spTree>
    <p:extLst>
      <p:ext uri="{BB962C8B-B14F-4D97-AF65-F5344CB8AC3E}">
        <p14:creationId xmlns:p14="http://schemas.microsoft.com/office/powerpoint/2010/main" val="130044526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928813"/>
            <a:ext cx="4038600" cy="44719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28813"/>
            <a:ext cx="4038600" cy="44719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
          <p:cNvSpPr>
            <a:spLocks noGrp="1" noChangeArrowheads="1"/>
          </p:cNvSpPr>
          <p:nvPr>
            <p:ph type="ftr" sz="quarter" idx="10"/>
          </p:nvPr>
        </p:nvSpPr>
        <p:spPr>
          <a:ln/>
        </p:spPr>
        <p:txBody>
          <a:bodyPr/>
          <a:lstStyle>
            <a:lvl1pPr>
              <a:defRPr/>
            </a:lvl1pPr>
          </a:lstStyle>
          <a:p>
            <a:pPr>
              <a:defRPr/>
            </a:pPr>
            <a:endParaRPr lang="zh-CN" altLang="en-US"/>
          </a:p>
        </p:txBody>
      </p:sp>
      <p:sp>
        <p:nvSpPr>
          <p:cNvPr id="6" name="Rectangle 6"/>
          <p:cNvSpPr>
            <a:spLocks noGrp="1" noChangeArrowheads="1"/>
          </p:cNvSpPr>
          <p:nvPr>
            <p:ph type="sldNum" sz="quarter" idx="11"/>
          </p:nvPr>
        </p:nvSpPr>
        <p:spPr>
          <a:ln/>
        </p:spPr>
        <p:txBody>
          <a:bodyPr/>
          <a:lstStyle>
            <a:lvl1pPr>
              <a:defRPr/>
            </a:lvl1pPr>
          </a:lstStyle>
          <a:p>
            <a:pPr>
              <a:defRPr/>
            </a:pPr>
            <a:fld id="{1AACD4BA-1FA2-E844-8629-8723F45A43AE}" type="slidenum">
              <a:rPr lang="zh-CN" altLang="en-US"/>
              <a:pPr>
                <a:defRPr/>
              </a:pPr>
              <a:t>‹#›</a:t>
            </a:fld>
            <a:endParaRPr lang="zh-CN" altLang="en-US"/>
          </a:p>
        </p:txBody>
      </p:sp>
    </p:spTree>
    <p:extLst>
      <p:ext uri="{BB962C8B-B14F-4D97-AF65-F5344CB8AC3E}">
        <p14:creationId xmlns:p14="http://schemas.microsoft.com/office/powerpoint/2010/main" val="164251014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5"/>
          <p:cNvSpPr>
            <a:spLocks noGrp="1" noChangeArrowheads="1"/>
          </p:cNvSpPr>
          <p:nvPr>
            <p:ph type="ftr" sz="quarter" idx="10"/>
          </p:nvPr>
        </p:nvSpPr>
        <p:spPr>
          <a:ln/>
        </p:spPr>
        <p:txBody>
          <a:bodyPr/>
          <a:lstStyle>
            <a:lvl1pPr>
              <a:defRPr/>
            </a:lvl1pPr>
          </a:lstStyle>
          <a:p>
            <a:pPr>
              <a:defRPr/>
            </a:pPr>
            <a:endParaRPr lang="zh-CN" altLang="en-US"/>
          </a:p>
        </p:txBody>
      </p:sp>
      <p:sp>
        <p:nvSpPr>
          <p:cNvPr id="8" name="Rectangle 6"/>
          <p:cNvSpPr>
            <a:spLocks noGrp="1" noChangeArrowheads="1"/>
          </p:cNvSpPr>
          <p:nvPr>
            <p:ph type="sldNum" sz="quarter" idx="11"/>
          </p:nvPr>
        </p:nvSpPr>
        <p:spPr>
          <a:ln/>
        </p:spPr>
        <p:txBody>
          <a:bodyPr/>
          <a:lstStyle>
            <a:lvl1pPr>
              <a:defRPr/>
            </a:lvl1pPr>
          </a:lstStyle>
          <a:p>
            <a:pPr>
              <a:defRPr/>
            </a:pPr>
            <a:fld id="{8E58F891-B583-B441-B576-E8D63BD99482}" type="slidenum">
              <a:rPr lang="zh-CN" altLang="en-US"/>
              <a:pPr>
                <a:defRPr/>
              </a:pPr>
              <a:t>‹#›</a:t>
            </a:fld>
            <a:endParaRPr lang="zh-CN" altLang="en-US"/>
          </a:p>
        </p:txBody>
      </p:sp>
    </p:spTree>
    <p:extLst>
      <p:ext uri="{BB962C8B-B14F-4D97-AF65-F5344CB8AC3E}">
        <p14:creationId xmlns:p14="http://schemas.microsoft.com/office/powerpoint/2010/main" val="191317486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5"/>
          <p:cNvSpPr>
            <a:spLocks noGrp="1" noChangeArrowheads="1"/>
          </p:cNvSpPr>
          <p:nvPr>
            <p:ph type="ftr" sz="quarter" idx="10"/>
          </p:nvPr>
        </p:nvSpPr>
        <p:spPr>
          <a:ln/>
        </p:spPr>
        <p:txBody>
          <a:bodyPr/>
          <a:lstStyle>
            <a:lvl1pPr>
              <a:defRPr/>
            </a:lvl1pPr>
          </a:lstStyle>
          <a:p>
            <a:pPr>
              <a:defRPr/>
            </a:pPr>
            <a:endParaRPr lang="zh-CN" altLang="en-US"/>
          </a:p>
        </p:txBody>
      </p:sp>
      <p:sp>
        <p:nvSpPr>
          <p:cNvPr id="4" name="Rectangle 6"/>
          <p:cNvSpPr>
            <a:spLocks noGrp="1" noChangeArrowheads="1"/>
          </p:cNvSpPr>
          <p:nvPr>
            <p:ph type="sldNum" sz="quarter" idx="11"/>
          </p:nvPr>
        </p:nvSpPr>
        <p:spPr>
          <a:ln/>
        </p:spPr>
        <p:txBody>
          <a:bodyPr/>
          <a:lstStyle>
            <a:lvl1pPr>
              <a:defRPr/>
            </a:lvl1pPr>
          </a:lstStyle>
          <a:p>
            <a:pPr>
              <a:defRPr/>
            </a:pPr>
            <a:fld id="{AD80E92C-B150-A04B-AF71-7C6542977447}" type="slidenum">
              <a:rPr lang="zh-CN" altLang="en-US"/>
              <a:pPr>
                <a:defRPr/>
              </a:pPr>
              <a:t>‹#›</a:t>
            </a:fld>
            <a:endParaRPr lang="zh-CN" altLang="en-US"/>
          </a:p>
        </p:txBody>
      </p:sp>
    </p:spTree>
    <p:extLst>
      <p:ext uri="{BB962C8B-B14F-4D97-AF65-F5344CB8AC3E}">
        <p14:creationId xmlns:p14="http://schemas.microsoft.com/office/powerpoint/2010/main" val="4572759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81763387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endParaRPr lang="zh-CN" altLang="en-US"/>
          </a:p>
        </p:txBody>
      </p:sp>
      <p:sp>
        <p:nvSpPr>
          <p:cNvPr id="3" name="Rectangle 6"/>
          <p:cNvSpPr>
            <a:spLocks noGrp="1" noChangeArrowheads="1"/>
          </p:cNvSpPr>
          <p:nvPr>
            <p:ph type="sldNum" sz="quarter" idx="11"/>
          </p:nvPr>
        </p:nvSpPr>
        <p:spPr>
          <a:ln/>
        </p:spPr>
        <p:txBody>
          <a:bodyPr/>
          <a:lstStyle>
            <a:lvl1pPr>
              <a:defRPr/>
            </a:lvl1pPr>
          </a:lstStyle>
          <a:p>
            <a:pPr>
              <a:defRPr/>
            </a:pPr>
            <a:fld id="{B986E4F5-10FD-3B40-BF97-6E43B965C951}" type="slidenum">
              <a:rPr lang="zh-CN" altLang="en-US"/>
              <a:pPr>
                <a:defRPr/>
              </a:pPr>
              <a:t>‹#›</a:t>
            </a:fld>
            <a:endParaRPr lang="zh-CN" altLang="en-US"/>
          </a:p>
        </p:txBody>
      </p:sp>
    </p:spTree>
    <p:extLst>
      <p:ext uri="{BB962C8B-B14F-4D97-AF65-F5344CB8AC3E}">
        <p14:creationId xmlns:p14="http://schemas.microsoft.com/office/powerpoint/2010/main" val="173973040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ftr" sz="quarter" idx="10"/>
          </p:nvPr>
        </p:nvSpPr>
        <p:spPr>
          <a:ln/>
        </p:spPr>
        <p:txBody>
          <a:bodyPr/>
          <a:lstStyle>
            <a:lvl1pPr>
              <a:defRPr/>
            </a:lvl1pPr>
          </a:lstStyle>
          <a:p>
            <a:pPr>
              <a:defRPr/>
            </a:pPr>
            <a:endParaRPr lang="zh-CN" altLang="en-US"/>
          </a:p>
        </p:txBody>
      </p:sp>
      <p:sp>
        <p:nvSpPr>
          <p:cNvPr id="6" name="Rectangle 6"/>
          <p:cNvSpPr>
            <a:spLocks noGrp="1" noChangeArrowheads="1"/>
          </p:cNvSpPr>
          <p:nvPr>
            <p:ph type="sldNum" sz="quarter" idx="11"/>
          </p:nvPr>
        </p:nvSpPr>
        <p:spPr>
          <a:ln/>
        </p:spPr>
        <p:txBody>
          <a:bodyPr/>
          <a:lstStyle>
            <a:lvl1pPr>
              <a:defRPr/>
            </a:lvl1pPr>
          </a:lstStyle>
          <a:p>
            <a:pPr>
              <a:defRPr/>
            </a:pPr>
            <a:fld id="{819C584D-9296-4D4D-9A97-D5EEADE3BB65}" type="slidenum">
              <a:rPr lang="zh-CN" altLang="en-US"/>
              <a:pPr>
                <a:defRPr/>
              </a:pPr>
              <a:t>‹#›</a:t>
            </a:fld>
            <a:endParaRPr lang="zh-CN" altLang="en-US"/>
          </a:p>
        </p:txBody>
      </p:sp>
    </p:spTree>
    <p:extLst>
      <p:ext uri="{BB962C8B-B14F-4D97-AF65-F5344CB8AC3E}">
        <p14:creationId xmlns:p14="http://schemas.microsoft.com/office/powerpoint/2010/main" val="165904612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ftr" sz="quarter" idx="10"/>
          </p:nvPr>
        </p:nvSpPr>
        <p:spPr>
          <a:ln/>
        </p:spPr>
        <p:txBody>
          <a:bodyPr/>
          <a:lstStyle>
            <a:lvl1pPr>
              <a:defRPr/>
            </a:lvl1pPr>
          </a:lstStyle>
          <a:p>
            <a:pPr>
              <a:defRPr/>
            </a:pPr>
            <a:endParaRPr lang="zh-CN" altLang="en-US"/>
          </a:p>
        </p:txBody>
      </p:sp>
      <p:sp>
        <p:nvSpPr>
          <p:cNvPr id="6" name="Rectangle 6"/>
          <p:cNvSpPr>
            <a:spLocks noGrp="1" noChangeArrowheads="1"/>
          </p:cNvSpPr>
          <p:nvPr>
            <p:ph type="sldNum" sz="quarter" idx="11"/>
          </p:nvPr>
        </p:nvSpPr>
        <p:spPr>
          <a:ln/>
        </p:spPr>
        <p:txBody>
          <a:bodyPr/>
          <a:lstStyle>
            <a:lvl1pPr>
              <a:defRPr/>
            </a:lvl1pPr>
          </a:lstStyle>
          <a:p>
            <a:pPr>
              <a:defRPr/>
            </a:pPr>
            <a:fld id="{E8438DCA-DE2D-8149-A3AC-99C9DFFAD2E8}" type="slidenum">
              <a:rPr lang="zh-CN" altLang="en-US"/>
              <a:pPr>
                <a:defRPr/>
              </a:pPr>
              <a:t>‹#›</a:t>
            </a:fld>
            <a:endParaRPr lang="zh-CN" altLang="en-US"/>
          </a:p>
        </p:txBody>
      </p:sp>
    </p:spTree>
    <p:extLst>
      <p:ext uri="{BB962C8B-B14F-4D97-AF65-F5344CB8AC3E}">
        <p14:creationId xmlns:p14="http://schemas.microsoft.com/office/powerpoint/2010/main" val="66051661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zh-CN" altLang="en-US"/>
          </a:p>
        </p:txBody>
      </p:sp>
      <p:sp>
        <p:nvSpPr>
          <p:cNvPr id="5" name="Rectangle 6"/>
          <p:cNvSpPr>
            <a:spLocks noGrp="1" noChangeArrowheads="1"/>
          </p:cNvSpPr>
          <p:nvPr>
            <p:ph type="sldNum" sz="quarter" idx="11"/>
          </p:nvPr>
        </p:nvSpPr>
        <p:spPr>
          <a:ln/>
        </p:spPr>
        <p:txBody>
          <a:bodyPr/>
          <a:lstStyle>
            <a:lvl1pPr>
              <a:defRPr/>
            </a:lvl1pPr>
          </a:lstStyle>
          <a:p>
            <a:pPr>
              <a:defRPr/>
            </a:pPr>
            <a:fld id="{7C63857E-749F-6043-80C2-C41913526570}" type="slidenum">
              <a:rPr lang="zh-CN" altLang="en-US"/>
              <a:pPr>
                <a:defRPr/>
              </a:pPr>
              <a:t>‹#›</a:t>
            </a:fld>
            <a:endParaRPr lang="zh-CN" altLang="en-US"/>
          </a:p>
        </p:txBody>
      </p:sp>
    </p:spTree>
    <p:extLst>
      <p:ext uri="{BB962C8B-B14F-4D97-AF65-F5344CB8AC3E}">
        <p14:creationId xmlns:p14="http://schemas.microsoft.com/office/powerpoint/2010/main" val="95974334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0838" y="714375"/>
            <a:ext cx="2114550" cy="56864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57188" y="714375"/>
            <a:ext cx="6191250" cy="56864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zh-CN" altLang="en-US"/>
          </a:p>
        </p:txBody>
      </p:sp>
      <p:sp>
        <p:nvSpPr>
          <p:cNvPr id="5" name="Rectangle 6"/>
          <p:cNvSpPr>
            <a:spLocks noGrp="1" noChangeArrowheads="1"/>
          </p:cNvSpPr>
          <p:nvPr>
            <p:ph type="sldNum" sz="quarter" idx="11"/>
          </p:nvPr>
        </p:nvSpPr>
        <p:spPr>
          <a:ln/>
        </p:spPr>
        <p:txBody>
          <a:bodyPr/>
          <a:lstStyle>
            <a:lvl1pPr>
              <a:defRPr/>
            </a:lvl1pPr>
          </a:lstStyle>
          <a:p>
            <a:pPr>
              <a:defRPr/>
            </a:pPr>
            <a:fld id="{9E2B3072-B3C6-F24D-9F36-0DE50127ED49}" type="slidenum">
              <a:rPr lang="zh-CN" altLang="en-US"/>
              <a:pPr>
                <a:defRPr/>
              </a:pPr>
              <a:t>‹#›</a:t>
            </a:fld>
            <a:endParaRPr lang="zh-CN" altLang="en-US"/>
          </a:p>
        </p:txBody>
      </p:sp>
    </p:spTree>
    <p:extLst>
      <p:ext uri="{BB962C8B-B14F-4D97-AF65-F5344CB8AC3E}">
        <p14:creationId xmlns:p14="http://schemas.microsoft.com/office/powerpoint/2010/main" val="65677721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zh-CN" altLang="en-US"/>
          </a:p>
        </p:txBody>
      </p:sp>
      <p:sp>
        <p:nvSpPr>
          <p:cNvPr id="5" name="Rectangle 6"/>
          <p:cNvSpPr>
            <a:spLocks noGrp="1" noChangeArrowheads="1"/>
          </p:cNvSpPr>
          <p:nvPr>
            <p:ph type="sldNum" sz="quarter" idx="11"/>
          </p:nvPr>
        </p:nvSpPr>
        <p:spPr>
          <a:ln/>
        </p:spPr>
        <p:txBody>
          <a:bodyPr/>
          <a:lstStyle>
            <a:lvl1pPr>
              <a:defRPr/>
            </a:lvl1pPr>
          </a:lstStyle>
          <a:p>
            <a:pPr>
              <a:defRPr/>
            </a:pPr>
            <a:fld id="{2D18AEE3-479A-6441-87B4-F7EB0BC7EF70}" type="slidenum">
              <a:rPr lang="zh-CN" altLang="en-US"/>
              <a:pPr>
                <a:defRPr/>
              </a:pPr>
              <a:t>‹#›</a:t>
            </a:fld>
            <a:endParaRPr lang="zh-CN" altLang="en-US"/>
          </a:p>
        </p:txBody>
      </p:sp>
    </p:spTree>
    <p:extLst>
      <p:ext uri="{BB962C8B-B14F-4D97-AF65-F5344CB8AC3E}">
        <p14:creationId xmlns:p14="http://schemas.microsoft.com/office/powerpoint/2010/main" val="38877415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zh-CN" altLang="en-US"/>
          </a:p>
        </p:txBody>
      </p:sp>
      <p:sp>
        <p:nvSpPr>
          <p:cNvPr id="5" name="Rectangle 6"/>
          <p:cNvSpPr>
            <a:spLocks noGrp="1" noChangeArrowheads="1"/>
          </p:cNvSpPr>
          <p:nvPr>
            <p:ph type="sldNum" sz="quarter" idx="11"/>
          </p:nvPr>
        </p:nvSpPr>
        <p:spPr>
          <a:ln/>
        </p:spPr>
        <p:txBody>
          <a:bodyPr/>
          <a:lstStyle>
            <a:lvl1pPr>
              <a:defRPr/>
            </a:lvl1pPr>
          </a:lstStyle>
          <a:p>
            <a:pPr>
              <a:defRPr/>
            </a:pPr>
            <a:fld id="{F951770C-1625-5345-B3D6-478BA0ABC617}" type="slidenum">
              <a:rPr lang="zh-CN" altLang="en-US"/>
              <a:pPr>
                <a:defRPr/>
              </a:pPr>
              <a:t>‹#›</a:t>
            </a:fld>
            <a:endParaRPr lang="zh-CN" altLang="en-US"/>
          </a:p>
        </p:txBody>
      </p:sp>
    </p:spTree>
    <p:extLst>
      <p:ext uri="{BB962C8B-B14F-4D97-AF65-F5344CB8AC3E}">
        <p14:creationId xmlns:p14="http://schemas.microsoft.com/office/powerpoint/2010/main" val="148193529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5"/>
          <p:cNvSpPr>
            <a:spLocks noGrp="1" noChangeArrowheads="1"/>
          </p:cNvSpPr>
          <p:nvPr>
            <p:ph type="ftr" sz="quarter" idx="10"/>
          </p:nvPr>
        </p:nvSpPr>
        <p:spPr>
          <a:ln/>
        </p:spPr>
        <p:txBody>
          <a:bodyPr/>
          <a:lstStyle>
            <a:lvl1pPr>
              <a:defRPr/>
            </a:lvl1pPr>
          </a:lstStyle>
          <a:p>
            <a:pPr>
              <a:defRPr/>
            </a:pPr>
            <a:endParaRPr lang="zh-CN" altLang="en-US"/>
          </a:p>
        </p:txBody>
      </p:sp>
      <p:sp>
        <p:nvSpPr>
          <p:cNvPr id="5" name="Rectangle 6"/>
          <p:cNvSpPr>
            <a:spLocks noGrp="1" noChangeArrowheads="1"/>
          </p:cNvSpPr>
          <p:nvPr>
            <p:ph type="sldNum" sz="quarter" idx="11"/>
          </p:nvPr>
        </p:nvSpPr>
        <p:spPr>
          <a:ln/>
        </p:spPr>
        <p:txBody>
          <a:bodyPr/>
          <a:lstStyle>
            <a:lvl1pPr>
              <a:defRPr/>
            </a:lvl1pPr>
          </a:lstStyle>
          <a:p>
            <a:pPr>
              <a:defRPr/>
            </a:pPr>
            <a:fld id="{E0274212-1C70-C04E-9578-B2BE4062FBF5}" type="slidenum">
              <a:rPr lang="zh-CN" altLang="en-US"/>
              <a:pPr>
                <a:defRPr/>
              </a:pPr>
              <a:t>‹#›</a:t>
            </a:fld>
            <a:endParaRPr lang="zh-CN" altLang="en-US"/>
          </a:p>
        </p:txBody>
      </p:sp>
    </p:spTree>
    <p:extLst>
      <p:ext uri="{BB962C8B-B14F-4D97-AF65-F5344CB8AC3E}">
        <p14:creationId xmlns:p14="http://schemas.microsoft.com/office/powerpoint/2010/main" val="37119877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928813"/>
            <a:ext cx="4038600" cy="44719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28813"/>
            <a:ext cx="4038600" cy="44719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
          <p:cNvSpPr>
            <a:spLocks noGrp="1" noChangeArrowheads="1"/>
          </p:cNvSpPr>
          <p:nvPr>
            <p:ph type="ftr" sz="quarter" idx="10"/>
          </p:nvPr>
        </p:nvSpPr>
        <p:spPr>
          <a:ln/>
        </p:spPr>
        <p:txBody>
          <a:bodyPr/>
          <a:lstStyle>
            <a:lvl1pPr>
              <a:defRPr/>
            </a:lvl1pPr>
          </a:lstStyle>
          <a:p>
            <a:pPr>
              <a:defRPr/>
            </a:pPr>
            <a:endParaRPr lang="zh-CN" altLang="en-US"/>
          </a:p>
        </p:txBody>
      </p:sp>
      <p:sp>
        <p:nvSpPr>
          <p:cNvPr id="6" name="Rectangle 6"/>
          <p:cNvSpPr>
            <a:spLocks noGrp="1" noChangeArrowheads="1"/>
          </p:cNvSpPr>
          <p:nvPr>
            <p:ph type="sldNum" sz="quarter" idx="11"/>
          </p:nvPr>
        </p:nvSpPr>
        <p:spPr>
          <a:ln/>
        </p:spPr>
        <p:txBody>
          <a:bodyPr/>
          <a:lstStyle>
            <a:lvl1pPr>
              <a:defRPr/>
            </a:lvl1pPr>
          </a:lstStyle>
          <a:p>
            <a:pPr>
              <a:defRPr/>
            </a:pPr>
            <a:fld id="{11E605B1-9742-E341-925B-BA88753E2E36}" type="slidenum">
              <a:rPr lang="zh-CN" altLang="en-US"/>
              <a:pPr>
                <a:defRPr/>
              </a:pPr>
              <a:t>‹#›</a:t>
            </a:fld>
            <a:endParaRPr lang="zh-CN" altLang="en-US"/>
          </a:p>
        </p:txBody>
      </p:sp>
    </p:spTree>
    <p:extLst>
      <p:ext uri="{BB962C8B-B14F-4D97-AF65-F5344CB8AC3E}">
        <p14:creationId xmlns:p14="http://schemas.microsoft.com/office/powerpoint/2010/main" val="29778327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5"/>
          <p:cNvSpPr>
            <a:spLocks noGrp="1" noChangeArrowheads="1"/>
          </p:cNvSpPr>
          <p:nvPr>
            <p:ph type="ftr" sz="quarter" idx="10"/>
          </p:nvPr>
        </p:nvSpPr>
        <p:spPr>
          <a:ln/>
        </p:spPr>
        <p:txBody>
          <a:bodyPr/>
          <a:lstStyle>
            <a:lvl1pPr>
              <a:defRPr/>
            </a:lvl1pPr>
          </a:lstStyle>
          <a:p>
            <a:pPr>
              <a:defRPr/>
            </a:pPr>
            <a:endParaRPr lang="zh-CN" altLang="en-US"/>
          </a:p>
        </p:txBody>
      </p:sp>
      <p:sp>
        <p:nvSpPr>
          <p:cNvPr id="8" name="Rectangle 6"/>
          <p:cNvSpPr>
            <a:spLocks noGrp="1" noChangeArrowheads="1"/>
          </p:cNvSpPr>
          <p:nvPr>
            <p:ph type="sldNum" sz="quarter" idx="11"/>
          </p:nvPr>
        </p:nvSpPr>
        <p:spPr>
          <a:ln/>
        </p:spPr>
        <p:txBody>
          <a:bodyPr/>
          <a:lstStyle>
            <a:lvl1pPr>
              <a:defRPr/>
            </a:lvl1pPr>
          </a:lstStyle>
          <a:p>
            <a:pPr>
              <a:defRPr/>
            </a:pPr>
            <a:fld id="{7CE6610B-CD0A-924D-A519-7DAA3F59D658}" type="slidenum">
              <a:rPr lang="zh-CN" altLang="en-US"/>
              <a:pPr>
                <a:defRPr/>
              </a:pPr>
              <a:t>‹#›</a:t>
            </a:fld>
            <a:endParaRPr lang="zh-CN" altLang="en-US"/>
          </a:p>
        </p:txBody>
      </p:sp>
    </p:spTree>
    <p:extLst>
      <p:ext uri="{BB962C8B-B14F-4D97-AF65-F5344CB8AC3E}">
        <p14:creationId xmlns:p14="http://schemas.microsoft.com/office/powerpoint/2010/main" val="12066222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Tree>
    <p:extLst>
      <p:ext uri="{BB962C8B-B14F-4D97-AF65-F5344CB8AC3E}">
        <p14:creationId xmlns:p14="http://schemas.microsoft.com/office/powerpoint/2010/main" val="22464635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5"/>
          <p:cNvSpPr>
            <a:spLocks noGrp="1" noChangeArrowheads="1"/>
          </p:cNvSpPr>
          <p:nvPr>
            <p:ph type="ftr" sz="quarter" idx="10"/>
          </p:nvPr>
        </p:nvSpPr>
        <p:spPr>
          <a:ln/>
        </p:spPr>
        <p:txBody>
          <a:bodyPr/>
          <a:lstStyle>
            <a:lvl1pPr>
              <a:defRPr/>
            </a:lvl1pPr>
          </a:lstStyle>
          <a:p>
            <a:pPr>
              <a:defRPr/>
            </a:pPr>
            <a:endParaRPr lang="zh-CN" altLang="en-US"/>
          </a:p>
        </p:txBody>
      </p:sp>
      <p:sp>
        <p:nvSpPr>
          <p:cNvPr id="4" name="Rectangle 6"/>
          <p:cNvSpPr>
            <a:spLocks noGrp="1" noChangeArrowheads="1"/>
          </p:cNvSpPr>
          <p:nvPr>
            <p:ph type="sldNum" sz="quarter" idx="11"/>
          </p:nvPr>
        </p:nvSpPr>
        <p:spPr>
          <a:ln/>
        </p:spPr>
        <p:txBody>
          <a:bodyPr/>
          <a:lstStyle>
            <a:lvl1pPr>
              <a:defRPr/>
            </a:lvl1pPr>
          </a:lstStyle>
          <a:p>
            <a:pPr>
              <a:defRPr/>
            </a:pPr>
            <a:fld id="{186F2235-A92C-CE40-A2AF-3612E4978745}" type="slidenum">
              <a:rPr lang="zh-CN" altLang="en-US"/>
              <a:pPr>
                <a:defRPr/>
              </a:pPr>
              <a:t>‹#›</a:t>
            </a:fld>
            <a:endParaRPr lang="zh-CN" altLang="en-US"/>
          </a:p>
        </p:txBody>
      </p:sp>
    </p:spTree>
    <p:extLst>
      <p:ext uri="{BB962C8B-B14F-4D97-AF65-F5344CB8AC3E}">
        <p14:creationId xmlns:p14="http://schemas.microsoft.com/office/powerpoint/2010/main" val="101160653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endParaRPr lang="zh-CN" altLang="en-US"/>
          </a:p>
        </p:txBody>
      </p:sp>
      <p:sp>
        <p:nvSpPr>
          <p:cNvPr id="3" name="Rectangle 6"/>
          <p:cNvSpPr>
            <a:spLocks noGrp="1" noChangeArrowheads="1"/>
          </p:cNvSpPr>
          <p:nvPr>
            <p:ph type="sldNum" sz="quarter" idx="11"/>
          </p:nvPr>
        </p:nvSpPr>
        <p:spPr>
          <a:ln/>
        </p:spPr>
        <p:txBody>
          <a:bodyPr/>
          <a:lstStyle>
            <a:lvl1pPr>
              <a:defRPr/>
            </a:lvl1pPr>
          </a:lstStyle>
          <a:p>
            <a:pPr>
              <a:defRPr/>
            </a:pPr>
            <a:fld id="{2C304DA1-556A-3F4E-8A01-1EDF05BFE3E4}" type="slidenum">
              <a:rPr lang="zh-CN" altLang="en-US"/>
              <a:pPr>
                <a:defRPr/>
              </a:pPr>
              <a:t>‹#›</a:t>
            </a:fld>
            <a:endParaRPr lang="zh-CN" altLang="en-US"/>
          </a:p>
        </p:txBody>
      </p:sp>
    </p:spTree>
    <p:extLst>
      <p:ext uri="{BB962C8B-B14F-4D97-AF65-F5344CB8AC3E}">
        <p14:creationId xmlns:p14="http://schemas.microsoft.com/office/powerpoint/2010/main" val="44296683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ftr" sz="quarter" idx="10"/>
          </p:nvPr>
        </p:nvSpPr>
        <p:spPr>
          <a:ln/>
        </p:spPr>
        <p:txBody>
          <a:bodyPr/>
          <a:lstStyle>
            <a:lvl1pPr>
              <a:defRPr/>
            </a:lvl1pPr>
          </a:lstStyle>
          <a:p>
            <a:pPr>
              <a:defRPr/>
            </a:pPr>
            <a:endParaRPr lang="zh-CN" altLang="en-US"/>
          </a:p>
        </p:txBody>
      </p:sp>
      <p:sp>
        <p:nvSpPr>
          <p:cNvPr id="6" name="Rectangle 6"/>
          <p:cNvSpPr>
            <a:spLocks noGrp="1" noChangeArrowheads="1"/>
          </p:cNvSpPr>
          <p:nvPr>
            <p:ph type="sldNum" sz="quarter" idx="11"/>
          </p:nvPr>
        </p:nvSpPr>
        <p:spPr>
          <a:ln/>
        </p:spPr>
        <p:txBody>
          <a:bodyPr/>
          <a:lstStyle>
            <a:lvl1pPr>
              <a:defRPr/>
            </a:lvl1pPr>
          </a:lstStyle>
          <a:p>
            <a:pPr>
              <a:defRPr/>
            </a:pPr>
            <a:fld id="{7D46C01A-6458-6B4F-B4F6-05670F1C4783}" type="slidenum">
              <a:rPr lang="zh-CN" altLang="en-US"/>
              <a:pPr>
                <a:defRPr/>
              </a:pPr>
              <a:t>‹#›</a:t>
            </a:fld>
            <a:endParaRPr lang="zh-CN" altLang="en-US"/>
          </a:p>
        </p:txBody>
      </p:sp>
    </p:spTree>
    <p:extLst>
      <p:ext uri="{BB962C8B-B14F-4D97-AF65-F5344CB8AC3E}">
        <p14:creationId xmlns:p14="http://schemas.microsoft.com/office/powerpoint/2010/main" val="176522492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ftr" sz="quarter" idx="10"/>
          </p:nvPr>
        </p:nvSpPr>
        <p:spPr>
          <a:ln/>
        </p:spPr>
        <p:txBody>
          <a:bodyPr/>
          <a:lstStyle>
            <a:lvl1pPr>
              <a:defRPr/>
            </a:lvl1pPr>
          </a:lstStyle>
          <a:p>
            <a:pPr>
              <a:defRPr/>
            </a:pPr>
            <a:endParaRPr lang="zh-CN" altLang="en-US"/>
          </a:p>
        </p:txBody>
      </p:sp>
      <p:sp>
        <p:nvSpPr>
          <p:cNvPr id="6" name="Rectangle 6"/>
          <p:cNvSpPr>
            <a:spLocks noGrp="1" noChangeArrowheads="1"/>
          </p:cNvSpPr>
          <p:nvPr>
            <p:ph type="sldNum" sz="quarter" idx="11"/>
          </p:nvPr>
        </p:nvSpPr>
        <p:spPr>
          <a:ln/>
        </p:spPr>
        <p:txBody>
          <a:bodyPr/>
          <a:lstStyle>
            <a:lvl1pPr>
              <a:defRPr/>
            </a:lvl1pPr>
          </a:lstStyle>
          <a:p>
            <a:pPr>
              <a:defRPr/>
            </a:pPr>
            <a:fld id="{9267FCE2-579F-C542-875F-766C2C9E1235}" type="slidenum">
              <a:rPr lang="zh-CN" altLang="en-US"/>
              <a:pPr>
                <a:defRPr/>
              </a:pPr>
              <a:t>‹#›</a:t>
            </a:fld>
            <a:endParaRPr lang="zh-CN" altLang="en-US"/>
          </a:p>
        </p:txBody>
      </p:sp>
    </p:spTree>
    <p:extLst>
      <p:ext uri="{BB962C8B-B14F-4D97-AF65-F5344CB8AC3E}">
        <p14:creationId xmlns:p14="http://schemas.microsoft.com/office/powerpoint/2010/main" val="64868074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zh-CN" altLang="en-US"/>
          </a:p>
        </p:txBody>
      </p:sp>
      <p:sp>
        <p:nvSpPr>
          <p:cNvPr id="5" name="Rectangle 6"/>
          <p:cNvSpPr>
            <a:spLocks noGrp="1" noChangeArrowheads="1"/>
          </p:cNvSpPr>
          <p:nvPr>
            <p:ph type="sldNum" sz="quarter" idx="11"/>
          </p:nvPr>
        </p:nvSpPr>
        <p:spPr>
          <a:ln/>
        </p:spPr>
        <p:txBody>
          <a:bodyPr/>
          <a:lstStyle>
            <a:lvl1pPr>
              <a:defRPr/>
            </a:lvl1pPr>
          </a:lstStyle>
          <a:p>
            <a:pPr>
              <a:defRPr/>
            </a:pPr>
            <a:fld id="{882208CD-EFA8-2041-A928-4F76362BFB02}" type="slidenum">
              <a:rPr lang="zh-CN" altLang="en-US"/>
              <a:pPr>
                <a:defRPr/>
              </a:pPr>
              <a:t>‹#›</a:t>
            </a:fld>
            <a:endParaRPr lang="zh-CN" altLang="en-US"/>
          </a:p>
        </p:txBody>
      </p:sp>
    </p:spTree>
    <p:extLst>
      <p:ext uri="{BB962C8B-B14F-4D97-AF65-F5344CB8AC3E}">
        <p14:creationId xmlns:p14="http://schemas.microsoft.com/office/powerpoint/2010/main" val="175035627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0838" y="714375"/>
            <a:ext cx="2114550" cy="56864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57188" y="714375"/>
            <a:ext cx="6191250" cy="56864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zh-CN" altLang="en-US"/>
          </a:p>
        </p:txBody>
      </p:sp>
      <p:sp>
        <p:nvSpPr>
          <p:cNvPr id="5" name="Rectangle 6"/>
          <p:cNvSpPr>
            <a:spLocks noGrp="1" noChangeArrowheads="1"/>
          </p:cNvSpPr>
          <p:nvPr>
            <p:ph type="sldNum" sz="quarter" idx="11"/>
          </p:nvPr>
        </p:nvSpPr>
        <p:spPr>
          <a:ln/>
        </p:spPr>
        <p:txBody>
          <a:bodyPr/>
          <a:lstStyle>
            <a:lvl1pPr>
              <a:defRPr/>
            </a:lvl1pPr>
          </a:lstStyle>
          <a:p>
            <a:pPr>
              <a:defRPr/>
            </a:pPr>
            <a:fld id="{A4D369C7-905A-7C44-AEF7-F7A085AA856E}" type="slidenum">
              <a:rPr lang="zh-CN" altLang="en-US"/>
              <a:pPr>
                <a:defRPr/>
              </a:pPr>
              <a:t>‹#›</a:t>
            </a:fld>
            <a:endParaRPr lang="zh-CN" altLang="en-US"/>
          </a:p>
        </p:txBody>
      </p:sp>
    </p:spTree>
    <p:extLst>
      <p:ext uri="{BB962C8B-B14F-4D97-AF65-F5344CB8AC3E}">
        <p14:creationId xmlns:p14="http://schemas.microsoft.com/office/powerpoint/2010/main" val="200685009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zh-CN" altLang="en-US"/>
          </a:p>
        </p:txBody>
      </p:sp>
      <p:sp>
        <p:nvSpPr>
          <p:cNvPr id="5" name="Rectangle 6"/>
          <p:cNvSpPr>
            <a:spLocks noGrp="1" noChangeArrowheads="1"/>
          </p:cNvSpPr>
          <p:nvPr>
            <p:ph type="sldNum" sz="quarter" idx="11"/>
          </p:nvPr>
        </p:nvSpPr>
        <p:spPr>
          <a:ln/>
        </p:spPr>
        <p:txBody>
          <a:bodyPr/>
          <a:lstStyle>
            <a:lvl1pPr>
              <a:defRPr/>
            </a:lvl1pPr>
          </a:lstStyle>
          <a:p>
            <a:pPr>
              <a:defRPr/>
            </a:pPr>
            <a:fld id="{BAC0107B-A3F1-094D-A357-305F821A03C3}" type="slidenum">
              <a:rPr lang="zh-CN" altLang="en-US"/>
              <a:pPr>
                <a:defRPr/>
              </a:pPr>
              <a:t>‹#›</a:t>
            </a:fld>
            <a:endParaRPr lang="zh-CN" altLang="en-US"/>
          </a:p>
        </p:txBody>
      </p:sp>
    </p:spTree>
    <p:extLst>
      <p:ext uri="{BB962C8B-B14F-4D97-AF65-F5344CB8AC3E}">
        <p14:creationId xmlns:p14="http://schemas.microsoft.com/office/powerpoint/2010/main" val="75131965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zh-CN" altLang="en-US"/>
          </a:p>
        </p:txBody>
      </p:sp>
      <p:sp>
        <p:nvSpPr>
          <p:cNvPr id="5" name="Rectangle 6"/>
          <p:cNvSpPr>
            <a:spLocks noGrp="1" noChangeArrowheads="1"/>
          </p:cNvSpPr>
          <p:nvPr>
            <p:ph type="sldNum" sz="quarter" idx="11"/>
          </p:nvPr>
        </p:nvSpPr>
        <p:spPr>
          <a:ln/>
        </p:spPr>
        <p:txBody>
          <a:bodyPr/>
          <a:lstStyle>
            <a:lvl1pPr>
              <a:defRPr/>
            </a:lvl1pPr>
          </a:lstStyle>
          <a:p>
            <a:pPr>
              <a:defRPr/>
            </a:pPr>
            <a:fld id="{90CC5FF3-542A-1C4A-ADC8-1CBB31C9D90C}" type="slidenum">
              <a:rPr lang="zh-CN" altLang="en-US"/>
              <a:pPr>
                <a:defRPr/>
              </a:pPr>
              <a:t>‹#›</a:t>
            </a:fld>
            <a:endParaRPr lang="zh-CN" altLang="en-US"/>
          </a:p>
        </p:txBody>
      </p:sp>
    </p:spTree>
    <p:extLst>
      <p:ext uri="{BB962C8B-B14F-4D97-AF65-F5344CB8AC3E}">
        <p14:creationId xmlns:p14="http://schemas.microsoft.com/office/powerpoint/2010/main" val="22559722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5"/>
          <p:cNvSpPr>
            <a:spLocks noGrp="1" noChangeArrowheads="1"/>
          </p:cNvSpPr>
          <p:nvPr>
            <p:ph type="ftr" sz="quarter" idx="10"/>
          </p:nvPr>
        </p:nvSpPr>
        <p:spPr>
          <a:ln/>
        </p:spPr>
        <p:txBody>
          <a:bodyPr/>
          <a:lstStyle>
            <a:lvl1pPr>
              <a:defRPr/>
            </a:lvl1pPr>
          </a:lstStyle>
          <a:p>
            <a:pPr>
              <a:defRPr/>
            </a:pPr>
            <a:endParaRPr lang="zh-CN" altLang="en-US"/>
          </a:p>
        </p:txBody>
      </p:sp>
      <p:sp>
        <p:nvSpPr>
          <p:cNvPr id="5" name="Rectangle 6"/>
          <p:cNvSpPr>
            <a:spLocks noGrp="1" noChangeArrowheads="1"/>
          </p:cNvSpPr>
          <p:nvPr>
            <p:ph type="sldNum" sz="quarter" idx="11"/>
          </p:nvPr>
        </p:nvSpPr>
        <p:spPr>
          <a:ln/>
        </p:spPr>
        <p:txBody>
          <a:bodyPr/>
          <a:lstStyle>
            <a:lvl1pPr>
              <a:defRPr/>
            </a:lvl1pPr>
          </a:lstStyle>
          <a:p>
            <a:pPr>
              <a:defRPr/>
            </a:pPr>
            <a:fld id="{6EE82A5F-8DE7-0343-A986-339A20819B2D}" type="slidenum">
              <a:rPr lang="zh-CN" altLang="en-US"/>
              <a:pPr>
                <a:defRPr/>
              </a:pPr>
              <a:t>‹#›</a:t>
            </a:fld>
            <a:endParaRPr lang="zh-CN" altLang="en-US"/>
          </a:p>
        </p:txBody>
      </p:sp>
    </p:spTree>
    <p:extLst>
      <p:ext uri="{BB962C8B-B14F-4D97-AF65-F5344CB8AC3E}">
        <p14:creationId xmlns:p14="http://schemas.microsoft.com/office/powerpoint/2010/main" val="130392362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928813"/>
            <a:ext cx="4038600" cy="44719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28813"/>
            <a:ext cx="4038600" cy="44719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
          <p:cNvSpPr>
            <a:spLocks noGrp="1" noChangeArrowheads="1"/>
          </p:cNvSpPr>
          <p:nvPr>
            <p:ph type="ftr" sz="quarter" idx="10"/>
          </p:nvPr>
        </p:nvSpPr>
        <p:spPr>
          <a:ln/>
        </p:spPr>
        <p:txBody>
          <a:bodyPr/>
          <a:lstStyle>
            <a:lvl1pPr>
              <a:defRPr/>
            </a:lvl1pPr>
          </a:lstStyle>
          <a:p>
            <a:pPr>
              <a:defRPr/>
            </a:pPr>
            <a:endParaRPr lang="zh-CN" altLang="en-US"/>
          </a:p>
        </p:txBody>
      </p:sp>
      <p:sp>
        <p:nvSpPr>
          <p:cNvPr id="6" name="Rectangle 6"/>
          <p:cNvSpPr>
            <a:spLocks noGrp="1" noChangeArrowheads="1"/>
          </p:cNvSpPr>
          <p:nvPr>
            <p:ph type="sldNum" sz="quarter" idx="11"/>
          </p:nvPr>
        </p:nvSpPr>
        <p:spPr>
          <a:ln/>
        </p:spPr>
        <p:txBody>
          <a:bodyPr/>
          <a:lstStyle>
            <a:lvl1pPr>
              <a:defRPr/>
            </a:lvl1pPr>
          </a:lstStyle>
          <a:p>
            <a:pPr>
              <a:defRPr/>
            </a:pPr>
            <a:fld id="{A295BBF5-C894-2F4E-ADA6-124A6B280871}" type="slidenum">
              <a:rPr lang="zh-CN" altLang="en-US"/>
              <a:pPr>
                <a:defRPr/>
              </a:pPr>
              <a:t>‹#›</a:t>
            </a:fld>
            <a:endParaRPr lang="zh-CN" altLang="en-US"/>
          </a:p>
        </p:txBody>
      </p:sp>
    </p:spTree>
    <p:extLst>
      <p:ext uri="{BB962C8B-B14F-4D97-AF65-F5344CB8AC3E}">
        <p14:creationId xmlns:p14="http://schemas.microsoft.com/office/powerpoint/2010/main" val="21211473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928813"/>
            <a:ext cx="4038600" cy="44719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28813"/>
            <a:ext cx="4038600" cy="44719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5508748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5"/>
          <p:cNvSpPr>
            <a:spLocks noGrp="1" noChangeArrowheads="1"/>
          </p:cNvSpPr>
          <p:nvPr>
            <p:ph type="ftr" sz="quarter" idx="10"/>
          </p:nvPr>
        </p:nvSpPr>
        <p:spPr>
          <a:ln/>
        </p:spPr>
        <p:txBody>
          <a:bodyPr/>
          <a:lstStyle>
            <a:lvl1pPr>
              <a:defRPr/>
            </a:lvl1pPr>
          </a:lstStyle>
          <a:p>
            <a:pPr>
              <a:defRPr/>
            </a:pPr>
            <a:endParaRPr lang="zh-CN" altLang="en-US"/>
          </a:p>
        </p:txBody>
      </p:sp>
      <p:sp>
        <p:nvSpPr>
          <p:cNvPr id="8" name="Rectangle 6"/>
          <p:cNvSpPr>
            <a:spLocks noGrp="1" noChangeArrowheads="1"/>
          </p:cNvSpPr>
          <p:nvPr>
            <p:ph type="sldNum" sz="quarter" idx="11"/>
          </p:nvPr>
        </p:nvSpPr>
        <p:spPr>
          <a:ln/>
        </p:spPr>
        <p:txBody>
          <a:bodyPr/>
          <a:lstStyle>
            <a:lvl1pPr>
              <a:defRPr/>
            </a:lvl1pPr>
          </a:lstStyle>
          <a:p>
            <a:pPr>
              <a:defRPr/>
            </a:pPr>
            <a:fld id="{50973C0B-3868-6E4D-995C-0FFE7E1393B6}" type="slidenum">
              <a:rPr lang="zh-CN" altLang="en-US"/>
              <a:pPr>
                <a:defRPr/>
              </a:pPr>
              <a:t>‹#›</a:t>
            </a:fld>
            <a:endParaRPr lang="zh-CN" altLang="en-US"/>
          </a:p>
        </p:txBody>
      </p:sp>
    </p:spTree>
    <p:extLst>
      <p:ext uri="{BB962C8B-B14F-4D97-AF65-F5344CB8AC3E}">
        <p14:creationId xmlns:p14="http://schemas.microsoft.com/office/powerpoint/2010/main" val="189500486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5"/>
          <p:cNvSpPr>
            <a:spLocks noGrp="1" noChangeArrowheads="1"/>
          </p:cNvSpPr>
          <p:nvPr>
            <p:ph type="ftr" sz="quarter" idx="10"/>
          </p:nvPr>
        </p:nvSpPr>
        <p:spPr>
          <a:ln/>
        </p:spPr>
        <p:txBody>
          <a:bodyPr/>
          <a:lstStyle>
            <a:lvl1pPr>
              <a:defRPr/>
            </a:lvl1pPr>
          </a:lstStyle>
          <a:p>
            <a:pPr>
              <a:defRPr/>
            </a:pPr>
            <a:endParaRPr lang="zh-CN" altLang="en-US"/>
          </a:p>
        </p:txBody>
      </p:sp>
      <p:sp>
        <p:nvSpPr>
          <p:cNvPr id="4" name="Rectangle 6"/>
          <p:cNvSpPr>
            <a:spLocks noGrp="1" noChangeArrowheads="1"/>
          </p:cNvSpPr>
          <p:nvPr>
            <p:ph type="sldNum" sz="quarter" idx="11"/>
          </p:nvPr>
        </p:nvSpPr>
        <p:spPr>
          <a:ln/>
        </p:spPr>
        <p:txBody>
          <a:bodyPr/>
          <a:lstStyle>
            <a:lvl1pPr>
              <a:defRPr/>
            </a:lvl1pPr>
          </a:lstStyle>
          <a:p>
            <a:pPr>
              <a:defRPr/>
            </a:pPr>
            <a:fld id="{A6AA4C00-6A00-2647-A4F5-40F4174B61A2}" type="slidenum">
              <a:rPr lang="zh-CN" altLang="en-US"/>
              <a:pPr>
                <a:defRPr/>
              </a:pPr>
              <a:t>‹#›</a:t>
            </a:fld>
            <a:endParaRPr lang="zh-CN" altLang="en-US"/>
          </a:p>
        </p:txBody>
      </p:sp>
    </p:spTree>
    <p:extLst>
      <p:ext uri="{BB962C8B-B14F-4D97-AF65-F5344CB8AC3E}">
        <p14:creationId xmlns:p14="http://schemas.microsoft.com/office/powerpoint/2010/main" val="167805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endParaRPr lang="zh-CN" altLang="en-US"/>
          </a:p>
        </p:txBody>
      </p:sp>
      <p:sp>
        <p:nvSpPr>
          <p:cNvPr id="3" name="Rectangle 6"/>
          <p:cNvSpPr>
            <a:spLocks noGrp="1" noChangeArrowheads="1"/>
          </p:cNvSpPr>
          <p:nvPr>
            <p:ph type="sldNum" sz="quarter" idx="11"/>
          </p:nvPr>
        </p:nvSpPr>
        <p:spPr>
          <a:ln/>
        </p:spPr>
        <p:txBody>
          <a:bodyPr/>
          <a:lstStyle>
            <a:lvl1pPr>
              <a:defRPr/>
            </a:lvl1pPr>
          </a:lstStyle>
          <a:p>
            <a:pPr>
              <a:defRPr/>
            </a:pPr>
            <a:fld id="{50128E6E-5DA2-1348-A591-2E10CC248252}" type="slidenum">
              <a:rPr lang="zh-CN" altLang="en-US"/>
              <a:pPr>
                <a:defRPr/>
              </a:pPr>
              <a:t>‹#›</a:t>
            </a:fld>
            <a:endParaRPr lang="zh-CN" altLang="en-US"/>
          </a:p>
        </p:txBody>
      </p:sp>
    </p:spTree>
    <p:extLst>
      <p:ext uri="{BB962C8B-B14F-4D97-AF65-F5344CB8AC3E}">
        <p14:creationId xmlns:p14="http://schemas.microsoft.com/office/powerpoint/2010/main" val="71103518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ftr" sz="quarter" idx="10"/>
          </p:nvPr>
        </p:nvSpPr>
        <p:spPr>
          <a:ln/>
        </p:spPr>
        <p:txBody>
          <a:bodyPr/>
          <a:lstStyle>
            <a:lvl1pPr>
              <a:defRPr/>
            </a:lvl1pPr>
          </a:lstStyle>
          <a:p>
            <a:pPr>
              <a:defRPr/>
            </a:pPr>
            <a:endParaRPr lang="zh-CN" altLang="en-US"/>
          </a:p>
        </p:txBody>
      </p:sp>
      <p:sp>
        <p:nvSpPr>
          <p:cNvPr id="6" name="Rectangle 6"/>
          <p:cNvSpPr>
            <a:spLocks noGrp="1" noChangeArrowheads="1"/>
          </p:cNvSpPr>
          <p:nvPr>
            <p:ph type="sldNum" sz="quarter" idx="11"/>
          </p:nvPr>
        </p:nvSpPr>
        <p:spPr>
          <a:ln/>
        </p:spPr>
        <p:txBody>
          <a:bodyPr/>
          <a:lstStyle>
            <a:lvl1pPr>
              <a:defRPr/>
            </a:lvl1pPr>
          </a:lstStyle>
          <a:p>
            <a:pPr>
              <a:defRPr/>
            </a:pPr>
            <a:fld id="{FAA2C860-EBE0-2948-A597-DA11A82F9047}" type="slidenum">
              <a:rPr lang="zh-CN" altLang="en-US"/>
              <a:pPr>
                <a:defRPr/>
              </a:pPr>
              <a:t>‹#›</a:t>
            </a:fld>
            <a:endParaRPr lang="zh-CN" altLang="en-US"/>
          </a:p>
        </p:txBody>
      </p:sp>
    </p:spTree>
    <p:extLst>
      <p:ext uri="{BB962C8B-B14F-4D97-AF65-F5344CB8AC3E}">
        <p14:creationId xmlns:p14="http://schemas.microsoft.com/office/powerpoint/2010/main" val="176925835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ftr" sz="quarter" idx="10"/>
          </p:nvPr>
        </p:nvSpPr>
        <p:spPr>
          <a:ln/>
        </p:spPr>
        <p:txBody>
          <a:bodyPr/>
          <a:lstStyle>
            <a:lvl1pPr>
              <a:defRPr/>
            </a:lvl1pPr>
          </a:lstStyle>
          <a:p>
            <a:pPr>
              <a:defRPr/>
            </a:pPr>
            <a:endParaRPr lang="zh-CN" altLang="en-US"/>
          </a:p>
        </p:txBody>
      </p:sp>
      <p:sp>
        <p:nvSpPr>
          <p:cNvPr id="6" name="Rectangle 6"/>
          <p:cNvSpPr>
            <a:spLocks noGrp="1" noChangeArrowheads="1"/>
          </p:cNvSpPr>
          <p:nvPr>
            <p:ph type="sldNum" sz="quarter" idx="11"/>
          </p:nvPr>
        </p:nvSpPr>
        <p:spPr>
          <a:ln/>
        </p:spPr>
        <p:txBody>
          <a:bodyPr/>
          <a:lstStyle>
            <a:lvl1pPr>
              <a:defRPr/>
            </a:lvl1pPr>
          </a:lstStyle>
          <a:p>
            <a:pPr>
              <a:defRPr/>
            </a:pPr>
            <a:fld id="{F5F2E1DF-EEF1-EA49-94D3-3900598F6F39}" type="slidenum">
              <a:rPr lang="zh-CN" altLang="en-US"/>
              <a:pPr>
                <a:defRPr/>
              </a:pPr>
              <a:t>‹#›</a:t>
            </a:fld>
            <a:endParaRPr lang="zh-CN" altLang="en-US"/>
          </a:p>
        </p:txBody>
      </p:sp>
    </p:spTree>
    <p:extLst>
      <p:ext uri="{BB962C8B-B14F-4D97-AF65-F5344CB8AC3E}">
        <p14:creationId xmlns:p14="http://schemas.microsoft.com/office/powerpoint/2010/main" val="186654570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zh-CN" altLang="en-US"/>
          </a:p>
        </p:txBody>
      </p:sp>
      <p:sp>
        <p:nvSpPr>
          <p:cNvPr id="5" name="Rectangle 6"/>
          <p:cNvSpPr>
            <a:spLocks noGrp="1" noChangeArrowheads="1"/>
          </p:cNvSpPr>
          <p:nvPr>
            <p:ph type="sldNum" sz="quarter" idx="11"/>
          </p:nvPr>
        </p:nvSpPr>
        <p:spPr>
          <a:ln/>
        </p:spPr>
        <p:txBody>
          <a:bodyPr/>
          <a:lstStyle>
            <a:lvl1pPr>
              <a:defRPr/>
            </a:lvl1pPr>
          </a:lstStyle>
          <a:p>
            <a:pPr>
              <a:defRPr/>
            </a:pPr>
            <a:fld id="{1E3306EA-FCAA-9742-8333-F81D8ACE0882}" type="slidenum">
              <a:rPr lang="zh-CN" altLang="en-US"/>
              <a:pPr>
                <a:defRPr/>
              </a:pPr>
              <a:t>‹#›</a:t>
            </a:fld>
            <a:endParaRPr lang="zh-CN" altLang="en-US"/>
          </a:p>
        </p:txBody>
      </p:sp>
    </p:spTree>
    <p:extLst>
      <p:ext uri="{BB962C8B-B14F-4D97-AF65-F5344CB8AC3E}">
        <p14:creationId xmlns:p14="http://schemas.microsoft.com/office/powerpoint/2010/main" val="59249813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0838" y="714375"/>
            <a:ext cx="2114550" cy="56864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57188" y="714375"/>
            <a:ext cx="6191250" cy="56864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zh-CN" altLang="en-US"/>
          </a:p>
        </p:txBody>
      </p:sp>
      <p:sp>
        <p:nvSpPr>
          <p:cNvPr id="5" name="Rectangle 6"/>
          <p:cNvSpPr>
            <a:spLocks noGrp="1" noChangeArrowheads="1"/>
          </p:cNvSpPr>
          <p:nvPr>
            <p:ph type="sldNum" sz="quarter" idx="11"/>
          </p:nvPr>
        </p:nvSpPr>
        <p:spPr>
          <a:ln/>
        </p:spPr>
        <p:txBody>
          <a:bodyPr/>
          <a:lstStyle>
            <a:lvl1pPr>
              <a:defRPr/>
            </a:lvl1pPr>
          </a:lstStyle>
          <a:p>
            <a:pPr>
              <a:defRPr/>
            </a:pPr>
            <a:fld id="{CDF3EB18-C0DB-094F-AD6F-02F664A17075}" type="slidenum">
              <a:rPr lang="zh-CN" altLang="en-US"/>
              <a:pPr>
                <a:defRPr/>
              </a:pPr>
              <a:t>‹#›</a:t>
            </a:fld>
            <a:endParaRPr lang="zh-CN" altLang="en-US"/>
          </a:p>
        </p:txBody>
      </p:sp>
    </p:spTree>
    <p:extLst>
      <p:ext uri="{BB962C8B-B14F-4D97-AF65-F5344CB8AC3E}">
        <p14:creationId xmlns:p14="http://schemas.microsoft.com/office/powerpoint/2010/main" val="23453422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zh-CN" altLang="en-US"/>
          </a:p>
        </p:txBody>
      </p:sp>
      <p:sp>
        <p:nvSpPr>
          <p:cNvPr id="5" name="Rectangle 6"/>
          <p:cNvSpPr>
            <a:spLocks noGrp="1" noChangeArrowheads="1"/>
          </p:cNvSpPr>
          <p:nvPr>
            <p:ph type="sldNum" sz="quarter" idx="11"/>
          </p:nvPr>
        </p:nvSpPr>
        <p:spPr>
          <a:ln/>
        </p:spPr>
        <p:txBody>
          <a:bodyPr/>
          <a:lstStyle>
            <a:lvl1pPr>
              <a:defRPr/>
            </a:lvl1pPr>
          </a:lstStyle>
          <a:p>
            <a:pPr>
              <a:defRPr/>
            </a:pPr>
            <a:fld id="{A6AEACC0-BEE0-244E-8771-EF461164B67A}" type="slidenum">
              <a:rPr lang="zh-CN" altLang="en-US"/>
              <a:pPr>
                <a:defRPr/>
              </a:pPr>
              <a:t>‹#›</a:t>
            </a:fld>
            <a:endParaRPr lang="zh-CN" altLang="en-US"/>
          </a:p>
        </p:txBody>
      </p:sp>
    </p:spTree>
    <p:extLst>
      <p:ext uri="{BB962C8B-B14F-4D97-AF65-F5344CB8AC3E}">
        <p14:creationId xmlns:p14="http://schemas.microsoft.com/office/powerpoint/2010/main" val="118426094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zh-CN" altLang="en-US"/>
          </a:p>
        </p:txBody>
      </p:sp>
      <p:sp>
        <p:nvSpPr>
          <p:cNvPr id="5" name="Rectangle 6"/>
          <p:cNvSpPr>
            <a:spLocks noGrp="1" noChangeArrowheads="1"/>
          </p:cNvSpPr>
          <p:nvPr>
            <p:ph type="sldNum" sz="quarter" idx="11"/>
          </p:nvPr>
        </p:nvSpPr>
        <p:spPr>
          <a:ln/>
        </p:spPr>
        <p:txBody>
          <a:bodyPr/>
          <a:lstStyle>
            <a:lvl1pPr>
              <a:defRPr/>
            </a:lvl1pPr>
          </a:lstStyle>
          <a:p>
            <a:pPr>
              <a:defRPr/>
            </a:pPr>
            <a:fld id="{F8084D24-23AB-394A-A8C5-703F4AC08A06}" type="slidenum">
              <a:rPr lang="zh-CN" altLang="en-US"/>
              <a:pPr>
                <a:defRPr/>
              </a:pPr>
              <a:t>‹#›</a:t>
            </a:fld>
            <a:endParaRPr lang="zh-CN" altLang="en-US"/>
          </a:p>
        </p:txBody>
      </p:sp>
    </p:spTree>
    <p:extLst>
      <p:ext uri="{BB962C8B-B14F-4D97-AF65-F5344CB8AC3E}">
        <p14:creationId xmlns:p14="http://schemas.microsoft.com/office/powerpoint/2010/main" val="995245412"/>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5"/>
          <p:cNvSpPr>
            <a:spLocks noGrp="1" noChangeArrowheads="1"/>
          </p:cNvSpPr>
          <p:nvPr>
            <p:ph type="ftr" sz="quarter" idx="10"/>
          </p:nvPr>
        </p:nvSpPr>
        <p:spPr>
          <a:ln/>
        </p:spPr>
        <p:txBody>
          <a:bodyPr/>
          <a:lstStyle>
            <a:lvl1pPr>
              <a:defRPr/>
            </a:lvl1pPr>
          </a:lstStyle>
          <a:p>
            <a:pPr>
              <a:defRPr/>
            </a:pPr>
            <a:endParaRPr lang="zh-CN" altLang="en-US"/>
          </a:p>
        </p:txBody>
      </p:sp>
      <p:sp>
        <p:nvSpPr>
          <p:cNvPr id="5" name="Rectangle 6"/>
          <p:cNvSpPr>
            <a:spLocks noGrp="1" noChangeArrowheads="1"/>
          </p:cNvSpPr>
          <p:nvPr>
            <p:ph type="sldNum" sz="quarter" idx="11"/>
          </p:nvPr>
        </p:nvSpPr>
        <p:spPr>
          <a:ln/>
        </p:spPr>
        <p:txBody>
          <a:bodyPr/>
          <a:lstStyle>
            <a:lvl1pPr>
              <a:defRPr/>
            </a:lvl1pPr>
          </a:lstStyle>
          <a:p>
            <a:pPr>
              <a:defRPr/>
            </a:pPr>
            <a:fld id="{1141BC8F-FD88-4A45-8F88-73E80232437C}" type="slidenum">
              <a:rPr lang="zh-CN" altLang="en-US"/>
              <a:pPr>
                <a:defRPr/>
              </a:pPr>
              <a:t>‹#›</a:t>
            </a:fld>
            <a:endParaRPr lang="zh-CN" altLang="en-US"/>
          </a:p>
        </p:txBody>
      </p:sp>
    </p:spTree>
    <p:extLst>
      <p:ext uri="{BB962C8B-B14F-4D97-AF65-F5344CB8AC3E}">
        <p14:creationId xmlns:p14="http://schemas.microsoft.com/office/powerpoint/2010/main" val="339513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98221347"/>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928813"/>
            <a:ext cx="4038600" cy="44719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28813"/>
            <a:ext cx="4038600" cy="44719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
          <p:cNvSpPr>
            <a:spLocks noGrp="1" noChangeArrowheads="1"/>
          </p:cNvSpPr>
          <p:nvPr>
            <p:ph type="ftr" sz="quarter" idx="10"/>
          </p:nvPr>
        </p:nvSpPr>
        <p:spPr>
          <a:ln/>
        </p:spPr>
        <p:txBody>
          <a:bodyPr/>
          <a:lstStyle>
            <a:lvl1pPr>
              <a:defRPr/>
            </a:lvl1pPr>
          </a:lstStyle>
          <a:p>
            <a:pPr>
              <a:defRPr/>
            </a:pPr>
            <a:endParaRPr lang="zh-CN" altLang="en-US"/>
          </a:p>
        </p:txBody>
      </p:sp>
      <p:sp>
        <p:nvSpPr>
          <p:cNvPr id="6" name="Rectangle 6"/>
          <p:cNvSpPr>
            <a:spLocks noGrp="1" noChangeArrowheads="1"/>
          </p:cNvSpPr>
          <p:nvPr>
            <p:ph type="sldNum" sz="quarter" idx="11"/>
          </p:nvPr>
        </p:nvSpPr>
        <p:spPr>
          <a:ln/>
        </p:spPr>
        <p:txBody>
          <a:bodyPr/>
          <a:lstStyle>
            <a:lvl1pPr>
              <a:defRPr/>
            </a:lvl1pPr>
          </a:lstStyle>
          <a:p>
            <a:pPr>
              <a:defRPr/>
            </a:pPr>
            <a:fld id="{6C332926-912E-CF44-9013-B4F444AEA363}" type="slidenum">
              <a:rPr lang="zh-CN" altLang="en-US"/>
              <a:pPr>
                <a:defRPr/>
              </a:pPr>
              <a:t>‹#›</a:t>
            </a:fld>
            <a:endParaRPr lang="zh-CN" altLang="en-US"/>
          </a:p>
        </p:txBody>
      </p:sp>
    </p:spTree>
    <p:extLst>
      <p:ext uri="{BB962C8B-B14F-4D97-AF65-F5344CB8AC3E}">
        <p14:creationId xmlns:p14="http://schemas.microsoft.com/office/powerpoint/2010/main" val="330957728"/>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5"/>
          <p:cNvSpPr>
            <a:spLocks noGrp="1" noChangeArrowheads="1"/>
          </p:cNvSpPr>
          <p:nvPr>
            <p:ph type="ftr" sz="quarter" idx="10"/>
          </p:nvPr>
        </p:nvSpPr>
        <p:spPr>
          <a:ln/>
        </p:spPr>
        <p:txBody>
          <a:bodyPr/>
          <a:lstStyle>
            <a:lvl1pPr>
              <a:defRPr/>
            </a:lvl1pPr>
          </a:lstStyle>
          <a:p>
            <a:pPr>
              <a:defRPr/>
            </a:pPr>
            <a:endParaRPr lang="zh-CN" altLang="en-US"/>
          </a:p>
        </p:txBody>
      </p:sp>
      <p:sp>
        <p:nvSpPr>
          <p:cNvPr id="8" name="Rectangle 6"/>
          <p:cNvSpPr>
            <a:spLocks noGrp="1" noChangeArrowheads="1"/>
          </p:cNvSpPr>
          <p:nvPr>
            <p:ph type="sldNum" sz="quarter" idx="11"/>
          </p:nvPr>
        </p:nvSpPr>
        <p:spPr>
          <a:ln/>
        </p:spPr>
        <p:txBody>
          <a:bodyPr/>
          <a:lstStyle>
            <a:lvl1pPr>
              <a:defRPr/>
            </a:lvl1pPr>
          </a:lstStyle>
          <a:p>
            <a:pPr>
              <a:defRPr/>
            </a:pPr>
            <a:fld id="{9BACD67E-2138-A341-9333-FF29C4A452E2}" type="slidenum">
              <a:rPr lang="zh-CN" altLang="en-US"/>
              <a:pPr>
                <a:defRPr/>
              </a:pPr>
              <a:t>‹#›</a:t>
            </a:fld>
            <a:endParaRPr lang="zh-CN" altLang="en-US"/>
          </a:p>
        </p:txBody>
      </p:sp>
    </p:spTree>
    <p:extLst>
      <p:ext uri="{BB962C8B-B14F-4D97-AF65-F5344CB8AC3E}">
        <p14:creationId xmlns:p14="http://schemas.microsoft.com/office/powerpoint/2010/main" val="423888766"/>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5"/>
          <p:cNvSpPr>
            <a:spLocks noGrp="1" noChangeArrowheads="1"/>
          </p:cNvSpPr>
          <p:nvPr>
            <p:ph type="ftr" sz="quarter" idx="10"/>
          </p:nvPr>
        </p:nvSpPr>
        <p:spPr>
          <a:ln/>
        </p:spPr>
        <p:txBody>
          <a:bodyPr/>
          <a:lstStyle>
            <a:lvl1pPr>
              <a:defRPr/>
            </a:lvl1pPr>
          </a:lstStyle>
          <a:p>
            <a:pPr>
              <a:defRPr/>
            </a:pPr>
            <a:endParaRPr lang="zh-CN" altLang="en-US"/>
          </a:p>
        </p:txBody>
      </p:sp>
      <p:sp>
        <p:nvSpPr>
          <p:cNvPr id="4" name="Rectangle 6"/>
          <p:cNvSpPr>
            <a:spLocks noGrp="1" noChangeArrowheads="1"/>
          </p:cNvSpPr>
          <p:nvPr>
            <p:ph type="sldNum" sz="quarter" idx="11"/>
          </p:nvPr>
        </p:nvSpPr>
        <p:spPr>
          <a:ln/>
        </p:spPr>
        <p:txBody>
          <a:bodyPr/>
          <a:lstStyle>
            <a:lvl1pPr>
              <a:defRPr/>
            </a:lvl1pPr>
          </a:lstStyle>
          <a:p>
            <a:pPr>
              <a:defRPr/>
            </a:pPr>
            <a:fld id="{F57D6129-AF7A-1543-AF74-C5F56F5705EC}" type="slidenum">
              <a:rPr lang="zh-CN" altLang="en-US"/>
              <a:pPr>
                <a:defRPr/>
              </a:pPr>
              <a:t>‹#›</a:t>
            </a:fld>
            <a:endParaRPr lang="zh-CN" altLang="en-US"/>
          </a:p>
        </p:txBody>
      </p:sp>
    </p:spTree>
    <p:extLst>
      <p:ext uri="{BB962C8B-B14F-4D97-AF65-F5344CB8AC3E}">
        <p14:creationId xmlns:p14="http://schemas.microsoft.com/office/powerpoint/2010/main" val="1095233063"/>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endParaRPr lang="zh-CN" altLang="en-US"/>
          </a:p>
        </p:txBody>
      </p:sp>
      <p:sp>
        <p:nvSpPr>
          <p:cNvPr id="3" name="Rectangle 6"/>
          <p:cNvSpPr>
            <a:spLocks noGrp="1" noChangeArrowheads="1"/>
          </p:cNvSpPr>
          <p:nvPr>
            <p:ph type="sldNum" sz="quarter" idx="11"/>
          </p:nvPr>
        </p:nvSpPr>
        <p:spPr>
          <a:ln/>
        </p:spPr>
        <p:txBody>
          <a:bodyPr/>
          <a:lstStyle>
            <a:lvl1pPr>
              <a:defRPr/>
            </a:lvl1pPr>
          </a:lstStyle>
          <a:p>
            <a:pPr>
              <a:defRPr/>
            </a:pPr>
            <a:fld id="{EE817806-3F5E-7E4A-A8FE-586516AACDD0}" type="slidenum">
              <a:rPr lang="zh-CN" altLang="en-US"/>
              <a:pPr>
                <a:defRPr/>
              </a:pPr>
              <a:t>‹#›</a:t>
            </a:fld>
            <a:endParaRPr lang="zh-CN" altLang="en-US"/>
          </a:p>
        </p:txBody>
      </p:sp>
    </p:spTree>
    <p:extLst>
      <p:ext uri="{BB962C8B-B14F-4D97-AF65-F5344CB8AC3E}">
        <p14:creationId xmlns:p14="http://schemas.microsoft.com/office/powerpoint/2010/main" val="1499751404"/>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ftr" sz="quarter" idx="10"/>
          </p:nvPr>
        </p:nvSpPr>
        <p:spPr>
          <a:ln/>
        </p:spPr>
        <p:txBody>
          <a:bodyPr/>
          <a:lstStyle>
            <a:lvl1pPr>
              <a:defRPr/>
            </a:lvl1pPr>
          </a:lstStyle>
          <a:p>
            <a:pPr>
              <a:defRPr/>
            </a:pPr>
            <a:endParaRPr lang="zh-CN" altLang="en-US"/>
          </a:p>
        </p:txBody>
      </p:sp>
      <p:sp>
        <p:nvSpPr>
          <p:cNvPr id="6" name="Rectangle 6"/>
          <p:cNvSpPr>
            <a:spLocks noGrp="1" noChangeArrowheads="1"/>
          </p:cNvSpPr>
          <p:nvPr>
            <p:ph type="sldNum" sz="quarter" idx="11"/>
          </p:nvPr>
        </p:nvSpPr>
        <p:spPr>
          <a:ln/>
        </p:spPr>
        <p:txBody>
          <a:bodyPr/>
          <a:lstStyle>
            <a:lvl1pPr>
              <a:defRPr/>
            </a:lvl1pPr>
          </a:lstStyle>
          <a:p>
            <a:pPr>
              <a:defRPr/>
            </a:pPr>
            <a:fld id="{1180786B-C286-7746-B163-11CEB539219B}" type="slidenum">
              <a:rPr lang="zh-CN" altLang="en-US"/>
              <a:pPr>
                <a:defRPr/>
              </a:pPr>
              <a:t>‹#›</a:t>
            </a:fld>
            <a:endParaRPr lang="zh-CN" altLang="en-US"/>
          </a:p>
        </p:txBody>
      </p:sp>
    </p:spTree>
    <p:extLst>
      <p:ext uri="{BB962C8B-B14F-4D97-AF65-F5344CB8AC3E}">
        <p14:creationId xmlns:p14="http://schemas.microsoft.com/office/powerpoint/2010/main" val="1306282189"/>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ftr" sz="quarter" idx="10"/>
          </p:nvPr>
        </p:nvSpPr>
        <p:spPr>
          <a:ln/>
        </p:spPr>
        <p:txBody>
          <a:bodyPr/>
          <a:lstStyle>
            <a:lvl1pPr>
              <a:defRPr/>
            </a:lvl1pPr>
          </a:lstStyle>
          <a:p>
            <a:pPr>
              <a:defRPr/>
            </a:pPr>
            <a:endParaRPr lang="zh-CN" altLang="en-US"/>
          </a:p>
        </p:txBody>
      </p:sp>
      <p:sp>
        <p:nvSpPr>
          <p:cNvPr id="6" name="Rectangle 6"/>
          <p:cNvSpPr>
            <a:spLocks noGrp="1" noChangeArrowheads="1"/>
          </p:cNvSpPr>
          <p:nvPr>
            <p:ph type="sldNum" sz="quarter" idx="11"/>
          </p:nvPr>
        </p:nvSpPr>
        <p:spPr>
          <a:ln/>
        </p:spPr>
        <p:txBody>
          <a:bodyPr/>
          <a:lstStyle>
            <a:lvl1pPr>
              <a:defRPr/>
            </a:lvl1pPr>
          </a:lstStyle>
          <a:p>
            <a:pPr>
              <a:defRPr/>
            </a:pPr>
            <a:fld id="{8465E794-AE04-9043-8B8B-14D79E77D0D6}" type="slidenum">
              <a:rPr lang="zh-CN" altLang="en-US"/>
              <a:pPr>
                <a:defRPr/>
              </a:pPr>
              <a:t>‹#›</a:t>
            </a:fld>
            <a:endParaRPr lang="zh-CN" altLang="en-US"/>
          </a:p>
        </p:txBody>
      </p:sp>
    </p:spTree>
    <p:extLst>
      <p:ext uri="{BB962C8B-B14F-4D97-AF65-F5344CB8AC3E}">
        <p14:creationId xmlns:p14="http://schemas.microsoft.com/office/powerpoint/2010/main" val="959427242"/>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zh-CN" altLang="en-US"/>
          </a:p>
        </p:txBody>
      </p:sp>
      <p:sp>
        <p:nvSpPr>
          <p:cNvPr id="5" name="Rectangle 6"/>
          <p:cNvSpPr>
            <a:spLocks noGrp="1" noChangeArrowheads="1"/>
          </p:cNvSpPr>
          <p:nvPr>
            <p:ph type="sldNum" sz="quarter" idx="11"/>
          </p:nvPr>
        </p:nvSpPr>
        <p:spPr>
          <a:ln/>
        </p:spPr>
        <p:txBody>
          <a:bodyPr/>
          <a:lstStyle>
            <a:lvl1pPr>
              <a:defRPr/>
            </a:lvl1pPr>
          </a:lstStyle>
          <a:p>
            <a:pPr>
              <a:defRPr/>
            </a:pPr>
            <a:fld id="{114313DF-B3E4-5847-824B-F2B00992F63C}" type="slidenum">
              <a:rPr lang="zh-CN" altLang="en-US"/>
              <a:pPr>
                <a:defRPr/>
              </a:pPr>
              <a:t>‹#›</a:t>
            </a:fld>
            <a:endParaRPr lang="zh-CN" altLang="en-US"/>
          </a:p>
        </p:txBody>
      </p:sp>
    </p:spTree>
    <p:extLst>
      <p:ext uri="{BB962C8B-B14F-4D97-AF65-F5344CB8AC3E}">
        <p14:creationId xmlns:p14="http://schemas.microsoft.com/office/powerpoint/2010/main" val="1786434618"/>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0838" y="714375"/>
            <a:ext cx="2114550" cy="56864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57188" y="714375"/>
            <a:ext cx="6191250" cy="56864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zh-CN" altLang="en-US"/>
          </a:p>
        </p:txBody>
      </p:sp>
      <p:sp>
        <p:nvSpPr>
          <p:cNvPr id="5" name="Rectangle 6"/>
          <p:cNvSpPr>
            <a:spLocks noGrp="1" noChangeArrowheads="1"/>
          </p:cNvSpPr>
          <p:nvPr>
            <p:ph type="sldNum" sz="quarter" idx="11"/>
          </p:nvPr>
        </p:nvSpPr>
        <p:spPr>
          <a:ln/>
        </p:spPr>
        <p:txBody>
          <a:bodyPr/>
          <a:lstStyle>
            <a:lvl1pPr>
              <a:defRPr/>
            </a:lvl1pPr>
          </a:lstStyle>
          <a:p>
            <a:pPr>
              <a:defRPr/>
            </a:pPr>
            <a:fld id="{1ADDA8ED-4B9E-6949-AE48-FA373420D341}" type="slidenum">
              <a:rPr lang="zh-CN" altLang="en-US"/>
              <a:pPr>
                <a:defRPr/>
              </a:pPr>
              <a:t>‹#›</a:t>
            </a:fld>
            <a:endParaRPr lang="zh-CN" altLang="en-US"/>
          </a:p>
        </p:txBody>
      </p:sp>
    </p:spTree>
    <p:extLst>
      <p:ext uri="{BB962C8B-B14F-4D97-AF65-F5344CB8AC3E}">
        <p14:creationId xmlns:p14="http://schemas.microsoft.com/office/powerpoint/2010/main" val="637756019"/>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zh-CN" altLang="en-US"/>
          </a:p>
        </p:txBody>
      </p:sp>
      <p:sp>
        <p:nvSpPr>
          <p:cNvPr id="5" name="Rectangle 6"/>
          <p:cNvSpPr>
            <a:spLocks noGrp="1" noChangeArrowheads="1"/>
          </p:cNvSpPr>
          <p:nvPr>
            <p:ph type="sldNum" sz="quarter" idx="11"/>
          </p:nvPr>
        </p:nvSpPr>
        <p:spPr>
          <a:ln/>
        </p:spPr>
        <p:txBody>
          <a:bodyPr/>
          <a:lstStyle>
            <a:lvl1pPr>
              <a:defRPr/>
            </a:lvl1pPr>
          </a:lstStyle>
          <a:p>
            <a:pPr>
              <a:defRPr/>
            </a:pPr>
            <a:fld id="{9CA226C6-A69F-D449-A20D-A812BF126300}" type="slidenum">
              <a:rPr lang="zh-CN" altLang="en-US"/>
              <a:pPr>
                <a:defRPr/>
              </a:pPr>
              <a:t>‹#›</a:t>
            </a:fld>
            <a:endParaRPr lang="zh-CN" altLang="en-US"/>
          </a:p>
        </p:txBody>
      </p:sp>
    </p:spTree>
    <p:extLst>
      <p:ext uri="{BB962C8B-B14F-4D97-AF65-F5344CB8AC3E}">
        <p14:creationId xmlns:p14="http://schemas.microsoft.com/office/powerpoint/2010/main" val="674529156"/>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zh-CN" altLang="en-US"/>
          </a:p>
        </p:txBody>
      </p:sp>
      <p:sp>
        <p:nvSpPr>
          <p:cNvPr id="5" name="Rectangle 6"/>
          <p:cNvSpPr>
            <a:spLocks noGrp="1" noChangeArrowheads="1"/>
          </p:cNvSpPr>
          <p:nvPr>
            <p:ph type="sldNum" sz="quarter" idx="11"/>
          </p:nvPr>
        </p:nvSpPr>
        <p:spPr>
          <a:ln/>
        </p:spPr>
        <p:txBody>
          <a:bodyPr/>
          <a:lstStyle>
            <a:lvl1pPr>
              <a:defRPr/>
            </a:lvl1pPr>
          </a:lstStyle>
          <a:p>
            <a:pPr>
              <a:defRPr/>
            </a:pPr>
            <a:fld id="{EB923EEB-6F5C-FF4E-A853-FD537B5D543C}" type="slidenum">
              <a:rPr lang="zh-CN" altLang="en-US"/>
              <a:pPr>
                <a:defRPr/>
              </a:pPr>
              <a:t>‹#›</a:t>
            </a:fld>
            <a:endParaRPr lang="zh-CN" altLang="en-US"/>
          </a:p>
        </p:txBody>
      </p:sp>
    </p:spTree>
    <p:extLst>
      <p:ext uri="{BB962C8B-B14F-4D97-AF65-F5344CB8AC3E}">
        <p14:creationId xmlns:p14="http://schemas.microsoft.com/office/powerpoint/2010/main" val="2453523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1538738133"/>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5"/>
          <p:cNvSpPr>
            <a:spLocks noGrp="1" noChangeArrowheads="1"/>
          </p:cNvSpPr>
          <p:nvPr>
            <p:ph type="ftr" sz="quarter" idx="10"/>
          </p:nvPr>
        </p:nvSpPr>
        <p:spPr>
          <a:ln/>
        </p:spPr>
        <p:txBody>
          <a:bodyPr/>
          <a:lstStyle>
            <a:lvl1pPr>
              <a:defRPr/>
            </a:lvl1pPr>
          </a:lstStyle>
          <a:p>
            <a:pPr>
              <a:defRPr/>
            </a:pPr>
            <a:endParaRPr lang="zh-CN" altLang="en-US"/>
          </a:p>
        </p:txBody>
      </p:sp>
      <p:sp>
        <p:nvSpPr>
          <p:cNvPr id="5" name="Rectangle 6"/>
          <p:cNvSpPr>
            <a:spLocks noGrp="1" noChangeArrowheads="1"/>
          </p:cNvSpPr>
          <p:nvPr>
            <p:ph type="sldNum" sz="quarter" idx="11"/>
          </p:nvPr>
        </p:nvSpPr>
        <p:spPr>
          <a:ln/>
        </p:spPr>
        <p:txBody>
          <a:bodyPr/>
          <a:lstStyle>
            <a:lvl1pPr>
              <a:defRPr/>
            </a:lvl1pPr>
          </a:lstStyle>
          <a:p>
            <a:pPr>
              <a:defRPr/>
            </a:pPr>
            <a:fld id="{87D9B935-1F59-FF46-9965-E4E1BCB8DBE4}" type="slidenum">
              <a:rPr lang="zh-CN" altLang="en-US"/>
              <a:pPr>
                <a:defRPr/>
              </a:pPr>
              <a:t>‹#›</a:t>
            </a:fld>
            <a:endParaRPr lang="zh-CN" altLang="en-US"/>
          </a:p>
        </p:txBody>
      </p:sp>
    </p:spTree>
    <p:extLst>
      <p:ext uri="{BB962C8B-B14F-4D97-AF65-F5344CB8AC3E}">
        <p14:creationId xmlns:p14="http://schemas.microsoft.com/office/powerpoint/2010/main" val="468831613"/>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928813"/>
            <a:ext cx="4038600" cy="44719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28813"/>
            <a:ext cx="4038600" cy="44719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
          <p:cNvSpPr>
            <a:spLocks noGrp="1" noChangeArrowheads="1"/>
          </p:cNvSpPr>
          <p:nvPr>
            <p:ph type="ftr" sz="quarter" idx="10"/>
          </p:nvPr>
        </p:nvSpPr>
        <p:spPr>
          <a:ln/>
        </p:spPr>
        <p:txBody>
          <a:bodyPr/>
          <a:lstStyle>
            <a:lvl1pPr>
              <a:defRPr/>
            </a:lvl1pPr>
          </a:lstStyle>
          <a:p>
            <a:pPr>
              <a:defRPr/>
            </a:pPr>
            <a:endParaRPr lang="zh-CN" altLang="en-US"/>
          </a:p>
        </p:txBody>
      </p:sp>
      <p:sp>
        <p:nvSpPr>
          <p:cNvPr id="6" name="Rectangle 6"/>
          <p:cNvSpPr>
            <a:spLocks noGrp="1" noChangeArrowheads="1"/>
          </p:cNvSpPr>
          <p:nvPr>
            <p:ph type="sldNum" sz="quarter" idx="11"/>
          </p:nvPr>
        </p:nvSpPr>
        <p:spPr>
          <a:ln/>
        </p:spPr>
        <p:txBody>
          <a:bodyPr/>
          <a:lstStyle>
            <a:lvl1pPr>
              <a:defRPr/>
            </a:lvl1pPr>
          </a:lstStyle>
          <a:p>
            <a:pPr>
              <a:defRPr/>
            </a:pPr>
            <a:fld id="{313AA0AC-14AC-0544-942D-A042681B6058}" type="slidenum">
              <a:rPr lang="zh-CN" altLang="en-US"/>
              <a:pPr>
                <a:defRPr/>
              </a:pPr>
              <a:t>‹#›</a:t>
            </a:fld>
            <a:endParaRPr lang="zh-CN" altLang="en-US"/>
          </a:p>
        </p:txBody>
      </p:sp>
    </p:spTree>
    <p:extLst>
      <p:ext uri="{BB962C8B-B14F-4D97-AF65-F5344CB8AC3E}">
        <p14:creationId xmlns:p14="http://schemas.microsoft.com/office/powerpoint/2010/main" val="535418848"/>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5"/>
          <p:cNvSpPr>
            <a:spLocks noGrp="1" noChangeArrowheads="1"/>
          </p:cNvSpPr>
          <p:nvPr>
            <p:ph type="ftr" sz="quarter" idx="10"/>
          </p:nvPr>
        </p:nvSpPr>
        <p:spPr>
          <a:ln/>
        </p:spPr>
        <p:txBody>
          <a:bodyPr/>
          <a:lstStyle>
            <a:lvl1pPr>
              <a:defRPr/>
            </a:lvl1pPr>
          </a:lstStyle>
          <a:p>
            <a:pPr>
              <a:defRPr/>
            </a:pPr>
            <a:endParaRPr lang="zh-CN" altLang="en-US"/>
          </a:p>
        </p:txBody>
      </p:sp>
      <p:sp>
        <p:nvSpPr>
          <p:cNvPr id="8" name="Rectangle 6"/>
          <p:cNvSpPr>
            <a:spLocks noGrp="1" noChangeArrowheads="1"/>
          </p:cNvSpPr>
          <p:nvPr>
            <p:ph type="sldNum" sz="quarter" idx="11"/>
          </p:nvPr>
        </p:nvSpPr>
        <p:spPr>
          <a:ln/>
        </p:spPr>
        <p:txBody>
          <a:bodyPr/>
          <a:lstStyle>
            <a:lvl1pPr>
              <a:defRPr/>
            </a:lvl1pPr>
          </a:lstStyle>
          <a:p>
            <a:pPr>
              <a:defRPr/>
            </a:pPr>
            <a:fld id="{4BCD2B03-EECC-504E-A6DC-A13446A101CA}" type="slidenum">
              <a:rPr lang="zh-CN" altLang="en-US"/>
              <a:pPr>
                <a:defRPr/>
              </a:pPr>
              <a:t>‹#›</a:t>
            </a:fld>
            <a:endParaRPr lang="zh-CN" altLang="en-US"/>
          </a:p>
        </p:txBody>
      </p:sp>
    </p:spTree>
    <p:extLst>
      <p:ext uri="{BB962C8B-B14F-4D97-AF65-F5344CB8AC3E}">
        <p14:creationId xmlns:p14="http://schemas.microsoft.com/office/powerpoint/2010/main" val="828097406"/>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5"/>
          <p:cNvSpPr>
            <a:spLocks noGrp="1" noChangeArrowheads="1"/>
          </p:cNvSpPr>
          <p:nvPr>
            <p:ph type="ftr" sz="quarter" idx="10"/>
          </p:nvPr>
        </p:nvSpPr>
        <p:spPr>
          <a:ln/>
        </p:spPr>
        <p:txBody>
          <a:bodyPr/>
          <a:lstStyle>
            <a:lvl1pPr>
              <a:defRPr/>
            </a:lvl1pPr>
          </a:lstStyle>
          <a:p>
            <a:pPr>
              <a:defRPr/>
            </a:pPr>
            <a:endParaRPr lang="zh-CN" altLang="en-US"/>
          </a:p>
        </p:txBody>
      </p:sp>
      <p:sp>
        <p:nvSpPr>
          <p:cNvPr id="4" name="Rectangle 6"/>
          <p:cNvSpPr>
            <a:spLocks noGrp="1" noChangeArrowheads="1"/>
          </p:cNvSpPr>
          <p:nvPr>
            <p:ph type="sldNum" sz="quarter" idx="11"/>
          </p:nvPr>
        </p:nvSpPr>
        <p:spPr>
          <a:ln/>
        </p:spPr>
        <p:txBody>
          <a:bodyPr/>
          <a:lstStyle>
            <a:lvl1pPr>
              <a:defRPr/>
            </a:lvl1pPr>
          </a:lstStyle>
          <a:p>
            <a:pPr>
              <a:defRPr/>
            </a:pPr>
            <a:fld id="{A7A363A2-29FC-7642-94D0-80198C4286F6}" type="slidenum">
              <a:rPr lang="zh-CN" altLang="en-US"/>
              <a:pPr>
                <a:defRPr/>
              </a:pPr>
              <a:t>‹#›</a:t>
            </a:fld>
            <a:endParaRPr lang="zh-CN" altLang="en-US"/>
          </a:p>
        </p:txBody>
      </p:sp>
    </p:spTree>
    <p:extLst>
      <p:ext uri="{BB962C8B-B14F-4D97-AF65-F5344CB8AC3E}">
        <p14:creationId xmlns:p14="http://schemas.microsoft.com/office/powerpoint/2010/main" val="2139070082"/>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endParaRPr lang="zh-CN" altLang="en-US"/>
          </a:p>
        </p:txBody>
      </p:sp>
      <p:sp>
        <p:nvSpPr>
          <p:cNvPr id="3" name="Rectangle 6"/>
          <p:cNvSpPr>
            <a:spLocks noGrp="1" noChangeArrowheads="1"/>
          </p:cNvSpPr>
          <p:nvPr>
            <p:ph type="sldNum" sz="quarter" idx="11"/>
          </p:nvPr>
        </p:nvSpPr>
        <p:spPr>
          <a:ln/>
        </p:spPr>
        <p:txBody>
          <a:bodyPr/>
          <a:lstStyle>
            <a:lvl1pPr>
              <a:defRPr/>
            </a:lvl1pPr>
          </a:lstStyle>
          <a:p>
            <a:pPr>
              <a:defRPr/>
            </a:pPr>
            <a:fld id="{71D6907C-4AE2-0C4E-A176-0886B974C820}" type="slidenum">
              <a:rPr lang="zh-CN" altLang="en-US"/>
              <a:pPr>
                <a:defRPr/>
              </a:pPr>
              <a:t>‹#›</a:t>
            </a:fld>
            <a:endParaRPr lang="zh-CN" altLang="en-US"/>
          </a:p>
        </p:txBody>
      </p:sp>
    </p:spTree>
    <p:extLst>
      <p:ext uri="{BB962C8B-B14F-4D97-AF65-F5344CB8AC3E}">
        <p14:creationId xmlns:p14="http://schemas.microsoft.com/office/powerpoint/2010/main" val="327133747"/>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ftr" sz="quarter" idx="10"/>
          </p:nvPr>
        </p:nvSpPr>
        <p:spPr>
          <a:ln/>
        </p:spPr>
        <p:txBody>
          <a:bodyPr/>
          <a:lstStyle>
            <a:lvl1pPr>
              <a:defRPr/>
            </a:lvl1pPr>
          </a:lstStyle>
          <a:p>
            <a:pPr>
              <a:defRPr/>
            </a:pPr>
            <a:endParaRPr lang="zh-CN" altLang="en-US"/>
          </a:p>
        </p:txBody>
      </p:sp>
      <p:sp>
        <p:nvSpPr>
          <p:cNvPr id="6" name="Rectangle 6"/>
          <p:cNvSpPr>
            <a:spLocks noGrp="1" noChangeArrowheads="1"/>
          </p:cNvSpPr>
          <p:nvPr>
            <p:ph type="sldNum" sz="quarter" idx="11"/>
          </p:nvPr>
        </p:nvSpPr>
        <p:spPr>
          <a:ln/>
        </p:spPr>
        <p:txBody>
          <a:bodyPr/>
          <a:lstStyle>
            <a:lvl1pPr>
              <a:defRPr/>
            </a:lvl1pPr>
          </a:lstStyle>
          <a:p>
            <a:pPr>
              <a:defRPr/>
            </a:pPr>
            <a:fld id="{1A54AB3D-2A6D-7B4D-B34A-76010487CE56}" type="slidenum">
              <a:rPr lang="zh-CN" altLang="en-US"/>
              <a:pPr>
                <a:defRPr/>
              </a:pPr>
              <a:t>‹#›</a:t>
            </a:fld>
            <a:endParaRPr lang="zh-CN" altLang="en-US"/>
          </a:p>
        </p:txBody>
      </p:sp>
    </p:spTree>
    <p:extLst>
      <p:ext uri="{BB962C8B-B14F-4D97-AF65-F5344CB8AC3E}">
        <p14:creationId xmlns:p14="http://schemas.microsoft.com/office/powerpoint/2010/main" val="578749509"/>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ftr" sz="quarter" idx="10"/>
          </p:nvPr>
        </p:nvSpPr>
        <p:spPr>
          <a:ln/>
        </p:spPr>
        <p:txBody>
          <a:bodyPr/>
          <a:lstStyle>
            <a:lvl1pPr>
              <a:defRPr/>
            </a:lvl1pPr>
          </a:lstStyle>
          <a:p>
            <a:pPr>
              <a:defRPr/>
            </a:pPr>
            <a:endParaRPr lang="zh-CN" altLang="en-US"/>
          </a:p>
        </p:txBody>
      </p:sp>
      <p:sp>
        <p:nvSpPr>
          <p:cNvPr id="6" name="Rectangle 6"/>
          <p:cNvSpPr>
            <a:spLocks noGrp="1" noChangeArrowheads="1"/>
          </p:cNvSpPr>
          <p:nvPr>
            <p:ph type="sldNum" sz="quarter" idx="11"/>
          </p:nvPr>
        </p:nvSpPr>
        <p:spPr>
          <a:ln/>
        </p:spPr>
        <p:txBody>
          <a:bodyPr/>
          <a:lstStyle>
            <a:lvl1pPr>
              <a:defRPr/>
            </a:lvl1pPr>
          </a:lstStyle>
          <a:p>
            <a:pPr>
              <a:defRPr/>
            </a:pPr>
            <a:fld id="{640B8572-6013-4E44-8D21-0ACC12229D7F}" type="slidenum">
              <a:rPr lang="zh-CN" altLang="en-US"/>
              <a:pPr>
                <a:defRPr/>
              </a:pPr>
              <a:t>‹#›</a:t>
            </a:fld>
            <a:endParaRPr lang="zh-CN" altLang="en-US"/>
          </a:p>
        </p:txBody>
      </p:sp>
    </p:spTree>
    <p:extLst>
      <p:ext uri="{BB962C8B-B14F-4D97-AF65-F5344CB8AC3E}">
        <p14:creationId xmlns:p14="http://schemas.microsoft.com/office/powerpoint/2010/main" val="1089560500"/>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zh-CN" altLang="en-US"/>
          </a:p>
        </p:txBody>
      </p:sp>
      <p:sp>
        <p:nvSpPr>
          <p:cNvPr id="5" name="Rectangle 6"/>
          <p:cNvSpPr>
            <a:spLocks noGrp="1" noChangeArrowheads="1"/>
          </p:cNvSpPr>
          <p:nvPr>
            <p:ph type="sldNum" sz="quarter" idx="11"/>
          </p:nvPr>
        </p:nvSpPr>
        <p:spPr>
          <a:ln/>
        </p:spPr>
        <p:txBody>
          <a:bodyPr/>
          <a:lstStyle>
            <a:lvl1pPr>
              <a:defRPr/>
            </a:lvl1pPr>
          </a:lstStyle>
          <a:p>
            <a:pPr>
              <a:defRPr/>
            </a:pPr>
            <a:fld id="{BAD90BC4-BF9B-EC4F-AB99-F8E4BD5AF910}" type="slidenum">
              <a:rPr lang="zh-CN" altLang="en-US"/>
              <a:pPr>
                <a:defRPr/>
              </a:pPr>
              <a:t>‹#›</a:t>
            </a:fld>
            <a:endParaRPr lang="zh-CN" altLang="en-US"/>
          </a:p>
        </p:txBody>
      </p:sp>
    </p:spTree>
    <p:extLst>
      <p:ext uri="{BB962C8B-B14F-4D97-AF65-F5344CB8AC3E}">
        <p14:creationId xmlns:p14="http://schemas.microsoft.com/office/powerpoint/2010/main" val="650265531"/>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0838" y="714375"/>
            <a:ext cx="2114550" cy="56864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57188" y="714375"/>
            <a:ext cx="6191250" cy="56864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zh-CN" altLang="en-US"/>
          </a:p>
        </p:txBody>
      </p:sp>
      <p:sp>
        <p:nvSpPr>
          <p:cNvPr id="5" name="Rectangle 6"/>
          <p:cNvSpPr>
            <a:spLocks noGrp="1" noChangeArrowheads="1"/>
          </p:cNvSpPr>
          <p:nvPr>
            <p:ph type="sldNum" sz="quarter" idx="11"/>
          </p:nvPr>
        </p:nvSpPr>
        <p:spPr>
          <a:ln/>
        </p:spPr>
        <p:txBody>
          <a:bodyPr/>
          <a:lstStyle>
            <a:lvl1pPr>
              <a:defRPr/>
            </a:lvl1pPr>
          </a:lstStyle>
          <a:p>
            <a:pPr>
              <a:defRPr/>
            </a:pPr>
            <a:fld id="{386E5BB0-D18B-6F4A-B6F0-6851F67D3470}" type="slidenum">
              <a:rPr lang="zh-CN" altLang="en-US"/>
              <a:pPr>
                <a:defRPr/>
              </a:pPr>
              <a:t>‹#›</a:t>
            </a:fld>
            <a:endParaRPr lang="zh-CN" altLang="en-US"/>
          </a:p>
        </p:txBody>
      </p:sp>
    </p:spTree>
    <p:extLst>
      <p:ext uri="{BB962C8B-B14F-4D97-AF65-F5344CB8AC3E}">
        <p14:creationId xmlns:p14="http://schemas.microsoft.com/office/powerpoint/2010/main" val="468499934"/>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zh-CN" altLang="en-US"/>
          </a:p>
        </p:txBody>
      </p:sp>
      <p:sp>
        <p:nvSpPr>
          <p:cNvPr id="5" name="Rectangle 6"/>
          <p:cNvSpPr>
            <a:spLocks noGrp="1" noChangeArrowheads="1"/>
          </p:cNvSpPr>
          <p:nvPr>
            <p:ph type="sldNum" sz="quarter" idx="11"/>
          </p:nvPr>
        </p:nvSpPr>
        <p:spPr>
          <a:ln/>
        </p:spPr>
        <p:txBody>
          <a:bodyPr/>
          <a:lstStyle>
            <a:lvl1pPr>
              <a:defRPr/>
            </a:lvl1pPr>
          </a:lstStyle>
          <a:p>
            <a:pPr>
              <a:defRPr/>
            </a:pPr>
            <a:fld id="{13BED3DC-2C75-A047-8AD9-E89CD5D1885B}" type="slidenum">
              <a:rPr lang="zh-CN" altLang="en-US"/>
              <a:pPr>
                <a:defRPr/>
              </a:pPr>
              <a:t>‹#›</a:t>
            </a:fld>
            <a:endParaRPr lang="zh-CN" altLang="en-US"/>
          </a:p>
        </p:txBody>
      </p:sp>
    </p:spTree>
    <p:extLst>
      <p:ext uri="{BB962C8B-B14F-4D97-AF65-F5344CB8AC3E}">
        <p14:creationId xmlns:p14="http://schemas.microsoft.com/office/powerpoint/2010/main" val="14033408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3724157"/>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zh-CN" altLang="en-US"/>
          </a:p>
        </p:txBody>
      </p:sp>
      <p:sp>
        <p:nvSpPr>
          <p:cNvPr id="5" name="Rectangle 6"/>
          <p:cNvSpPr>
            <a:spLocks noGrp="1" noChangeArrowheads="1"/>
          </p:cNvSpPr>
          <p:nvPr>
            <p:ph type="sldNum" sz="quarter" idx="11"/>
          </p:nvPr>
        </p:nvSpPr>
        <p:spPr>
          <a:ln/>
        </p:spPr>
        <p:txBody>
          <a:bodyPr/>
          <a:lstStyle>
            <a:lvl1pPr>
              <a:defRPr/>
            </a:lvl1pPr>
          </a:lstStyle>
          <a:p>
            <a:pPr>
              <a:defRPr/>
            </a:pPr>
            <a:fld id="{FB4AB3C7-1F5F-564E-9F94-3F2D5821AD49}" type="slidenum">
              <a:rPr lang="zh-CN" altLang="en-US"/>
              <a:pPr>
                <a:defRPr/>
              </a:pPr>
              <a:t>‹#›</a:t>
            </a:fld>
            <a:endParaRPr lang="zh-CN" altLang="en-US"/>
          </a:p>
        </p:txBody>
      </p:sp>
    </p:spTree>
    <p:extLst>
      <p:ext uri="{BB962C8B-B14F-4D97-AF65-F5344CB8AC3E}">
        <p14:creationId xmlns:p14="http://schemas.microsoft.com/office/powerpoint/2010/main" val="136535651"/>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5"/>
          <p:cNvSpPr>
            <a:spLocks noGrp="1" noChangeArrowheads="1"/>
          </p:cNvSpPr>
          <p:nvPr>
            <p:ph type="ftr" sz="quarter" idx="10"/>
          </p:nvPr>
        </p:nvSpPr>
        <p:spPr>
          <a:ln/>
        </p:spPr>
        <p:txBody>
          <a:bodyPr/>
          <a:lstStyle>
            <a:lvl1pPr>
              <a:defRPr/>
            </a:lvl1pPr>
          </a:lstStyle>
          <a:p>
            <a:pPr>
              <a:defRPr/>
            </a:pPr>
            <a:endParaRPr lang="zh-CN" altLang="en-US"/>
          </a:p>
        </p:txBody>
      </p:sp>
      <p:sp>
        <p:nvSpPr>
          <p:cNvPr id="5" name="Rectangle 6"/>
          <p:cNvSpPr>
            <a:spLocks noGrp="1" noChangeArrowheads="1"/>
          </p:cNvSpPr>
          <p:nvPr>
            <p:ph type="sldNum" sz="quarter" idx="11"/>
          </p:nvPr>
        </p:nvSpPr>
        <p:spPr>
          <a:ln/>
        </p:spPr>
        <p:txBody>
          <a:bodyPr/>
          <a:lstStyle>
            <a:lvl1pPr>
              <a:defRPr/>
            </a:lvl1pPr>
          </a:lstStyle>
          <a:p>
            <a:pPr>
              <a:defRPr/>
            </a:pPr>
            <a:fld id="{9C90C1DB-CB6A-CA45-A704-D1635A7BABF5}" type="slidenum">
              <a:rPr lang="zh-CN" altLang="en-US"/>
              <a:pPr>
                <a:defRPr/>
              </a:pPr>
              <a:t>‹#›</a:t>
            </a:fld>
            <a:endParaRPr lang="zh-CN" altLang="en-US"/>
          </a:p>
        </p:txBody>
      </p:sp>
    </p:spTree>
    <p:extLst>
      <p:ext uri="{BB962C8B-B14F-4D97-AF65-F5344CB8AC3E}">
        <p14:creationId xmlns:p14="http://schemas.microsoft.com/office/powerpoint/2010/main" val="1242151361"/>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928813"/>
            <a:ext cx="4038600" cy="44719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28813"/>
            <a:ext cx="4038600" cy="44719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
          <p:cNvSpPr>
            <a:spLocks noGrp="1" noChangeArrowheads="1"/>
          </p:cNvSpPr>
          <p:nvPr>
            <p:ph type="ftr" sz="quarter" idx="10"/>
          </p:nvPr>
        </p:nvSpPr>
        <p:spPr>
          <a:ln/>
        </p:spPr>
        <p:txBody>
          <a:bodyPr/>
          <a:lstStyle>
            <a:lvl1pPr>
              <a:defRPr/>
            </a:lvl1pPr>
          </a:lstStyle>
          <a:p>
            <a:pPr>
              <a:defRPr/>
            </a:pPr>
            <a:endParaRPr lang="zh-CN" altLang="en-US"/>
          </a:p>
        </p:txBody>
      </p:sp>
      <p:sp>
        <p:nvSpPr>
          <p:cNvPr id="6" name="Rectangle 6"/>
          <p:cNvSpPr>
            <a:spLocks noGrp="1" noChangeArrowheads="1"/>
          </p:cNvSpPr>
          <p:nvPr>
            <p:ph type="sldNum" sz="quarter" idx="11"/>
          </p:nvPr>
        </p:nvSpPr>
        <p:spPr>
          <a:ln/>
        </p:spPr>
        <p:txBody>
          <a:bodyPr/>
          <a:lstStyle>
            <a:lvl1pPr>
              <a:defRPr/>
            </a:lvl1pPr>
          </a:lstStyle>
          <a:p>
            <a:pPr>
              <a:defRPr/>
            </a:pPr>
            <a:fld id="{6D40D258-9617-2647-8CD7-812E63D8C594}" type="slidenum">
              <a:rPr lang="zh-CN" altLang="en-US"/>
              <a:pPr>
                <a:defRPr/>
              </a:pPr>
              <a:t>‹#›</a:t>
            </a:fld>
            <a:endParaRPr lang="zh-CN" altLang="en-US"/>
          </a:p>
        </p:txBody>
      </p:sp>
    </p:spTree>
    <p:extLst>
      <p:ext uri="{BB962C8B-B14F-4D97-AF65-F5344CB8AC3E}">
        <p14:creationId xmlns:p14="http://schemas.microsoft.com/office/powerpoint/2010/main" val="1149391840"/>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5"/>
          <p:cNvSpPr>
            <a:spLocks noGrp="1" noChangeArrowheads="1"/>
          </p:cNvSpPr>
          <p:nvPr>
            <p:ph type="ftr" sz="quarter" idx="10"/>
          </p:nvPr>
        </p:nvSpPr>
        <p:spPr>
          <a:ln/>
        </p:spPr>
        <p:txBody>
          <a:bodyPr/>
          <a:lstStyle>
            <a:lvl1pPr>
              <a:defRPr/>
            </a:lvl1pPr>
          </a:lstStyle>
          <a:p>
            <a:pPr>
              <a:defRPr/>
            </a:pPr>
            <a:endParaRPr lang="zh-CN" altLang="en-US"/>
          </a:p>
        </p:txBody>
      </p:sp>
      <p:sp>
        <p:nvSpPr>
          <p:cNvPr id="8" name="Rectangle 6"/>
          <p:cNvSpPr>
            <a:spLocks noGrp="1" noChangeArrowheads="1"/>
          </p:cNvSpPr>
          <p:nvPr>
            <p:ph type="sldNum" sz="quarter" idx="11"/>
          </p:nvPr>
        </p:nvSpPr>
        <p:spPr>
          <a:ln/>
        </p:spPr>
        <p:txBody>
          <a:bodyPr/>
          <a:lstStyle>
            <a:lvl1pPr>
              <a:defRPr/>
            </a:lvl1pPr>
          </a:lstStyle>
          <a:p>
            <a:pPr>
              <a:defRPr/>
            </a:pPr>
            <a:fld id="{CC82FF35-46D5-0847-82E3-4620CB2396F7}" type="slidenum">
              <a:rPr lang="zh-CN" altLang="en-US"/>
              <a:pPr>
                <a:defRPr/>
              </a:pPr>
              <a:t>‹#›</a:t>
            </a:fld>
            <a:endParaRPr lang="zh-CN" altLang="en-US"/>
          </a:p>
        </p:txBody>
      </p:sp>
    </p:spTree>
    <p:extLst>
      <p:ext uri="{BB962C8B-B14F-4D97-AF65-F5344CB8AC3E}">
        <p14:creationId xmlns:p14="http://schemas.microsoft.com/office/powerpoint/2010/main" val="1213250115"/>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5"/>
          <p:cNvSpPr>
            <a:spLocks noGrp="1" noChangeArrowheads="1"/>
          </p:cNvSpPr>
          <p:nvPr>
            <p:ph type="ftr" sz="quarter" idx="10"/>
          </p:nvPr>
        </p:nvSpPr>
        <p:spPr>
          <a:ln/>
        </p:spPr>
        <p:txBody>
          <a:bodyPr/>
          <a:lstStyle>
            <a:lvl1pPr>
              <a:defRPr/>
            </a:lvl1pPr>
          </a:lstStyle>
          <a:p>
            <a:pPr>
              <a:defRPr/>
            </a:pPr>
            <a:endParaRPr lang="zh-CN" altLang="en-US"/>
          </a:p>
        </p:txBody>
      </p:sp>
      <p:sp>
        <p:nvSpPr>
          <p:cNvPr id="4" name="Rectangle 6"/>
          <p:cNvSpPr>
            <a:spLocks noGrp="1" noChangeArrowheads="1"/>
          </p:cNvSpPr>
          <p:nvPr>
            <p:ph type="sldNum" sz="quarter" idx="11"/>
          </p:nvPr>
        </p:nvSpPr>
        <p:spPr>
          <a:ln/>
        </p:spPr>
        <p:txBody>
          <a:bodyPr/>
          <a:lstStyle>
            <a:lvl1pPr>
              <a:defRPr/>
            </a:lvl1pPr>
          </a:lstStyle>
          <a:p>
            <a:pPr>
              <a:defRPr/>
            </a:pPr>
            <a:fld id="{8C6BD1C4-68DD-3A40-B255-E64917C0C560}" type="slidenum">
              <a:rPr lang="zh-CN" altLang="en-US"/>
              <a:pPr>
                <a:defRPr/>
              </a:pPr>
              <a:t>‹#›</a:t>
            </a:fld>
            <a:endParaRPr lang="zh-CN" altLang="en-US"/>
          </a:p>
        </p:txBody>
      </p:sp>
    </p:spTree>
    <p:extLst>
      <p:ext uri="{BB962C8B-B14F-4D97-AF65-F5344CB8AC3E}">
        <p14:creationId xmlns:p14="http://schemas.microsoft.com/office/powerpoint/2010/main" val="737454540"/>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endParaRPr lang="zh-CN" altLang="en-US"/>
          </a:p>
        </p:txBody>
      </p:sp>
      <p:sp>
        <p:nvSpPr>
          <p:cNvPr id="3" name="Rectangle 6"/>
          <p:cNvSpPr>
            <a:spLocks noGrp="1" noChangeArrowheads="1"/>
          </p:cNvSpPr>
          <p:nvPr>
            <p:ph type="sldNum" sz="quarter" idx="11"/>
          </p:nvPr>
        </p:nvSpPr>
        <p:spPr>
          <a:ln/>
        </p:spPr>
        <p:txBody>
          <a:bodyPr/>
          <a:lstStyle>
            <a:lvl1pPr>
              <a:defRPr/>
            </a:lvl1pPr>
          </a:lstStyle>
          <a:p>
            <a:pPr>
              <a:defRPr/>
            </a:pPr>
            <a:fld id="{7F62E981-F44E-0F40-8594-0BF6F3FEB63B}" type="slidenum">
              <a:rPr lang="zh-CN" altLang="en-US"/>
              <a:pPr>
                <a:defRPr/>
              </a:pPr>
              <a:t>‹#›</a:t>
            </a:fld>
            <a:endParaRPr lang="zh-CN" altLang="en-US"/>
          </a:p>
        </p:txBody>
      </p:sp>
    </p:spTree>
    <p:extLst>
      <p:ext uri="{BB962C8B-B14F-4D97-AF65-F5344CB8AC3E}">
        <p14:creationId xmlns:p14="http://schemas.microsoft.com/office/powerpoint/2010/main" val="1270326943"/>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ftr" sz="quarter" idx="10"/>
          </p:nvPr>
        </p:nvSpPr>
        <p:spPr>
          <a:ln/>
        </p:spPr>
        <p:txBody>
          <a:bodyPr/>
          <a:lstStyle>
            <a:lvl1pPr>
              <a:defRPr/>
            </a:lvl1pPr>
          </a:lstStyle>
          <a:p>
            <a:pPr>
              <a:defRPr/>
            </a:pPr>
            <a:endParaRPr lang="zh-CN" altLang="en-US"/>
          </a:p>
        </p:txBody>
      </p:sp>
      <p:sp>
        <p:nvSpPr>
          <p:cNvPr id="6" name="Rectangle 6"/>
          <p:cNvSpPr>
            <a:spLocks noGrp="1" noChangeArrowheads="1"/>
          </p:cNvSpPr>
          <p:nvPr>
            <p:ph type="sldNum" sz="quarter" idx="11"/>
          </p:nvPr>
        </p:nvSpPr>
        <p:spPr>
          <a:ln/>
        </p:spPr>
        <p:txBody>
          <a:bodyPr/>
          <a:lstStyle>
            <a:lvl1pPr>
              <a:defRPr/>
            </a:lvl1pPr>
          </a:lstStyle>
          <a:p>
            <a:pPr>
              <a:defRPr/>
            </a:pPr>
            <a:fld id="{3E2CBC1B-B231-1148-8908-AD4754A5E68F}" type="slidenum">
              <a:rPr lang="zh-CN" altLang="en-US"/>
              <a:pPr>
                <a:defRPr/>
              </a:pPr>
              <a:t>‹#›</a:t>
            </a:fld>
            <a:endParaRPr lang="zh-CN" altLang="en-US"/>
          </a:p>
        </p:txBody>
      </p:sp>
    </p:spTree>
    <p:extLst>
      <p:ext uri="{BB962C8B-B14F-4D97-AF65-F5344CB8AC3E}">
        <p14:creationId xmlns:p14="http://schemas.microsoft.com/office/powerpoint/2010/main" val="102512527"/>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ftr" sz="quarter" idx="10"/>
          </p:nvPr>
        </p:nvSpPr>
        <p:spPr>
          <a:ln/>
        </p:spPr>
        <p:txBody>
          <a:bodyPr/>
          <a:lstStyle>
            <a:lvl1pPr>
              <a:defRPr/>
            </a:lvl1pPr>
          </a:lstStyle>
          <a:p>
            <a:pPr>
              <a:defRPr/>
            </a:pPr>
            <a:endParaRPr lang="zh-CN" altLang="en-US"/>
          </a:p>
        </p:txBody>
      </p:sp>
      <p:sp>
        <p:nvSpPr>
          <p:cNvPr id="6" name="Rectangle 6"/>
          <p:cNvSpPr>
            <a:spLocks noGrp="1" noChangeArrowheads="1"/>
          </p:cNvSpPr>
          <p:nvPr>
            <p:ph type="sldNum" sz="quarter" idx="11"/>
          </p:nvPr>
        </p:nvSpPr>
        <p:spPr>
          <a:ln/>
        </p:spPr>
        <p:txBody>
          <a:bodyPr/>
          <a:lstStyle>
            <a:lvl1pPr>
              <a:defRPr/>
            </a:lvl1pPr>
          </a:lstStyle>
          <a:p>
            <a:pPr>
              <a:defRPr/>
            </a:pPr>
            <a:fld id="{81D66741-CF34-F542-A78E-E4428CE1C5DE}" type="slidenum">
              <a:rPr lang="zh-CN" altLang="en-US"/>
              <a:pPr>
                <a:defRPr/>
              </a:pPr>
              <a:t>‹#›</a:t>
            </a:fld>
            <a:endParaRPr lang="zh-CN" altLang="en-US"/>
          </a:p>
        </p:txBody>
      </p:sp>
    </p:spTree>
    <p:extLst>
      <p:ext uri="{BB962C8B-B14F-4D97-AF65-F5344CB8AC3E}">
        <p14:creationId xmlns:p14="http://schemas.microsoft.com/office/powerpoint/2010/main" val="646156395"/>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zh-CN" altLang="en-US"/>
          </a:p>
        </p:txBody>
      </p:sp>
      <p:sp>
        <p:nvSpPr>
          <p:cNvPr id="5" name="Rectangle 6"/>
          <p:cNvSpPr>
            <a:spLocks noGrp="1" noChangeArrowheads="1"/>
          </p:cNvSpPr>
          <p:nvPr>
            <p:ph type="sldNum" sz="quarter" idx="11"/>
          </p:nvPr>
        </p:nvSpPr>
        <p:spPr>
          <a:ln/>
        </p:spPr>
        <p:txBody>
          <a:bodyPr/>
          <a:lstStyle>
            <a:lvl1pPr>
              <a:defRPr/>
            </a:lvl1pPr>
          </a:lstStyle>
          <a:p>
            <a:pPr>
              <a:defRPr/>
            </a:pPr>
            <a:fld id="{8369F9F9-47E0-E949-A628-0336109482E5}" type="slidenum">
              <a:rPr lang="zh-CN" altLang="en-US"/>
              <a:pPr>
                <a:defRPr/>
              </a:pPr>
              <a:t>‹#›</a:t>
            </a:fld>
            <a:endParaRPr lang="zh-CN" altLang="en-US"/>
          </a:p>
        </p:txBody>
      </p:sp>
    </p:spTree>
    <p:extLst>
      <p:ext uri="{BB962C8B-B14F-4D97-AF65-F5344CB8AC3E}">
        <p14:creationId xmlns:p14="http://schemas.microsoft.com/office/powerpoint/2010/main" val="125727886"/>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0838" y="714375"/>
            <a:ext cx="2114550" cy="56864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57188" y="714375"/>
            <a:ext cx="6191250" cy="56864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zh-CN" altLang="en-US"/>
          </a:p>
        </p:txBody>
      </p:sp>
      <p:sp>
        <p:nvSpPr>
          <p:cNvPr id="5" name="Rectangle 6"/>
          <p:cNvSpPr>
            <a:spLocks noGrp="1" noChangeArrowheads="1"/>
          </p:cNvSpPr>
          <p:nvPr>
            <p:ph type="sldNum" sz="quarter" idx="11"/>
          </p:nvPr>
        </p:nvSpPr>
        <p:spPr>
          <a:ln/>
        </p:spPr>
        <p:txBody>
          <a:bodyPr/>
          <a:lstStyle>
            <a:lvl1pPr>
              <a:defRPr/>
            </a:lvl1pPr>
          </a:lstStyle>
          <a:p>
            <a:pPr>
              <a:defRPr/>
            </a:pPr>
            <a:fld id="{769B2717-C0D5-914F-8876-340E0C25C46A}" type="slidenum">
              <a:rPr lang="zh-CN" altLang="en-US"/>
              <a:pPr>
                <a:defRPr/>
              </a:pPr>
              <a:t>‹#›</a:t>
            </a:fld>
            <a:endParaRPr lang="zh-CN" altLang="en-US"/>
          </a:p>
        </p:txBody>
      </p:sp>
    </p:spTree>
    <p:extLst>
      <p:ext uri="{BB962C8B-B14F-4D97-AF65-F5344CB8AC3E}">
        <p14:creationId xmlns:p14="http://schemas.microsoft.com/office/powerpoint/2010/main" val="21321550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173310247"/>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zh-CN" altLang="en-US"/>
          </a:p>
        </p:txBody>
      </p:sp>
      <p:sp>
        <p:nvSpPr>
          <p:cNvPr id="5" name="Rectangle 6"/>
          <p:cNvSpPr>
            <a:spLocks noGrp="1" noChangeArrowheads="1"/>
          </p:cNvSpPr>
          <p:nvPr>
            <p:ph type="sldNum" sz="quarter" idx="11"/>
          </p:nvPr>
        </p:nvSpPr>
        <p:spPr>
          <a:ln/>
        </p:spPr>
        <p:txBody>
          <a:bodyPr/>
          <a:lstStyle>
            <a:lvl1pPr>
              <a:defRPr/>
            </a:lvl1pPr>
          </a:lstStyle>
          <a:p>
            <a:pPr>
              <a:defRPr/>
            </a:pPr>
            <a:fld id="{B39B8853-B304-6B41-9EFE-49755EDCAA8C}" type="slidenum">
              <a:rPr lang="zh-CN" altLang="en-US"/>
              <a:pPr>
                <a:defRPr/>
              </a:pPr>
              <a:t>‹#›</a:t>
            </a:fld>
            <a:endParaRPr lang="zh-CN" altLang="en-US"/>
          </a:p>
        </p:txBody>
      </p:sp>
    </p:spTree>
    <p:extLst>
      <p:ext uri="{BB962C8B-B14F-4D97-AF65-F5344CB8AC3E}">
        <p14:creationId xmlns:p14="http://schemas.microsoft.com/office/powerpoint/2010/main" val="69484318"/>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zh-CN" altLang="en-US"/>
          </a:p>
        </p:txBody>
      </p:sp>
      <p:sp>
        <p:nvSpPr>
          <p:cNvPr id="5" name="Rectangle 6"/>
          <p:cNvSpPr>
            <a:spLocks noGrp="1" noChangeArrowheads="1"/>
          </p:cNvSpPr>
          <p:nvPr>
            <p:ph type="sldNum" sz="quarter" idx="11"/>
          </p:nvPr>
        </p:nvSpPr>
        <p:spPr>
          <a:ln/>
        </p:spPr>
        <p:txBody>
          <a:bodyPr/>
          <a:lstStyle>
            <a:lvl1pPr>
              <a:defRPr/>
            </a:lvl1pPr>
          </a:lstStyle>
          <a:p>
            <a:pPr>
              <a:defRPr/>
            </a:pPr>
            <a:fld id="{4E654635-343B-4F4C-B07A-6070991E8F21}" type="slidenum">
              <a:rPr lang="zh-CN" altLang="en-US"/>
              <a:pPr>
                <a:defRPr/>
              </a:pPr>
              <a:t>‹#›</a:t>
            </a:fld>
            <a:endParaRPr lang="zh-CN" altLang="en-US"/>
          </a:p>
        </p:txBody>
      </p:sp>
    </p:spTree>
    <p:extLst>
      <p:ext uri="{BB962C8B-B14F-4D97-AF65-F5344CB8AC3E}">
        <p14:creationId xmlns:p14="http://schemas.microsoft.com/office/powerpoint/2010/main" val="1739312305"/>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5"/>
          <p:cNvSpPr>
            <a:spLocks noGrp="1" noChangeArrowheads="1"/>
          </p:cNvSpPr>
          <p:nvPr>
            <p:ph type="ftr" sz="quarter" idx="10"/>
          </p:nvPr>
        </p:nvSpPr>
        <p:spPr>
          <a:ln/>
        </p:spPr>
        <p:txBody>
          <a:bodyPr/>
          <a:lstStyle>
            <a:lvl1pPr>
              <a:defRPr/>
            </a:lvl1pPr>
          </a:lstStyle>
          <a:p>
            <a:pPr>
              <a:defRPr/>
            </a:pPr>
            <a:endParaRPr lang="zh-CN" altLang="en-US"/>
          </a:p>
        </p:txBody>
      </p:sp>
      <p:sp>
        <p:nvSpPr>
          <p:cNvPr id="5" name="Rectangle 6"/>
          <p:cNvSpPr>
            <a:spLocks noGrp="1" noChangeArrowheads="1"/>
          </p:cNvSpPr>
          <p:nvPr>
            <p:ph type="sldNum" sz="quarter" idx="11"/>
          </p:nvPr>
        </p:nvSpPr>
        <p:spPr>
          <a:ln/>
        </p:spPr>
        <p:txBody>
          <a:bodyPr/>
          <a:lstStyle>
            <a:lvl1pPr>
              <a:defRPr/>
            </a:lvl1pPr>
          </a:lstStyle>
          <a:p>
            <a:pPr>
              <a:defRPr/>
            </a:pPr>
            <a:fld id="{868B95A6-DDB0-CD48-92F3-C4A66CA25595}" type="slidenum">
              <a:rPr lang="zh-CN" altLang="en-US"/>
              <a:pPr>
                <a:defRPr/>
              </a:pPr>
              <a:t>‹#›</a:t>
            </a:fld>
            <a:endParaRPr lang="zh-CN" altLang="en-US"/>
          </a:p>
        </p:txBody>
      </p:sp>
    </p:spTree>
    <p:extLst>
      <p:ext uri="{BB962C8B-B14F-4D97-AF65-F5344CB8AC3E}">
        <p14:creationId xmlns:p14="http://schemas.microsoft.com/office/powerpoint/2010/main" val="1074507171"/>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928813"/>
            <a:ext cx="4038600" cy="44719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28813"/>
            <a:ext cx="4038600" cy="44719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
          <p:cNvSpPr>
            <a:spLocks noGrp="1" noChangeArrowheads="1"/>
          </p:cNvSpPr>
          <p:nvPr>
            <p:ph type="ftr" sz="quarter" idx="10"/>
          </p:nvPr>
        </p:nvSpPr>
        <p:spPr>
          <a:ln/>
        </p:spPr>
        <p:txBody>
          <a:bodyPr/>
          <a:lstStyle>
            <a:lvl1pPr>
              <a:defRPr/>
            </a:lvl1pPr>
          </a:lstStyle>
          <a:p>
            <a:pPr>
              <a:defRPr/>
            </a:pPr>
            <a:endParaRPr lang="zh-CN" altLang="en-US"/>
          </a:p>
        </p:txBody>
      </p:sp>
      <p:sp>
        <p:nvSpPr>
          <p:cNvPr id="6" name="Rectangle 6"/>
          <p:cNvSpPr>
            <a:spLocks noGrp="1" noChangeArrowheads="1"/>
          </p:cNvSpPr>
          <p:nvPr>
            <p:ph type="sldNum" sz="quarter" idx="11"/>
          </p:nvPr>
        </p:nvSpPr>
        <p:spPr>
          <a:ln/>
        </p:spPr>
        <p:txBody>
          <a:bodyPr/>
          <a:lstStyle>
            <a:lvl1pPr>
              <a:defRPr/>
            </a:lvl1pPr>
          </a:lstStyle>
          <a:p>
            <a:pPr>
              <a:defRPr/>
            </a:pPr>
            <a:fld id="{355AFBEE-1489-FA41-AD7E-431C4D79B37D}" type="slidenum">
              <a:rPr lang="zh-CN" altLang="en-US"/>
              <a:pPr>
                <a:defRPr/>
              </a:pPr>
              <a:t>‹#›</a:t>
            </a:fld>
            <a:endParaRPr lang="zh-CN" altLang="en-US"/>
          </a:p>
        </p:txBody>
      </p:sp>
    </p:spTree>
    <p:extLst>
      <p:ext uri="{BB962C8B-B14F-4D97-AF65-F5344CB8AC3E}">
        <p14:creationId xmlns:p14="http://schemas.microsoft.com/office/powerpoint/2010/main" val="1052035374"/>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5"/>
          <p:cNvSpPr>
            <a:spLocks noGrp="1" noChangeArrowheads="1"/>
          </p:cNvSpPr>
          <p:nvPr>
            <p:ph type="ftr" sz="quarter" idx="10"/>
          </p:nvPr>
        </p:nvSpPr>
        <p:spPr>
          <a:ln/>
        </p:spPr>
        <p:txBody>
          <a:bodyPr/>
          <a:lstStyle>
            <a:lvl1pPr>
              <a:defRPr/>
            </a:lvl1pPr>
          </a:lstStyle>
          <a:p>
            <a:pPr>
              <a:defRPr/>
            </a:pPr>
            <a:endParaRPr lang="zh-CN" altLang="en-US"/>
          </a:p>
        </p:txBody>
      </p:sp>
      <p:sp>
        <p:nvSpPr>
          <p:cNvPr id="8" name="Rectangle 6"/>
          <p:cNvSpPr>
            <a:spLocks noGrp="1" noChangeArrowheads="1"/>
          </p:cNvSpPr>
          <p:nvPr>
            <p:ph type="sldNum" sz="quarter" idx="11"/>
          </p:nvPr>
        </p:nvSpPr>
        <p:spPr>
          <a:ln/>
        </p:spPr>
        <p:txBody>
          <a:bodyPr/>
          <a:lstStyle>
            <a:lvl1pPr>
              <a:defRPr/>
            </a:lvl1pPr>
          </a:lstStyle>
          <a:p>
            <a:pPr>
              <a:defRPr/>
            </a:pPr>
            <a:fld id="{35798113-7AF4-4148-8D9D-D5985AFF1412}" type="slidenum">
              <a:rPr lang="zh-CN" altLang="en-US"/>
              <a:pPr>
                <a:defRPr/>
              </a:pPr>
              <a:t>‹#›</a:t>
            </a:fld>
            <a:endParaRPr lang="zh-CN" altLang="en-US"/>
          </a:p>
        </p:txBody>
      </p:sp>
    </p:spTree>
    <p:extLst>
      <p:ext uri="{BB962C8B-B14F-4D97-AF65-F5344CB8AC3E}">
        <p14:creationId xmlns:p14="http://schemas.microsoft.com/office/powerpoint/2010/main" val="1325665067"/>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5"/>
          <p:cNvSpPr>
            <a:spLocks noGrp="1" noChangeArrowheads="1"/>
          </p:cNvSpPr>
          <p:nvPr>
            <p:ph type="ftr" sz="quarter" idx="10"/>
          </p:nvPr>
        </p:nvSpPr>
        <p:spPr>
          <a:ln/>
        </p:spPr>
        <p:txBody>
          <a:bodyPr/>
          <a:lstStyle>
            <a:lvl1pPr>
              <a:defRPr/>
            </a:lvl1pPr>
          </a:lstStyle>
          <a:p>
            <a:pPr>
              <a:defRPr/>
            </a:pPr>
            <a:endParaRPr lang="zh-CN" altLang="en-US"/>
          </a:p>
        </p:txBody>
      </p:sp>
      <p:sp>
        <p:nvSpPr>
          <p:cNvPr id="4" name="Rectangle 6"/>
          <p:cNvSpPr>
            <a:spLocks noGrp="1" noChangeArrowheads="1"/>
          </p:cNvSpPr>
          <p:nvPr>
            <p:ph type="sldNum" sz="quarter" idx="11"/>
          </p:nvPr>
        </p:nvSpPr>
        <p:spPr>
          <a:ln/>
        </p:spPr>
        <p:txBody>
          <a:bodyPr/>
          <a:lstStyle>
            <a:lvl1pPr>
              <a:defRPr/>
            </a:lvl1pPr>
          </a:lstStyle>
          <a:p>
            <a:pPr>
              <a:defRPr/>
            </a:pPr>
            <a:fld id="{9CEE11C1-572B-4B44-A255-75AD4DDD65AA}" type="slidenum">
              <a:rPr lang="zh-CN" altLang="en-US"/>
              <a:pPr>
                <a:defRPr/>
              </a:pPr>
              <a:t>‹#›</a:t>
            </a:fld>
            <a:endParaRPr lang="zh-CN" altLang="en-US"/>
          </a:p>
        </p:txBody>
      </p:sp>
    </p:spTree>
    <p:extLst>
      <p:ext uri="{BB962C8B-B14F-4D97-AF65-F5344CB8AC3E}">
        <p14:creationId xmlns:p14="http://schemas.microsoft.com/office/powerpoint/2010/main" val="309943444"/>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endParaRPr lang="zh-CN" altLang="en-US"/>
          </a:p>
        </p:txBody>
      </p:sp>
      <p:sp>
        <p:nvSpPr>
          <p:cNvPr id="3" name="Rectangle 6"/>
          <p:cNvSpPr>
            <a:spLocks noGrp="1" noChangeArrowheads="1"/>
          </p:cNvSpPr>
          <p:nvPr>
            <p:ph type="sldNum" sz="quarter" idx="11"/>
          </p:nvPr>
        </p:nvSpPr>
        <p:spPr>
          <a:ln/>
        </p:spPr>
        <p:txBody>
          <a:bodyPr/>
          <a:lstStyle>
            <a:lvl1pPr>
              <a:defRPr/>
            </a:lvl1pPr>
          </a:lstStyle>
          <a:p>
            <a:pPr>
              <a:defRPr/>
            </a:pPr>
            <a:fld id="{59BB828E-427D-C346-A4DE-35D3C1A59D9F}" type="slidenum">
              <a:rPr lang="zh-CN" altLang="en-US"/>
              <a:pPr>
                <a:defRPr/>
              </a:pPr>
              <a:t>‹#›</a:t>
            </a:fld>
            <a:endParaRPr lang="zh-CN" altLang="en-US"/>
          </a:p>
        </p:txBody>
      </p:sp>
    </p:spTree>
    <p:extLst>
      <p:ext uri="{BB962C8B-B14F-4D97-AF65-F5344CB8AC3E}">
        <p14:creationId xmlns:p14="http://schemas.microsoft.com/office/powerpoint/2010/main" val="1571619333"/>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ftr" sz="quarter" idx="10"/>
          </p:nvPr>
        </p:nvSpPr>
        <p:spPr>
          <a:ln/>
        </p:spPr>
        <p:txBody>
          <a:bodyPr/>
          <a:lstStyle>
            <a:lvl1pPr>
              <a:defRPr/>
            </a:lvl1pPr>
          </a:lstStyle>
          <a:p>
            <a:pPr>
              <a:defRPr/>
            </a:pPr>
            <a:endParaRPr lang="zh-CN" altLang="en-US"/>
          </a:p>
        </p:txBody>
      </p:sp>
      <p:sp>
        <p:nvSpPr>
          <p:cNvPr id="6" name="Rectangle 6"/>
          <p:cNvSpPr>
            <a:spLocks noGrp="1" noChangeArrowheads="1"/>
          </p:cNvSpPr>
          <p:nvPr>
            <p:ph type="sldNum" sz="quarter" idx="11"/>
          </p:nvPr>
        </p:nvSpPr>
        <p:spPr>
          <a:ln/>
        </p:spPr>
        <p:txBody>
          <a:bodyPr/>
          <a:lstStyle>
            <a:lvl1pPr>
              <a:defRPr/>
            </a:lvl1pPr>
          </a:lstStyle>
          <a:p>
            <a:pPr>
              <a:defRPr/>
            </a:pPr>
            <a:fld id="{3743C902-3BB0-E642-9EBE-FA1460186FE4}" type="slidenum">
              <a:rPr lang="zh-CN" altLang="en-US"/>
              <a:pPr>
                <a:defRPr/>
              </a:pPr>
              <a:t>‹#›</a:t>
            </a:fld>
            <a:endParaRPr lang="zh-CN" altLang="en-US"/>
          </a:p>
        </p:txBody>
      </p:sp>
    </p:spTree>
    <p:extLst>
      <p:ext uri="{BB962C8B-B14F-4D97-AF65-F5344CB8AC3E}">
        <p14:creationId xmlns:p14="http://schemas.microsoft.com/office/powerpoint/2010/main" val="157271631"/>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ftr" sz="quarter" idx="10"/>
          </p:nvPr>
        </p:nvSpPr>
        <p:spPr>
          <a:ln/>
        </p:spPr>
        <p:txBody>
          <a:bodyPr/>
          <a:lstStyle>
            <a:lvl1pPr>
              <a:defRPr/>
            </a:lvl1pPr>
          </a:lstStyle>
          <a:p>
            <a:pPr>
              <a:defRPr/>
            </a:pPr>
            <a:endParaRPr lang="zh-CN" altLang="en-US"/>
          </a:p>
        </p:txBody>
      </p:sp>
      <p:sp>
        <p:nvSpPr>
          <p:cNvPr id="6" name="Rectangle 6"/>
          <p:cNvSpPr>
            <a:spLocks noGrp="1" noChangeArrowheads="1"/>
          </p:cNvSpPr>
          <p:nvPr>
            <p:ph type="sldNum" sz="quarter" idx="11"/>
          </p:nvPr>
        </p:nvSpPr>
        <p:spPr>
          <a:ln/>
        </p:spPr>
        <p:txBody>
          <a:bodyPr/>
          <a:lstStyle>
            <a:lvl1pPr>
              <a:defRPr/>
            </a:lvl1pPr>
          </a:lstStyle>
          <a:p>
            <a:pPr>
              <a:defRPr/>
            </a:pPr>
            <a:fld id="{7C0415EE-C775-B749-88D1-60346EA84100}" type="slidenum">
              <a:rPr lang="zh-CN" altLang="en-US"/>
              <a:pPr>
                <a:defRPr/>
              </a:pPr>
              <a:t>‹#›</a:t>
            </a:fld>
            <a:endParaRPr lang="zh-CN" altLang="en-US"/>
          </a:p>
        </p:txBody>
      </p:sp>
    </p:spTree>
    <p:extLst>
      <p:ext uri="{BB962C8B-B14F-4D97-AF65-F5344CB8AC3E}">
        <p14:creationId xmlns:p14="http://schemas.microsoft.com/office/powerpoint/2010/main" val="1859416407"/>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zh-CN" altLang="en-US"/>
          </a:p>
        </p:txBody>
      </p:sp>
      <p:sp>
        <p:nvSpPr>
          <p:cNvPr id="5" name="Rectangle 6"/>
          <p:cNvSpPr>
            <a:spLocks noGrp="1" noChangeArrowheads="1"/>
          </p:cNvSpPr>
          <p:nvPr>
            <p:ph type="sldNum" sz="quarter" idx="11"/>
          </p:nvPr>
        </p:nvSpPr>
        <p:spPr>
          <a:ln/>
        </p:spPr>
        <p:txBody>
          <a:bodyPr/>
          <a:lstStyle>
            <a:lvl1pPr>
              <a:defRPr/>
            </a:lvl1pPr>
          </a:lstStyle>
          <a:p>
            <a:pPr>
              <a:defRPr/>
            </a:pPr>
            <a:fld id="{03CDCA73-FD36-BC44-B311-E719AC371B16}" type="slidenum">
              <a:rPr lang="zh-CN" altLang="en-US"/>
              <a:pPr>
                <a:defRPr/>
              </a:pPr>
              <a:t>‹#›</a:t>
            </a:fld>
            <a:endParaRPr lang="zh-CN" altLang="en-US"/>
          </a:p>
        </p:txBody>
      </p:sp>
    </p:spTree>
    <p:extLst>
      <p:ext uri="{BB962C8B-B14F-4D97-AF65-F5344CB8AC3E}">
        <p14:creationId xmlns:p14="http://schemas.microsoft.com/office/powerpoint/2010/main" val="102952130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2" Type="http://schemas.openxmlformats.org/officeDocument/2006/relationships/theme" Target="../theme/theme2.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slideLayout" Target="../slideLayouts/slideLayout21.xml"/><Relationship Id="rId10"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4.xml"/><Relationship Id="rId12" Type="http://schemas.openxmlformats.org/officeDocument/2006/relationships/theme" Target="../theme/theme3.xml"/><Relationship Id="rId13" Type="http://schemas.openxmlformats.org/officeDocument/2006/relationships/image" Target="../media/image2.jpeg"/><Relationship Id="rId1" Type="http://schemas.openxmlformats.org/officeDocument/2006/relationships/slideLayout" Target="../slideLayouts/slideLayout24.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5.xml"/><Relationship Id="rId12" Type="http://schemas.openxmlformats.org/officeDocument/2006/relationships/theme" Target="../theme/theme4.xml"/><Relationship Id="rId13" Type="http://schemas.openxmlformats.org/officeDocument/2006/relationships/image" Target="../media/image3.jpeg"/><Relationship Id="rId14" Type="http://schemas.openxmlformats.org/officeDocument/2006/relationships/image" Target="../media/image4.jpeg"/><Relationship Id="rId1" Type="http://schemas.openxmlformats.org/officeDocument/2006/relationships/slideLayout" Target="../slideLayouts/slideLayout35.xml"/><Relationship Id="rId2" Type="http://schemas.openxmlformats.org/officeDocument/2006/relationships/slideLayout" Target="../slideLayouts/slideLayout36.xml"/><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s>
</file>

<file path=ppt/slideMasters/_rels/slideMaster5.xml.rels><?xml version="1.0" encoding="UTF-8" standalone="yes"?>
<Relationships xmlns="http://schemas.openxmlformats.org/package/2006/relationships"><Relationship Id="rId11" Type="http://schemas.openxmlformats.org/officeDocument/2006/relationships/slideLayout" Target="../slideLayouts/slideLayout56.xml"/><Relationship Id="rId12" Type="http://schemas.openxmlformats.org/officeDocument/2006/relationships/theme" Target="../theme/theme5.xml"/><Relationship Id="rId13" Type="http://schemas.openxmlformats.org/officeDocument/2006/relationships/image" Target="../media/image5.jpeg"/><Relationship Id="rId14" Type="http://schemas.openxmlformats.org/officeDocument/2006/relationships/image" Target="../media/image4.jpeg"/><Relationship Id="rId1" Type="http://schemas.openxmlformats.org/officeDocument/2006/relationships/slideLayout" Target="../slideLayouts/slideLayout46.xml"/><Relationship Id="rId2" Type="http://schemas.openxmlformats.org/officeDocument/2006/relationships/slideLayout" Target="../slideLayouts/slideLayout47.xml"/><Relationship Id="rId3" Type="http://schemas.openxmlformats.org/officeDocument/2006/relationships/slideLayout" Target="../slideLayouts/slideLayout48.xml"/><Relationship Id="rId4" Type="http://schemas.openxmlformats.org/officeDocument/2006/relationships/slideLayout" Target="../slideLayouts/slideLayout49.xml"/><Relationship Id="rId5" Type="http://schemas.openxmlformats.org/officeDocument/2006/relationships/slideLayout" Target="../slideLayouts/slideLayout50.xml"/><Relationship Id="rId6" Type="http://schemas.openxmlformats.org/officeDocument/2006/relationships/slideLayout" Target="../slideLayouts/slideLayout51.xml"/><Relationship Id="rId7" Type="http://schemas.openxmlformats.org/officeDocument/2006/relationships/slideLayout" Target="../slideLayouts/slideLayout52.xml"/><Relationship Id="rId8" Type="http://schemas.openxmlformats.org/officeDocument/2006/relationships/slideLayout" Target="../slideLayouts/slideLayout53.xml"/><Relationship Id="rId9" Type="http://schemas.openxmlformats.org/officeDocument/2006/relationships/slideLayout" Target="../slideLayouts/slideLayout54.xml"/><Relationship Id="rId10" Type="http://schemas.openxmlformats.org/officeDocument/2006/relationships/slideLayout" Target="../slideLayouts/slideLayout55.xml"/></Relationships>
</file>

<file path=ppt/slideMasters/_rels/slideMaster6.xml.rels><?xml version="1.0" encoding="UTF-8" standalone="yes"?>
<Relationships xmlns="http://schemas.openxmlformats.org/package/2006/relationships"><Relationship Id="rId11" Type="http://schemas.openxmlformats.org/officeDocument/2006/relationships/slideLayout" Target="../slideLayouts/slideLayout67.xml"/><Relationship Id="rId12" Type="http://schemas.openxmlformats.org/officeDocument/2006/relationships/theme" Target="../theme/theme6.xml"/><Relationship Id="rId13" Type="http://schemas.openxmlformats.org/officeDocument/2006/relationships/image" Target="../media/image6.jpeg"/><Relationship Id="rId14" Type="http://schemas.openxmlformats.org/officeDocument/2006/relationships/image" Target="../media/image4.jpeg"/><Relationship Id="rId1" Type="http://schemas.openxmlformats.org/officeDocument/2006/relationships/slideLayout" Target="../slideLayouts/slideLayout57.xml"/><Relationship Id="rId2" Type="http://schemas.openxmlformats.org/officeDocument/2006/relationships/slideLayout" Target="../slideLayouts/slideLayout58.xml"/><Relationship Id="rId3" Type="http://schemas.openxmlformats.org/officeDocument/2006/relationships/slideLayout" Target="../slideLayouts/slideLayout59.xml"/><Relationship Id="rId4" Type="http://schemas.openxmlformats.org/officeDocument/2006/relationships/slideLayout" Target="../slideLayouts/slideLayout60.xml"/><Relationship Id="rId5" Type="http://schemas.openxmlformats.org/officeDocument/2006/relationships/slideLayout" Target="../slideLayouts/slideLayout61.xml"/><Relationship Id="rId6" Type="http://schemas.openxmlformats.org/officeDocument/2006/relationships/slideLayout" Target="../slideLayouts/slideLayout62.xml"/><Relationship Id="rId7" Type="http://schemas.openxmlformats.org/officeDocument/2006/relationships/slideLayout" Target="../slideLayouts/slideLayout63.xml"/><Relationship Id="rId8" Type="http://schemas.openxmlformats.org/officeDocument/2006/relationships/slideLayout" Target="../slideLayouts/slideLayout64.xml"/><Relationship Id="rId9" Type="http://schemas.openxmlformats.org/officeDocument/2006/relationships/slideLayout" Target="../slideLayouts/slideLayout65.xml"/><Relationship Id="rId10" Type="http://schemas.openxmlformats.org/officeDocument/2006/relationships/slideLayout" Target="../slideLayouts/slideLayout66.xml"/></Relationships>
</file>

<file path=ppt/slideMasters/_rels/slideMaster7.xml.rels><?xml version="1.0" encoding="UTF-8" standalone="yes"?>
<Relationships xmlns="http://schemas.openxmlformats.org/package/2006/relationships"><Relationship Id="rId11" Type="http://schemas.openxmlformats.org/officeDocument/2006/relationships/slideLayout" Target="../slideLayouts/slideLayout78.xml"/><Relationship Id="rId12" Type="http://schemas.openxmlformats.org/officeDocument/2006/relationships/theme" Target="../theme/theme7.xml"/><Relationship Id="rId13" Type="http://schemas.openxmlformats.org/officeDocument/2006/relationships/image" Target="../media/image7.jpeg"/><Relationship Id="rId14" Type="http://schemas.openxmlformats.org/officeDocument/2006/relationships/image" Target="../media/image4.jpeg"/><Relationship Id="rId1" Type="http://schemas.openxmlformats.org/officeDocument/2006/relationships/slideLayout" Target="../slideLayouts/slideLayout68.xml"/><Relationship Id="rId2" Type="http://schemas.openxmlformats.org/officeDocument/2006/relationships/slideLayout" Target="../slideLayouts/slideLayout69.xml"/><Relationship Id="rId3" Type="http://schemas.openxmlformats.org/officeDocument/2006/relationships/slideLayout" Target="../slideLayouts/slideLayout70.xml"/><Relationship Id="rId4" Type="http://schemas.openxmlformats.org/officeDocument/2006/relationships/slideLayout" Target="../slideLayouts/slideLayout71.xml"/><Relationship Id="rId5" Type="http://schemas.openxmlformats.org/officeDocument/2006/relationships/slideLayout" Target="../slideLayouts/slideLayout72.xml"/><Relationship Id="rId6" Type="http://schemas.openxmlformats.org/officeDocument/2006/relationships/slideLayout" Target="../slideLayouts/slideLayout73.xml"/><Relationship Id="rId7" Type="http://schemas.openxmlformats.org/officeDocument/2006/relationships/slideLayout" Target="../slideLayouts/slideLayout74.xml"/><Relationship Id="rId8" Type="http://schemas.openxmlformats.org/officeDocument/2006/relationships/slideLayout" Target="../slideLayouts/slideLayout75.xml"/><Relationship Id="rId9" Type="http://schemas.openxmlformats.org/officeDocument/2006/relationships/slideLayout" Target="../slideLayouts/slideLayout76.xml"/><Relationship Id="rId10" Type="http://schemas.openxmlformats.org/officeDocument/2006/relationships/slideLayout" Target="../slideLayouts/slideLayout77.xml"/></Relationships>
</file>

<file path=ppt/slideMasters/_rels/slideMaster8.xml.rels><?xml version="1.0" encoding="UTF-8" standalone="yes"?>
<Relationships xmlns="http://schemas.openxmlformats.org/package/2006/relationships"><Relationship Id="rId11" Type="http://schemas.openxmlformats.org/officeDocument/2006/relationships/slideLayout" Target="../slideLayouts/slideLayout89.xml"/><Relationship Id="rId12" Type="http://schemas.openxmlformats.org/officeDocument/2006/relationships/theme" Target="../theme/theme8.xml"/><Relationship Id="rId13" Type="http://schemas.openxmlformats.org/officeDocument/2006/relationships/image" Target="../media/image8.jpeg"/><Relationship Id="rId14" Type="http://schemas.openxmlformats.org/officeDocument/2006/relationships/image" Target="../media/image4.jpeg"/><Relationship Id="rId1" Type="http://schemas.openxmlformats.org/officeDocument/2006/relationships/slideLayout" Target="../slideLayouts/slideLayout79.xml"/><Relationship Id="rId2" Type="http://schemas.openxmlformats.org/officeDocument/2006/relationships/slideLayout" Target="../slideLayouts/slideLayout80.xml"/><Relationship Id="rId3" Type="http://schemas.openxmlformats.org/officeDocument/2006/relationships/slideLayout" Target="../slideLayouts/slideLayout81.xml"/><Relationship Id="rId4" Type="http://schemas.openxmlformats.org/officeDocument/2006/relationships/slideLayout" Target="../slideLayouts/slideLayout82.xml"/><Relationship Id="rId5" Type="http://schemas.openxmlformats.org/officeDocument/2006/relationships/slideLayout" Target="../slideLayouts/slideLayout83.xml"/><Relationship Id="rId6" Type="http://schemas.openxmlformats.org/officeDocument/2006/relationships/slideLayout" Target="../slideLayouts/slideLayout84.xml"/><Relationship Id="rId7" Type="http://schemas.openxmlformats.org/officeDocument/2006/relationships/slideLayout" Target="../slideLayouts/slideLayout85.xml"/><Relationship Id="rId8" Type="http://schemas.openxmlformats.org/officeDocument/2006/relationships/slideLayout" Target="../slideLayouts/slideLayout86.xml"/><Relationship Id="rId9" Type="http://schemas.openxmlformats.org/officeDocument/2006/relationships/slideLayout" Target="../slideLayouts/slideLayout87.xml"/><Relationship Id="rId10" Type="http://schemas.openxmlformats.org/officeDocument/2006/relationships/slideLayout" Target="../slideLayouts/slideLayout88.xml"/></Relationships>
</file>

<file path=ppt/slideMasters/_rels/slideMaster9.xml.rels><?xml version="1.0" encoding="UTF-8" standalone="yes"?>
<Relationships xmlns="http://schemas.openxmlformats.org/package/2006/relationships"><Relationship Id="rId11" Type="http://schemas.openxmlformats.org/officeDocument/2006/relationships/slideLayout" Target="../slideLayouts/slideLayout100.xml"/><Relationship Id="rId12" Type="http://schemas.openxmlformats.org/officeDocument/2006/relationships/theme" Target="../theme/theme9.xml"/><Relationship Id="rId13" Type="http://schemas.openxmlformats.org/officeDocument/2006/relationships/image" Target="../media/image9.jpeg"/><Relationship Id="rId14" Type="http://schemas.openxmlformats.org/officeDocument/2006/relationships/image" Target="../media/image4.jpeg"/><Relationship Id="rId1" Type="http://schemas.openxmlformats.org/officeDocument/2006/relationships/slideLayout" Target="../slideLayouts/slideLayout90.xml"/><Relationship Id="rId2" Type="http://schemas.openxmlformats.org/officeDocument/2006/relationships/slideLayout" Target="../slideLayouts/slideLayout91.xml"/><Relationship Id="rId3" Type="http://schemas.openxmlformats.org/officeDocument/2006/relationships/slideLayout" Target="../slideLayouts/slideLayout92.xml"/><Relationship Id="rId4" Type="http://schemas.openxmlformats.org/officeDocument/2006/relationships/slideLayout" Target="../slideLayouts/slideLayout93.xml"/><Relationship Id="rId5" Type="http://schemas.openxmlformats.org/officeDocument/2006/relationships/slideLayout" Target="../slideLayouts/slideLayout94.xml"/><Relationship Id="rId6" Type="http://schemas.openxmlformats.org/officeDocument/2006/relationships/slideLayout" Target="../slideLayouts/slideLayout95.xml"/><Relationship Id="rId7" Type="http://schemas.openxmlformats.org/officeDocument/2006/relationships/slideLayout" Target="../slideLayouts/slideLayout96.xml"/><Relationship Id="rId8" Type="http://schemas.openxmlformats.org/officeDocument/2006/relationships/slideLayout" Target="../slideLayouts/slideLayout97.xml"/><Relationship Id="rId9" Type="http://schemas.openxmlformats.org/officeDocument/2006/relationships/slideLayout" Target="../slideLayouts/slideLayout98.xml"/><Relationship Id="rId10" Type="http://schemas.openxmlformats.org/officeDocument/2006/relationships/slideLayout" Target="../slideLayouts/slideLayout9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533400" y="1905000"/>
            <a:ext cx="8229600" cy="4471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7" name="Rectangle 2"/>
          <p:cNvSpPr>
            <a:spLocks noGrp="1" noChangeArrowheads="1"/>
          </p:cNvSpPr>
          <p:nvPr>
            <p:ph type="title"/>
          </p:nvPr>
        </p:nvSpPr>
        <p:spPr bwMode="white">
          <a:xfrm>
            <a:off x="357188" y="714375"/>
            <a:ext cx="84582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endParaRPr lang="en-US" altLang="zh-CN"/>
          </a:p>
        </p:txBody>
      </p:sp>
    </p:spTree>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 id="2147483757" r:id="rId12"/>
  </p:sldLayoutIdLst>
  <p:txStyles>
    <p:titleStyle>
      <a:lvl1pPr algn="ctr" rtl="0" eaLnBrk="0" fontAlgn="base" hangingPunct="0">
        <a:spcBef>
          <a:spcPct val="0"/>
        </a:spcBef>
        <a:spcAft>
          <a:spcPct val="0"/>
        </a:spcAft>
        <a:defRPr sz="3200" b="1">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华文中宋" pitchFamily="2" charset="-122"/>
          <a:ea typeface="华文中宋" pitchFamily="2" charset="-122"/>
        </a:defRPr>
      </a:lvl2pPr>
      <a:lvl3pPr algn="ctr" rtl="0" eaLnBrk="0" fontAlgn="base" hangingPunct="0">
        <a:spcBef>
          <a:spcPct val="0"/>
        </a:spcBef>
        <a:spcAft>
          <a:spcPct val="0"/>
        </a:spcAft>
        <a:defRPr sz="3200" b="1">
          <a:solidFill>
            <a:schemeClr val="bg1"/>
          </a:solidFill>
          <a:latin typeface="华文中宋" pitchFamily="2" charset="-122"/>
          <a:ea typeface="华文中宋" pitchFamily="2" charset="-122"/>
        </a:defRPr>
      </a:lvl3pPr>
      <a:lvl4pPr algn="ctr" rtl="0" eaLnBrk="0" fontAlgn="base" hangingPunct="0">
        <a:spcBef>
          <a:spcPct val="0"/>
        </a:spcBef>
        <a:spcAft>
          <a:spcPct val="0"/>
        </a:spcAft>
        <a:defRPr sz="3200" b="1">
          <a:solidFill>
            <a:schemeClr val="bg1"/>
          </a:solidFill>
          <a:latin typeface="华文中宋" pitchFamily="2" charset="-122"/>
          <a:ea typeface="华文中宋" pitchFamily="2" charset="-122"/>
        </a:defRPr>
      </a:lvl4pPr>
      <a:lvl5pPr algn="ctr" rtl="0" eaLnBrk="0" fontAlgn="base" hangingPunct="0">
        <a:spcBef>
          <a:spcPct val="0"/>
        </a:spcBef>
        <a:spcAft>
          <a:spcPct val="0"/>
        </a:spcAft>
        <a:defRPr sz="3200" b="1">
          <a:solidFill>
            <a:schemeClr val="bg1"/>
          </a:solidFill>
          <a:latin typeface="华文中宋" pitchFamily="2" charset="-122"/>
          <a:ea typeface="华文中宋" pitchFamily="2" charset="-122"/>
        </a:defRPr>
      </a:lvl5pPr>
      <a:lvl6pPr marL="457200" algn="ctr" rtl="0" eaLnBrk="0" fontAlgn="base" hangingPunct="0">
        <a:spcBef>
          <a:spcPct val="0"/>
        </a:spcBef>
        <a:spcAft>
          <a:spcPct val="0"/>
        </a:spcAft>
        <a:defRPr sz="3200" b="1">
          <a:solidFill>
            <a:schemeClr val="bg1"/>
          </a:solidFill>
          <a:latin typeface="华文中宋" pitchFamily="2" charset="-122"/>
          <a:ea typeface="华文中宋" pitchFamily="2" charset="-122"/>
        </a:defRPr>
      </a:lvl6pPr>
      <a:lvl7pPr marL="914400" algn="ctr" rtl="0" eaLnBrk="0" fontAlgn="base" hangingPunct="0">
        <a:spcBef>
          <a:spcPct val="0"/>
        </a:spcBef>
        <a:spcAft>
          <a:spcPct val="0"/>
        </a:spcAft>
        <a:defRPr sz="3200" b="1">
          <a:solidFill>
            <a:schemeClr val="bg1"/>
          </a:solidFill>
          <a:latin typeface="华文中宋" pitchFamily="2" charset="-122"/>
          <a:ea typeface="华文中宋" pitchFamily="2" charset="-122"/>
        </a:defRPr>
      </a:lvl7pPr>
      <a:lvl8pPr marL="1371600" algn="ctr" rtl="0" eaLnBrk="0" fontAlgn="base" hangingPunct="0">
        <a:spcBef>
          <a:spcPct val="0"/>
        </a:spcBef>
        <a:spcAft>
          <a:spcPct val="0"/>
        </a:spcAft>
        <a:defRPr sz="3200" b="1">
          <a:solidFill>
            <a:schemeClr val="bg1"/>
          </a:solidFill>
          <a:latin typeface="华文中宋" pitchFamily="2" charset="-122"/>
          <a:ea typeface="华文中宋" pitchFamily="2" charset="-122"/>
        </a:defRPr>
      </a:lvl8pPr>
      <a:lvl9pPr marL="1828800" algn="ctr" rtl="0" eaLnBrk="0" fontAlgn="base" hangingPunct="0">
        <a:spcBef>
          <a:spcPct val="0"/>
        </a:spcBef>
        <a:spcAft>
          <a:spcPct val="0"/>
        </a:spcAft>
        <a:defRPr sz="3200" b="1">
          <a:solidFill>
            <a:schemeClr val="bg1"/>
          </a:solidFill>
          <a:latin typeface="华文中宋" pitchFamily="2" charset="-122"/>
          <a:ea typeface="华文中宋" pitchFamily="2" charset="-122"/>
        </a:defRPr>
      </a:lvl9pPr>
    </p:titleStyle>
    <p:bodyStyle>
      <a:lvl1pPr marL="342900" indent="-342900" algn="l" rtl="0" eaLnBrk="0" fontAlgn="base" hangingPunct="0">
        <a:spcBef>
          <a:spcPct val="20000"/>
        </a:spcBef>
        <a:spcAft>
          <a:spcPct val="0"/>
        </a:spcAft>
        <a:buClr>
          <a:srgbClr val="800080"/>
        </a:buClr>
        <a:buFont typeface="Wingdings" charset="2"/>
        <a:buChar char="v"/>
        <a:defRPr sz="3200">
          <a:solidFill>
            <a:schemeClr val="tx2"/>
          </a:solidFill>
          <a:latin typeface="+mn-lt"/>
          <a:ea typeface="+mn-ea"/>
          <a:cs typeface="+mn-cs"/>
        </a:defRPr>
      </a:lvl1pPr>
      <a:lvl2pPr marL="742950" indent="-285750" algn="l" rtl="0" eaLnBrk="0" fontAlgn="base" hangingPunct="0">
        <a:spcBef>
          <a:spcPct val="20000"/>
        </a:spcBef>
        <a:spcAft>
          <a:spcPct val="0"/>
        </a:spcAft>
        <a:buClr>
          <a:srgbClr val="800080"/>
        </a:buClr>
        <a:buFont typeface="Wingdings" charset="2"/>
        <a:buChar char="§"/>
        <a:defRPr sz="2800">
          <a:solidFill>
            <a:schemeClr val="tx2"/>
          </a:solidFill>
          <a:latin typeface="+mn-lt"/>
        </a:defRPr>
      </a:lvl2pPr>
      <a:lvl3pPr marL="1143000" indent="-228600" algn="l" rtl="0" eaLnBrk="0" fontAlgn="base" hangingPunct="0">
        <a:spcBef>
          <a:spcPct val="20000"/>
        </a:spcBef>
        <a:spcAft>
          <a:spcPct val="0"/>
        </a:spcAft>
        <a:buClr>
          <a:srgbClr val="800080"/>
        </a:buClr>
        <a:buChar char="•"/>
        <a:defRPr sz="2400">
          <a:solidFill>
            <a:schemeClr val="tx2"/>
          </a:solidFill>
          <a:latin typeface="+mn-lt"/>
        </a:defRPr>
      </a:lvl3pPr>
      <a:lvl4pPr marL="1600200" indent="-228600" algn="l" rtl="0" eaLnBrk="0" fontAlgn="base" hangingPunct="0">
        <a:spcBef>
          <a:spcPct val="20000"/>
        </a:spcBef>
        <a:spcAft>
          <a:spcPct val="0"/>
        </a:spcAft>
        <a:buClr>
          <a:srgbClr val="800080"/>
        </a:buClr>
        <a:buChar char="–"/>
        <a:defRPr sz="2000">
          <a:solidFill>
            <a:schemeClr val="tx2"/>
          </a:solidFill>
          <a:latin typeface="+mn-lt"/>
        </a:defRPr>
      </a:lvl4pPr>
      <a:lvl5pPr marL="2057400" indent="-228600" algn="l" rtl="0" eaLnBrk="0" fontAlgn="base" hangingPunct="0">
        <a:spcBef>
          <a:spcPct val="20000"/>
        </a:spcBef>
        <a:spcAft>
          <a:spcPct val="0"/>
        </a:spcAft>
        <a:buClr>
          <a:srgbClr val="800080"/>
        </a:buClr>
        <a:buChar char="»"/>
        <a:defRPr sz="2000">
          <a:solidFill>
            <a:schemeClr val="tx2"/>
          </a:solidFill>
          <a:latin typeface="+mn-lt"/>
        </a:defRPr>
      </a:lvl5pPr>
      <a:lvl6pPr marL="2514600" indent="-228600" algn="l" rtl="0" eaLnBrk="0" fontAlgn="base" hangingPunct="0">
        <a:spcBef>
          <a:spcPct val="20000"/>
        </a:spcBef>
        <a:spcAft>
          <a:spcPct val="0"/>
        </a:spcAft>
        <a:buClr>
          <a:srgbClr val="800080"/>
        </a:buClr>
        <a:buChar char="»"/>
        <a:defRPr sz="2000">
          <a:solidFill>
            <a:schemeClr val="tx2"/>
          </a:solidFill>
          <a:latin typeface="+mn-lt"/>
        </a:defRPr>
      </a:lvl6pPr>
      <a:lvl7pPr marL="2971800" indent="-228600" algn="l" rtl="0" eaLnBrk="0" fontAlgn="base" hangingPunct="0">
        <a:spcBef>
          <a:spcPct val="20000"/>
        </a:spcBef>
        <a:spcAft>
          <a:spcPct val="0"/>
        </a:spcAft>
        <a:buClr>
          <a:srgbClr val="800080"/>
        </a:buClr>
        <a:buChar char="»"/>
        <a:defRPr sz="2000">
          <a:solidFill>
            <a:schemeClr val="tx2"/>
          </a:solidFill>
          <a:latin typeface="+mn-lt"/>
        </a:defRPr>
      </a:lvl7pPr>
      <a:lvl8pPr marL="3429000" indent="-228600" algn="l" rtl="0" eaLnBrk="0" fontAlgn="base" hangingPunct="0">
        <a:spcBef>
          <a:spcPct val="20000"/>
        </a:spcBef>
        <a:spcAft>
          <a:spcPct val="0"/>
        </a:spcAft>
        <a:buClr>
          <a:srgbClr val="800080"/>
        </a:buClr>
        <a:buChar char="»"/>
        <a:defRPr sz="2000">
          <a:solidFill>
            <a:schemeClr val="tx2"/>
          </a:solidFill>
          <a:latin typeface="+mn-lt"/>
        </a:defRPr>
      </a:lvl8pPr>
      <a:lvl9pPr marL="3886200" indent="-228600" algn="l" rtl="0" eaLnBrk="0" fontAlgn="base" hangingPunct="0">
        <a:spcBef>
          <a:spcPct val="20000"/>
        </a:spcBef>
        <a:spcAft>
          <a:spcPct val="0"/>
        </a:spcAft>
        <a:buClr>
          <a:srgbClr val="800080"/>
        </a:buClr>
        <a:buChar char="»"/>
        <a:defRPr sz="2000">
          <a:solidFill>
            <a:schemeClr val="tx2"/>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2051"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hangingPunct="1">
              <a:defRPr sz="1200">
                <a:solidFill>
                  <a:schemeClr val="tx1">
                    <a:tint val="75000"/>
                  </a:schemeClr>
                </a:solidFill>
                <a:latin typeface="Arial" charset="0"/>
                <a:ea typeface="宋体" panose="02010600030101010101" pitchFamily="2" charset="-122"/>
              </a:defRPr>
            </a:lvl1pPr>
          </a:lstStyle>
          <a:p>
            <a:pPr>
              <a:defRPr/>
            </a:pPr>
            <a:fld id="{F967F131-5F1D-8144-A89C-A2116648EFA6}" type="datetimeFigureOut">
              <a:rPr lang="zh-CN" altLang="en-US"/>
              <a:pPr>
                <a:defRPr/>
              </a:pPr>
              <a:t>2018/8/1</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hangingPunct="1">
              <a:defRPr sz="1200">
                <a:solidFill>
                  <a:schemeClr val="tx1">
                    <a:tint val="75000"/>
                  </a:schemeClr>
                </a:solidFill>
                <a:latin typeface="Arial" charset="0"/>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Arial" panose="020B0604020202020204" pitchFamily="34" charset="0"/>
                <a:ea typeface="宋体" panose="02010600030101010101" pitchFamily="2" charset="-122"/>
              </a:defRPr>
            </a:lvl1pPr>
          </a:lstStyle>
          <a:p>
            <a:pPr>
              <a:defRPr/>
            </a:pPr>
            <a:fld id="{AB66F0D0-D607-8E4C-823C-6A029369FA71}"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4338" name="Rectangle 3"/>
          <p:cNvSpPr>
            <a:spLocks noGrp="1" noChangeArrowheads="1"/>
          </p:cNvSpPr>
          <p:nvPr>
            <p:ph type="body" idx="1"/>
          </p:nvPr>
        </p:nvSpPr>
        <p:spPr bwMode="auto">
          <a:xfrm>
            <a:off x="457200" y="1928813"/>
            <a:ext cx="8229600" cy="4471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4339" name="Rectangle 2"/>
          <p:cNvSpPr>
            <a:spLocks noGrp="1" noChangeArrowheads="1"/>
          </p:cNvSpPr>
          <p:nvPr>
            <p:ph type="title"/>
          </p:nvPr>
        </p:nvSpPr>
        <p:spPr bwMode="white">
          <a:xfrm>
            <a:off x="357188" y="714375"/>
            <a:ext cx="84582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endParaRPr lang="en-US" altLang="zh-CN"/>
          </a:p>
        </p:txBody>
      </p:sp>
      <p:sp>
        <p:nvSpPr>
          <p:cNvPr id="1029" name="Rectangle 5"/>
          <p:cNvSpPr>
            <a:spLocks noGrp="1" noChangeArrowheads="1"/>
          </p:cNvSpPr>
          <p:nvPr>
            <p:ph type="ftr" sz="quarter" idx="3"/>
          </p:nvPr>
        </p:nvSpPr>
        <p:spPr bwMode="auto">
          <a:xfrm>
            <a:off x="5867400" y="6461125"/>
            <a:ext cx="2895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1">
                <a:latin typeface="+mj-lt"/>
                <a:ea typeface="宋体" charset="-122"/>
              </a:defRPr>
            </a:lvl1pPr>
          </a:lstStyle>
          <a:p>
            <a:pPr>
              <a:defRPr/>
            </a:pPr>
            <a:endParaRPr lang="zh-CN" altLang="en-US"/>
          </a:p>
        </p:txBody>
      </p:sp>
      <p:sp>
        <p:nvSpPr>
          <p:cNvPr id="1030" name="Rectangle 6"/>
          <p:cNvSpPr>
            <a:spLocks noGrp="1" noChangeArrowheads="1"/>
          </p:cNvSpPr>
          <p:nvPr>
            <p:ph type="sldNum" sz="quarter" idx="4"/>
          </p:nvPr>
        </p:nvSpPr>
        <p:spPr bwMode="auto">
          <a:xfrm>
            <a:off x="3505200" y="6461125"/>
            <a:ext cx="2133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200">
                <a:latin typeface="华文中宋" panose="02010600040101010101" pitchFamily="2" charset="-122"/>
                <a:ea typeface="宋体" panose="02010600030101010101" pitchFamily="2" charset="-122"/>
              </a:defRPr>
            </a:lvl1pPr>
          </a:lstStyle>
          <a:p>
            <a:pPr>
              <a:defRPr/>
            </a:pPr>
            <a:fld id="{30421B1C-8344-BE44-9D77-619FACFDB70D}"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ctr" rtl="0" eaLnBrk="0" fontAlgn="base" hangingPunct="0">
        <a:spcBef>
          <a:spcPct val="0"/>
        </a:spcBef>
        <a:spcAft>
          <a:spcPct val="0"/>
        </a:spcAft>
        <a:defRPr sz="3200" b="1">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华文中宋" pitchFamily="2" charset="-122"/>
          <a:ea typeface="华文中宋" pitchFamily="2" charset="-122"/>
        </a:defRPr>
      </a:lvl2pPr>
      <a:lvl3pPr algn="ctr" rtl="0" eaLnBrk="0" fontAlgn="base" hangingPunct="0">
        <a:spcBef>
          <a:spcPct val="0"/>
        </a:spcBef>
        <a:spcAft>
          <a:spcPct val="0"/>
        </a:spcAft>
        <a:defRPr sz="3200" b="1">
          <a:solidFill>
            <a:schemeClr val="bg1"/>
          </a:solidFill>
          <a:latin typeface="华文中宋" pitchFamily="2" charset="-122"/>
          <a:ea typeface="华文中宋" pitchFamily="2" charset="-122"/>
        </a:defRPr>
      </a:lvl3pPr>
      <a:lvl4pPr algn="ctr" rtl="0" eaLnBrk="0" fontAlgn="base" hangingPunct="0">
        <a:spcBef>
          <a:spcPct val="0"/>
        </a:spcBef>
        <a:spcAft>
          <a:spcPct val="0"/>
        </a:spcAft>
        <a:defRPr sz="3200" b="1">
          <a:solidFill>
            <a:schemeClr val="bg1"/>
          </a:solidFill>
          <a:latin typeface="华文中宋" pitchFamily="2" charset="-122"/>
          <a:ea typeface="华文中宋" pitchFamily="2" charset="-122"/>
        </a:defRPr>
      </a:lvl4pPr>
      <a:lvl5pPr algn="ctr" rtl="0" eaLnBrk="0" fontAlgn="base" hangingPunct="0">
        <a:spcBef>
          <a:spcPct val="0"/>
        </a:spcBef>
        <a:spcAft>
          <a:spcPct val="0"/>
        </a:spcAft>
        <a:defRPr sz="3200" b="1">
          <a:solidFill>
            <a:schemeClr val="bg1"/>
          </a:solidFill>
          <a:latin typeface="华文中宋" pitchFamily="2" charset="-122"/>
          <a:ea typeface="华文中宋" pitchFamily="2" charset="-122"/>
        </a:defRPr>
      </a:lvl5pPr>
      <a:lvl6pPr marL="457200" algn="ctr" rtl="0" eaLnBrk="0" fontAlgn="base" hangingPunct="0">
        <a:spcBef>
          <a:spcPct val="0"/>
        </a:spcBef>
        <a:spcAft>
          <a:spcPct val="0"/>
        </a:spcAft>
        <a:defRPr sz="3200" b="1">
          <a:solidFill>
            <a:schemeClr val="bg1"/>
          </a:solidFill>
          <a:latin typeface="华文中宋" pitchFamily="2" charset="-122"/>
          <a:ea typeface="华文中宋" pitchFamily="2" charset="-122"/>
        </a:defRPr>
      </a:lvl6pPr>
      <a:lvl7pPr marL="914400" algn="ctr" rtl="0" eaLnBrk="0" fontAlgn="base" hangingPunct="0">
        <a:spcBef>
          <a:spcPct val="0"/>
        </a:spcBef>
        <a:spcAft>
          <a:spcPct val="0"/>
        </a:spcAft>
        <a:defRPr sz="3200" b="1">
          <a:solidFill>
            <a:schemeClr val="bg1"/>
          </a:solidFill>
          <a:latin typeface="华文中宋" pitchFamily="2" charset="-122"/>
          <a:ea typeface="华文中宋" pitchFamily="2" charset="-122"/>
        </a:defRPr>
      </a:lvl7pPr>
      <a:lvl8pPr marL="1371600" algn="ctr" rtl="0" eaLnBrk="0" fontAlgn="base" hangingPunct="0">
        <a:spcBef>
          <a:spcPct val="0"/>
        </a:spcBef>
        <a:spcAft>
          <a:spcPct val="0"/>
        </a:spcAft>
        <a:defRPr sz="3200" b="1">
          <a:solidFill>
            <a:schemeClr val="bg1"/>
          </a:solidFill>
          <a:latin typeface="华文中宋" pitchFamily="2" charset="-122"/>
          <a:ea typeface="华文中宋" pitchFamily="2" charset="-122"/>
        </a:defRPr>
      </a:lvl8pPr>
      <a:lvl9pPr marL="1828800" algn="ctr" rtl="0" eaLnBrk="0" fontAlgn="base" hangingPunct="0">
        <a:spcBef>
          <a:spcPct val="0"/>
        </a:spcBef>
        <a:spcAft>
          <a:spcPct val="0"/>
        </a:spcAft>
        <a:defRPr sz="3200" b="1">
          <a:solidFill>
            <a:schemeClr val="bg1"/>
          </a:solidFill>
          <a:latin typeface="华文中宋" pitchFamily="2" charset="-122"/>
          <a:ea typeface="华文中宋" pitchFamily="2" charset="-122"/>
        </a:defRPr>
      </a:lvl9pPr>
    </p:titleStyle>
    <p:bodyStyle>
      <a:lvl1pPr marL="342900" indent="-342900" algn="l" rtl="0" eaLnBrk="0" fontAlgn="base" hangingPunct="0">
        <a:spcBef>
          <a:spcPct val="20000"/>
        </a:spcBef>
        <a:spcAft>
          <a:spcPct val="0"/>
        </a:spcAft>
        <a:buClr>
          <a:srgbClr val="800080"/>
        </a:buClr>
        <a:buFont typeface="Wingdings" charset="2"/>
        <a:buChar char="v"/>
        <a:defRPr sz="3200">
          <a:solidFill>
            <a:schemeClr val="tx2"/>
          </a:solidFill>
          <a:latin typeface="+mn-lt"/>
          <a:ea typeface="+mn-ea"/>
          <a:cs typeface="+mn-cs"/>
        </a:defRPr>
      </a:lvl1pPr>
      <a:lvl2pPr marL="742950" indent="-285750" algn="l" rtl="0" eaLnBrk="0" fontAlgn="base" hangingPunct="0">
        <a:spcBef>
          <a:spcPct val="20000"/>
        </a:spcBef>
        <a:spcAft>
          <a:spcPct val="0"/>
        </a:spcAft>
        <a:buClr>
          <a:srgbClr val="800080"/>
        </a:buClr>
        <a:buFont typeface="Wingdings" charset="2"/>
        <a:buChar char="§"/>
        <a:defRPr sz="2800">
          <a:solidFill>
            <a:schemeClr val="tx2"/>
          </a:solidFill>
          <a:latin typeface="+mn-lt"/>
        </a:defRPr>
      </a:lvl2pPr>
      <a:lvl3pPr marL="1143000" indent="-228600" algn="l" rtl="0" eaLnBrk="0" fontAlgn="base" hangingPunct="0">
        <a:spcBef>
          <a:spcPct val="20000"/>
        </a:spcBef>
        <a:spcAft>
          <a:spcPct val="0"/>
        </a:spcAft>
        <a:buClr>
          <a:srgbClr val="800080"/>
        </a:buClr>
        <a:buChar char="•"/>
        <a:defRPr sz="2400">
          <a:solidFill>
            <a:schemeClr val="tx2"/>
          </a:solidFill>
          <a:latin typeface="+mn-lt"/>
        </a:defRPr>
      </a:lvl3pPr>
      <a:lvl4pPr marL="1600200" indent="-228600" algn="l" rtl="0" eaLnBrk="0" fontAlgn="base" hangingPunct="0">
        <a:spcBef>
          <a:spcPct val="20000"/>
        </a:spcBef>
        <a:spcAft>
          <a:spcPct val="0"/>
        </a:spcAft>
        <a:buClr>
          <a:srgbClr val="800080"/>
        </a:buClr>
        <a:buChar char="–"/>
        <a:defRPr sz="2000">
          <a:solidFill>
            <a:schemeClr val="tx2"/>
          </a:solidFill>
          <a:latin typeface="+mn-lt"/>
        </a:defRPr>
      </a:lvl4pPr>
      <a:lvl5pPr marL="2057400" indent="-228600" algn="l" rtl="0" eaLnBrk="0" fontAlgn="base" hangingPunct="0">
        <a:spcBef>
          <a:spcPct val="20000"/>
        </a:spcBef>
        <a:spcAft>
          <a:spcPct val="0"/>
        </a:spcAft>
        <a:buClr>
          <a:srgbClr val="800080"/>
        </a:buClr>
        <a:buChar char="»"/>
        <a:defRPr sz="2000">
          <a:solidFill>
            <a:schemeClr val="tx2"/>
          </a:solidFill>
          <a:latin typeface="+mn-lt"/>
        </a:defRPr>
      </a:lvl5pPr>
      <a:lvl6pPr marL="2514600" indent="-228600" algn="l" rtl="0" eaLnBrk="0" fontAlgn="base" hangingPunct="0">
        <a:spcBef>
          <a:spcPct val="20000"/>
        </a:spcBef>
        <a:spcAft>
          <a:spcPct val="0"/>
        </a:spcAft>
        <a:buClr>
          <a:srgbClr val="800080"/>
        </a:buClr>
        <a:buChar char="»"/>
        <a:defRPr sz="2000">
          <a:solidFill>
            <a:schemeClr val="tx2"/>
          </a:solidFill>
          <a:latin typeface="+mn-lt"/>
        </a:defRPr>
      </a:lvl6pPr>
      <a:lvl7pPr marL="2971800" indent="-228600" algn="l" rtl="0" eaLnBrk="0" fontAlgn="base" hangingPunct="0">
        <a:spcBef>
          <a:spcPct val="20000"/>
        </a:spcBef>
        <a:spcAft>
          <a:spcPct val="0"/>
        </a:spcAft>
        <a:buClr>
          <a:srgbClr val="800080"/>
        </a:buClr>
        <a:buChar char="»"/>
        <a:defRPr sz="2000">
          <a:solidFill>
            <a:schemeClr val="tx2"/>
          </a:solidFill>
          <a:latin typeface="+mn-lt"/>
        </a:defRPr>
      </a:lvl7pPr>
      <a:lvl8pPr marL="3429000" indent="-228600" algn="l" rtl="0" eaLnBrk="0" fontAlgn="base" hangingPunct="0">
        <a:spcBef>
          <a:spcPct val="20000"/>
        </a:spcBef>
        <a:spcAft>
          <a:spcPct val="0"/>
        </a:spcAft>
        <a:buClr>
          <a:srgbClr val="800080"/>
        </a:buClr>
        <a:buChar char="»"/>
        <a:defRPr sz="2000">
          <a:solidFill>
            <a:schemeClr val="tx2"/>
          </a:solidFill>
          <a:latin typeface="+mn-lt"/>
        </a:defRPr>
      </a:lvl8pPr>
      <a:lvl9pPr marL="3886200" indent="-228600" algn="l" rtl="0" eaLnBrk="0" fontAlgn="base" hangingPunct="0">
        <a:spcBef>
          <a:spcPct val="20000"/>
        </a:spcBef>
        <a:spcAft>
          <a:spcPct val="0"/>
        </a:spcAft>
        <a:buClr>
          <a:srgbClr val="800080"/>
        </a:buClr>
        <a:buChar char="»"/>
        <a:defRPr sz="2000">
          <a:solidFill>
            <a:schemeClr val="tx2"/>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pic>
        <p:nvPicPr>
          <p:cNvPr id="26626" name="图片 5" descr="学术部logo .jpg"/>
          <p:cNvPicPr>
            <a:picLocks noChangeAspect="1"/>
          </p:cNvPicPr>
          <p:nvPr/>
        </p:nvPicPr>
        <p:blipFill>
          <a:blip r:embed="rId14">
            <a:clrChange>
              <a:clrFrom>
                <a:srgbClr val="FDFDFD"/>
              </a:clrFrom>
              <a:clrTo>
                <a:srgbClr val="FDFDFD">
                  <a:alpha val="0"/>
                </a:srgbClr>
              </a:clrTo>
            </a:clrChange>
            <a:extLst>
              <a:ext uri="{28A0092B-C50C-407E-A947-70E740481C1C}">
                <a14:useLocalDpi xmlns:a14="http://schemas.microsoft.com/office/drawing/2010/main" val="0"/>
              </a:ext>
            </a:extLst>
          </a:blip>
          <a:srcRect/>
          <a:stretch>
            <a:fillRect/>
          </a:stretch>
        </p:blipFill>
        <p:spPr bwMode="auto">
          <a:xfrm>
            <a:off x="4214813" y="6215063"/>
            <a:ext cx="784225"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7" name="Rectangle 3"/>
          <p:cNvSpPr>
            <a:spLocks noGrp="1" noChangeArrowheads="1"/>
          </p:cNvSpPr>
          <p:nvPr>
            <p:ph type="body" idx="1"/>
          </p:nvPr>
        </p:nvSpPr>
        <p:spPr bwMode="auto">
          <a:xfrm>
            <a:off x="457200" y="1928813"/>
            <a:ext cx="8229600" cy="4471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6628" name="Rectangle 2"/>
          <p:cNvSpPr>
            <a:spLocks noGrp="1" noChangeArrowheads="1"/>
          </p:cNvSpPr>
          <p:nvPr>
            <p:ph type="title"/>
          </p:nvPr>
        </p:nvSpPr>
        <p:spPr bwMode="white">
          <a:xfrm>
            <a:off x="357188" y="714375"/>
            <a:ext cx="84582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endParaRPr lang="en-US" altLang="zh-CN"/>
          </a:p>
        </p:txBody>
      </p:sp>
      <p:sp>
        <p:nvSpPr>
          <p:cNvPr id="7" name="Rectangle 5"/>
          <p:cNvSpPr>
            <a:spLocks noGrp="1" noChangeArrowheads="1"/>
          </p:cNvSpPr>
          <p:nvPr>
            <p:ph type="ftr" sz="quarter" idx="3"/>
          </p:nvPr>
        </p:nvSpPr>
        <p:spPr bwMode="auto">
          <a:xfrm>
            <a:off x="5867400" y="6461125"/>
            <a:ext cx="2895600" cy="320675"/>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eaLnBrk="1" hangingPunct="1">
              <a:defRPr sz="1200" b="1">
                <a:latin typeface="+mj-lt"/>
                <a:ea typeface="宋体" charset="-122"/>
              </a:defRPr>
            </a:lvl1pPr>
          </a:lstStyle>
          <a:p>
            <a:pPr>
              <a:defRPr/>
            </a:pPr>
            <a:endParaRPr lang="zh-CN" altLang="en-US"/>
          </a:p>
        </p:txBody>
      </p:sp>
      <p:sp>
        <p:nvSpPr>
          <p:cNvPr id="8" name="Rectangle 6"/>
          <p:cNvSpPr>
            <a:spLocks noGrp="1" noChangeArrowheads="1"/>
          </p:cNvSpPr>
          <p:nvPr>
            <p:ph type="sldNum" sz="quarter" idx="4"/>
          </p:nvPr>
        </p:nvSpPr>
        <p:spPr bwMode="auto">
          <a:xfrm>
            <a:off x="3505200" y="6461125"/>
            <a:ext cx="2133600" cy="320675"/>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eaLnBrk="1" hangingPunct="1">
              <a:defRPr sz="1200">
                <a:latin typeface="华文中宋" panose="02010600040101010101" pitchFamily="2" charset="-122"/>
                <a:ea typeface="宋体" panose="02010600030101010101" pitchFamily="2" charset="-122"/>
              </a:defRPr>
            </a:lvl1pPr>
          </a:lstStyle>
          <a:p>
            <a:pPr>
              <a:defRPr/>
            </a:pPr>
            <a:fld id="{91585BFC-9A6A-524C-B4FA-C61B7CEF9F15}"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83" r:id="rId4"/>
    <p:sldLayoutId id="2147483784" r:id="rId5"/>
    <p:sldLayoutId id="2147483785" r:id="rId6"/>
    <p:sldLayoutId id="2147483786" r:id="rId7"/>
    <p:sldLayoutId id="2147483787" r:id="rId8"/>
    <p:sldLayoutId id="2147483788" r:id="rId9"/>
    <p:sldLayoutId id="2147483789" r:id="rId10"/>
    <p:sldLayoutId id="2147483790" r:id="rId11"/>
  </p:sldLayoutIdLst>
  <p:txStyles>
    <p:titleStyle>
      <a:lvl1pPr algn="ctr" rtl="0" eaLnBrk="0" fontAlgn="base" hangingPunct="0">
        <a:spcBef>
          <a:spcPct val="0"/>
        </a:spcBef>
        <a:spcAft>
          <a:spcPct val="0"/>
        </a:spcAft>
        <a:defRPr sz="3200" b="1">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华文中宋" pitchFamily="2" charset="-122"/>
          <a:ea typeface="华文中宋" pitchFamily="2" charset="-122"/>
        </a:defRPr>
      </a:lvl2pPr>
      <a:lvl3pPr algn="ctr" rtl="0" eaLnBrk="0" fontAlgn="base" hangingPunct="0">
        <a:spcBef>
          <a:spcPct val="0"/>
        </a:spcBef>
        <a:spcAft>
          <a:spcPct val="0"/>
        </a:spcAft>
        <a:defRPr sz="3200" b="1">
          <a:solidFill>
            <a:schemeClr val="bg1"/>
          </a:solidFill>
          <a:latin typeface="华文中宋" pitchFamily="2" charset="-122"/>
          <a:ea typeface="华文中宋" pitchFamily="2" charset="-122"/>
        </a:defRPr>
      </a:lvl3pPr>
      <a:lvl4pPr algn="ctr" rtl="0" eaLnBrk="0" fontAlgn="base" hangingPunct="0">
        <a:spcBef>
          <a:spcPct val="0"/>
        </a:spcBef>
        <a:spcAft>
          <a:spcPct val="0"/>
        </a:spcAft>
        <a:defRPr sz="3200" b="1">
          <a:solidFill>
            <a:schemeClr val="bg1"/>
          </a:solidFill>
          <a:latin typeface="华文中宋" pitchFamily="2" charset="-122"/>
          <a:ea typeface="华文中宋" pitchFamily="2" charset="-122"/>
        </a:defRPr>
      </a:lvl4pPr>
      <a:lvl5pPr algn="ctr" rtl="0" eaLnBrk="0" fontAlgn="base" hangingPunct="0">
        <a:spcBef>
          <a:spcPct val="0"/>
        </a:spcBef>
        <a:spcAft>
          <a:spcPct val="0"/>
        </a:spcAft>
        <a:defRPr sz="3200" b="1">
          <a:solidFill>
            <a:schemeClr val="bg1"/>
          </a:solidFill>
          <a:latin typeface="华文中宋" pitchFamily="2" charset="-122"/>
          <a:ea typeface="华文中宋" pitchFamily="2" charset="-122"/>
        </a:defRPr>
      </a:lvl5pPr>
      <a:lvl6pPr marL="457200" algn="ctr" rtl="0" eaLnBrk="0" fontAlgn="base" hangingPunct="0">
        <a:spcBef>
          <a:spcPct val="0"/>
        </a:spcBef>
        <a:spcAft>
          <a:spcPct val="0"/>
        </a:spcAft>
        <a:defRPr sz="3200" b="1">
          <a:solidFill>
            <a:schemeClr val="bg1"/>
          </a:solidFill>
          <a:latin typeface="华文中宋" pitchFamily="2" charset="-122"/>
          <a:ea typeface="华文中宋" pitchFamily="2" charset="-122"/>
        </a:defRPr>
      </a:lvl6pPr>
      <a:lvl7pPr marL="914400" algn="ctr" rtl="0" eaLnBrk="0" fontAlgn="base" hangingPunct="0">
        <a:spcBef>
          <a:spcPct val="0"/>
        </a:spcBef>
        <a:spcAft>
          <a:spcPct val="0"/>
        </a:spcAft>
        <a:defRPr sz="3200" b="1">
          <a:solidFill>
            <a:schemeClr val="bg1"/>
          </a:solidFill>
          <a:latin typeface="华文中宋" pitchFamily="2" charset="-122"/>
          <a:ea typeface="华文中宋" pitchFamily="2" charset="-122"/>
        </a:defRPr>
      </a:lvl7pPr>
      <a:lvl8pPr marL="1371600" algn="ctr" rtl="0" eaLnBrk="0" fontAlgn="base" hangingPunct="0">
        <a:spcBef>
          <a:spcPct val="0"/>
        </a:spcBef>
        <a:spcAft>
          <a:spcPct val="0"/>
        </a:spcAft>
        <a:defRPr sz="3200" b="1">
          <a:solidFill>
            <a:schemeClr val="bg1"/>
          </a:solidFill>
          <a:latin typeface="华文中宋" pitchFamily="2" charset="-122"/>
          <a:ea typeface="华文中宋" pitchFamily="2" charset="-122"/>
        </a:defRPr>
      </a:lvl8pPr>
      <a:lvl9pPr marL="1828800" algn="ctr" rtl="0" eaLnBrk="0" fontAlgn="base" hangingPunct="0">
        <a:spcBef>
          <a:spcPct val="0"/>
        </a:spcBef>
        <a:spcAft>
          <a:spcPct val="0"/>
        </a:spcAft>
        <a:defRPr sz="3200" b="1">
          <a:solidFill>
            <a:schemeClr val="bg1"/>
          </a:solidFill>
          <a:latin typeface="华文中宋" pitchFamily="2" charset="-122"/>
          <a:ea typeface="华文中宋" pitchFamily="2" charset="-122"/>
        </a:defRPr>
      </a:lvl9pPr>
    </p:titleStyle>
    <p:bodyStyle>
      <a:lvl1pPr marL="342900" indent="-342900" algn="l" rtl="0" eaLnBrk="0" fontAlgn="base" hangingPunct="0">
        <a:spcBef>
          <a:spcPct val="20000"/>
        </a:spcBef>
        <a:spcAft>
          <a:spcPct val="0"/>
        </a:spcAft>
        <a:buClr>
          <a:srgbClr val="800080"/>
        </a:buClr>
        <a:buFont typeface="Wingdings" charset="2"/>
        <a:buChar char="v"/>
        <a:defRPr sz="3200">
          <a:solidFill>
            <a:schemeClr val="tx2"/>
          </a:solidFill>
          <a:latin typeface="+mn-lt"/>
          <a:ea typeface="+mn-ea"/>
          <a:cs typeface="+mn-cs"/>
        </a:defRPr>
      </a:lvl1pPr>
      <a:lvl2pPr marL="742950" indent="-285750" algn="l" rtl="0" eaLnBrk="0" fontAlgn="base" hangingPunct="0">
        <a:spcBef>
          <a:spcPct val="20000"/>
        </a:spcBef>
        <a:spcAft>
          <a:spcPct val="0"/>
        </a:spcAft>
        <a:buClr>
          <a:srgbClr val="800080"/>
        </a:buClr>
        <a:buFont typeface="Wingdings" charset="2"/>
        <a:buChar char="§"/>
        <a:defRPr sz="2800">
          <a:solidFill>
            <a:schemeClr val="tx2"/>
          </a:solidFill>
          <a:latin typeface="+mn-lt"/>
        </a:defRPr>
      </a:lvl2pPr>
      <a:lvl3pPr marL="1143000" indent="-228600" algn="l" rtl="0" eaLnBrk="0" fontAlgn="base" hangingPunct="0">
        <a:spcBef>
          <a:spcPct val="20000"/>
        </a:spcBef>
        <a:spcAft>
          <a:spcPct val="0"/>
        </a:spcAft>
        <a:buClr>
          <a:srgbClr val="800080"/>
        </a:buClr>
        <a:buChar char="•"/>
        <a:defRPr sz="2400">
          <a:solidFill>
            <a:schemeClr val="tx2"/>
          </a:solidFill>
          <a:latin typeface="+mn-lt"/>
        </a:defRPr>
      </a:lvl3pPr>
      <a:lvl4pPr marL="1600200" indent="-228600" algn="l" rtl="0" eaLnBrk="0" fontAlgn="base" hangingPunct="0">
        <a:spcBef>
          <a:spcPct val="20000"/>
        </a:spcBef>
        <a:spcAft>
          <a:spcPct val="0"/>
        </a:spcAft>
        <a:buClr>
          <a:srgbClr val="800080"/>
        </a:buClr>
        <a:buChar char="–"/>
        <a:defRPr sz="2000">
          <a:solidFill>
            <a:schemeClr val="tx2"/>
          </a:solidFill>
          <a:latin typeface="+mn-lt"/>
        </a:defRPr>
      </a:lvl4pPr>
      <a:lvl5pPr marL="2057400" indent="-228600" algn="l" rtl="0" eaLnBrk="0" fontAlgn="base" hangingPunct="0">
        <a:spcBef>
          <a:spcPct val="20000"/>
        </a:spcBef>
        <a:spcAft>
          <a:spcPct val="0"/>
        </a:spcAft>
        <a:buClr>
          <a:srgbClr val="800080"/>
        </a:buClr>
        <a:buChar char="»"/>
        <a:defRPr sz="2000">
          <a:solidFill>
            <a:schemeClr val="tx2"/>
          </a:solidFill>
          <a:latin typeface="+mn-lt"/>
        </a:defRPr>
      </a:lvl5pPr>
      <a:lvl6pPr marL="2514600" indent="-228600" algn="l" rtl="0" eaLnBrk="0" fontAlgn="base" hangingPunct="0">
        <a:spcBef>
          <a:spcPct val="20000"/>
        </a:spcBef>
        <a:spcAft>
          <a:spcPct val="0"/>
        </a:spcAft>
        <a:buClr>
          <a:srgbClr val="800080"/>
        </a:buClr>
        <a:buChar char="»"/>
        <a:defRPr sz="2000">
          <a:solidFill>
            <a:schemeClr val="tx2"/>
          </a:solidFill>
          <a:latin typeface="+mn-lt"/>
        </a:defRPr>
      </a:lvl6pPr>
      <a:lvl7pPr marL="2971800" indent="-228600" algn="l" rtl="0" eaLnBrk="0" fontAlgn="base" hangingPunct="0">
        <a:spcBef>
          <a:spcPct val="20000"/>
        </a:spcBef>
        <a:spcAft>
          <a:spcPct val="0"/>
        </a:spcAft>
        <a:buClr>
          <a:srgbClr val="800080"/>
        </a:buClr>
        <a:buChar char="»"/>
        <a:defRPr sz="2000">
          <a:solidFill>
            <a:schemeClr val="tx2"/>
          </a:solidFill>
          <a:latin typeface="+mn-lt"/>
        </a:defRPr>
      </a:lvl7pPr>
      <a:lvl8pPr marL="3429000" indent="-228600" algn="l" rtl="0" eaLnBrk="0" fontAlgn="base" hangingPunct="0">
        <a:spcBef>
          <a:spcPct val="20000"/>
        </a:spcBef>
        <a:spcAft>
          <a:spcPct val="0"/>
        </a:spcAft>
        <a:buClr>
          <a:srgbClr val="800080"/>
        </a:buClr>
        <a:buChar char="»"/>
        <a:defRPr sz="2000">
          <a:solidFill>
            <a:schemeClr val="tx2"/>
          </a:solidFill>
          <a:latin typeface="+mn-lt"/>
        </a:defRPr>
      </a:lvl8pPr>
      <a:lvl9pPr marL="3886200" indent="-228600" algn="l" rtl="0" eaLnBrk="0" fontAlgn="base" hangingPunct="0">
        <a:spcBef>
          <a:spcPct val="20000"/>
        </a:spcBef>
        <a:spcAft>
          <a:spcPct val="0"/>
        </a:spcAft>
        <a:buClr>
          <a:srgbClr val="800080"/>
        </a:buClr>
        <a:buChar char="»"/>
        <a:defRPr sz="2000">
          <a:solidFill>
            <a:schemeClr val="tx2"/>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pic>
        <p:nvPicPr>
          <p:cNvPr id="38914" name="图片 5" descr="学术部logo .jpg"/>
          <p:cNvPicPr>
            <a:picLocks noChangeAspect="1"/>
          </p:cNvPicPr>
          <p:nvPr/>
        </p:nvPicPr>
        <p:blipFill>
          <a:blip r:embed="rId14">
            <a:clrChange>
              <a:clrFrom>
                <a:srgbClr val="FDFDFD"/>
              </a:clrFrom>
              <a:clrTo>
                <a:srgbClr val="FDFDFD">
                  <a:alpha val="0"/>
                </a:srgbClr>
              </a:clrTo>
            </a:clrChange>
            <a:extLst>
              <a:ext uri="{28A0092B-C50C-407E-A947-70E740481C1C}">
                <a14:useLocalDpi xmlns:a14="http://schemas.microsoft.com/office/drawing/2010/main" val="0"/>
              </a:ext>
            </a:extLst>
          </a:blip>
          <a:srcRect/>
          <a:stretch>
            <a:fillRect/>
          </a:stretch>
        </p:blipFill>
        <p:spPr bwMode="auto">
          <a:xfrm>
            <a:off x="7786688" y="785813"/>
            <a:ext cx="1000125" cy="728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5" name="Rectangle 3"/>
          <p:cNvSpPr>
            <a:spLocks noGrp="1" noChangeArrowheads="1"/>
          </p:cNvSpPr>
          <p:nvPr>
            <p:ph type="body" idx="1"/>
          </p:nvPr>
        </p:nvSpPr>
        <p:spPr bwMode="auto">
          <a:xfrm>
            <a:off x="457200" y="1928813"/>
            <a:ext cx="8229600" cy="4471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8916" name="Rectangle 2"/>
          <p:cNvSpPr>
            <a:spLocks noGrp="1" noChangeArrowheads="1"/>
          </p:cNvSpPr>
          <p:nvPr>
            <p:ph type="title"/>
          </p:nvPr>
        </p:nvSpPr>
        <p:spPr bwMode="white">
          <a:xfrm>
            <a:off x="357188" y="714375"/>
            <a:ext cx="84582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endParaRPr lang="en-US" altLang="zh-CN"/>
          </a:p>
        </p:txBody>
      </p:sp>
      <p:sp>
        <p:nvSpPr>
          <p:cNvPr id="7" name="Rectangle 5"/>
          <p:cNvSpPr>
            <a:spLocks noGrp="1" noChangeArrowheads="1"/>
          </p:cNvSpPr>
          <p:nvPr>
            <p:ph type="ftr" sz="quarter" idx="3"/>
          </p:nvPr>
        </p:nvSpPr>
        <p:spPr bwMode="auto">
          <a:xfrm>
            <a:off x="5867400" y="6461125"/>
            <a:ext cx="2895600" cy="320675"/>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eaLnBrk="1" hangingPunct="1">
              <a:defRPr sz="1200" b="1">
                <a:latin typeface="+mj-lt"/>
                <a:ea typeface="宋体" charset="-122"/>
              </a:defRPr>
            </a:lvl1pPr>
          </a:lstStyle>
          <a:p>
            <a:pPr>
              <a:defRPr/>
            </a:pPr>
            <a:endParaRPr lang="zh-CN" altLang="en-US"/>
          </a:p>
        </p:txBody>
      </p:sp>
      <p:sp>
        <p:nvSpPr>
          <p:cNvPr id="8" name="Rectangle 6"/>
          <p:cNvSpPr>
            <a:spLocks noGrp="1" noChangeArrowheads="1"/>
          </p:cNvSpPr>
          <p:nvPr>
            <p:ph type="sldNum" sz="quarter" idx="4"/>
          </p:nvPr>
        </p:nvSpPr>
        <p:spPr bwMode="auto">
          <a:xfrm>
            <a:off x="3505200" y="6461125"/>
            <a:ext cx="2133600" cy="320675"/>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eaLnBrk="1" hangingPunct="1">
              <a:defRPr sz="1200">
                <a:latin typeface="华文中宋" panose="02010600040101010101" pitchFamily="2" charset="-122"/>
                <a:ea typeface="宋体" panose="02010600030101010101" pitchFamily="2" charset="-122"/>
              </a:defRPr>
            </a:lvl1pPr>
          </a:lstStyle>
          <a:p>
            <a:pPr>
              <a:defRPr/>
            </a:pPr>
            <a:fld id="{10C62741-7947-CD48-B067-76CA160344A8}"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Lst>
  <p:txStyles>
    <p:titleStyle>
      <a:lvl1pPr algn="ctr" rtl="0" eaLnBrk="0" fontAlgn="base" hangingPunct="0">
        <a:spcBef>
          <a:spcPct val="0"/>
        </a:spcBef>
        <a:spcAft>
          <a:spcPct val="0"/>
        </a:spcAft>
        <a:defRPr sz="3200" b="1">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华文中宋" pitchFamily="2" charset="-122"/>
          <a:ea typeface="华文中宋" pitchFamily="2" charset="-122"/>
        </a:defRPr>
      </a:lvl2pPr>
      <a:lvl3pPr algn="ctr" rtl="0" eaLnBrk="0" fontAlgn="base" hangingPunct="0">
        <a:spcBef>
          <a:spcPct val="0"/>
        </a:spcBef>
        <a:spcAft>
          <a:spcPct val="0"/>
        </a:spcAft>
        <a:defRPr sz="3200" b="1">
          <a:solidFill>
            <a:schemeClr val="bg1"/>
          </a:solidFill>
          <a:latin typeface="华文中宋" pitchFamily="2" charset="-122"/>
          <a:ea typeface="华文中宋" pitchFamily="2" charset="-122"/>
        </a:defRPr>
      </a:lvl3pPr>
      <a:lvl4pPr algn="ctr" rtl="0" eaLnBrk="0" fontAlgn="base" hangingPunct="0">
        <a:spcBef>
          <a:spcPct val="0"/>
        </a:spcBef>
        <a:spcAft>
          <a:spcPct val="0"/>
        </a:spcAft>
        <a:defRPr sz="3200" b="1">
          <a:solidFill>
            <a:schemeClr val="bg1"/>
          </a:solidFill>
          <a:latin typeface="华文中宋" pitchFamily="2" charset="-122"/>
          <a:ea typeface="华文中宋" pitchFamily="2" charset="-122"/>
        </a:defRPr>
      </a:lvl4pPr>
      <a:lvl5pPr algn="ctr" rtl="0" eaLnBrk="0" fontAlgn="base" hangingPunct="0">
        <a:spcBef>
          <a:spcPct val="0"/>
        </a:spcBef>
        <a:spcAft>
          <a:spcPct val="0"/>
        </a:spcAft>
        <a:defRPr sz="3200" b="1">
          <a:solidFill>
            <a:schemeClr val="bg1"/>
          </a:solidFill>
          <a:latin typeface="华文中宋" pitchFamily="2" charset="-122"/>
          <a:ea typeface="华文中宋" pitchFamily="2" charset="-122"/>
        </a:defRPr>
      </a:lvl5pPr>
      <a:lvl6pPr marL="457200" algn="ctr" rtl="0" eaLnBrk="0" fontAlgn="base" hangingPunct="0">
        <a:spcBef>
          <a:spcPct val="0"/>
        </a:spcBef>
        <a:spcAft>
          <a:spcPct val="0"/>
        </a:spcAft>
        <a:defRPr sz="3200" b="1">
          <a:solidFill>
            <a:schemeClr val="bg1"/>
          </a:solidFill>
          <a:latin typeface="华文中宋" pitchFamily="2" charset="-122"/>
          <a:ea typeface="华文中宋" pitchFamily="2" charset="-122"/>
        </a:defRPr>
      </a:lvl6pPr>
      <a:lvl7pPr marL="914400" algn="ctr" rtl="0" eaLnBrk="0" fontAlgn="base" hangingPunct="0">
        <a:spcBef>
          <a:spcPct val="0"/>
        </a:spcBef>
        <a:spcAft>
          <a:spcPct val="0"/>
        </a:spcAft>
        <a:defRPr sz="3200" b="1">
          <a:solidFill>
            <a:schemeClr val="bg1"/>
          </a:solidFill>
          <a:latin typeface="华文中宋" pitchFamily="2" charset="-122"/>
          <a:ea typeface="华文中宋" pitchFamily="2" charset="-122"/>
        </a:defRPr>
      </a:lvl7pPr>
      <a:lvl8pPr marL="1371600" algn="ctr" rtl="0" eaLnBrk="0" fontAlgn="base" hangingPunct="0">
        <a:spcBef>
          <a:spcPct val="0"/>
        </a:spcBef>
        <a:spcAft>
          <a:spcPct val="0"/>
        </a:spcAft>
        <a:defRPr sz="3200" b="1">
          <a:solidFill>
            <a:schemeClr val="bg1"/>
          </a:solidFill>
          <a:latin typeface="华文中宋" pitchFamily="2" charset="-122"/>
          <a:ea typeface="华文中宋" pitchFamily="2" charset="-122"/>
        </a:defRPr>
      </a:lvl8pPr>
      <a:lvl9pPr marL="1828800" algn="ctr" rtl="0" eaLnBrk="0" fontAlgn="base" hangingPunct="0">
        <a:spcBef>
          <a:spcPct val="0"/>
        </a:spcBef>
        <a:spcAft>
          <a:spcPct val="0"/>
        </a:spcAft>
        <a:defRPr sz="3200" b="1">
          <a:solidFill>
            <a:schemeClr val="bg1"/>
          </a:solidFill>
          <a:latin typeface="华文中宋" pitchFamily="2" charset="-122"/>
          <a:ea typeface="华文中宋" pitchFamily="2" charset="-122"/>
        </a:defRPr>
      </a:lvl9pPr>
    </p:titleStyle>
    <p:bodyStyle>
      <a:lvl1pPr marL="342900" indent="-342900" algn="l" rtl="0" eaLnBrk="0" fontAlgn="base" hangingPunct="0">
        <a:spcBef>
          <a:spcPct val="20000"/>
        </a:spcBef>
        <a:spcAft>
          <a:spcPct val="0"/>
        </a:spcAft>
        <a:buClr>
          <a:srgbClr val="800080"/>
        </a:buClr>
        <a:buFont typeface="Wingdings" charset="2"/>
        <a:buChar char="v"/>
        <a:defRPr sz="3200">
          <a:solidFill>
            <a:schemeClr val="tx2"/>
          </a:solidFill>
          <a:latin typeface="+mn-lt"/>
          <a:ea typeface="+mn-ea"/>
          <a:cs typeface="+mn-cs"/>
        </a:defRPr>
      </a:lvl1pPr>
      <a:lvl2pPr marL="742950" indent="-285750" algn="l" rtl="0" eaLnBrk="0" fontAlgn="base" hangingPunct="0">
        <a:spcBef>
          <a:spcPct val="20000"/>
        </a:spcBef>
        <a:spcAft>
          <a:spcPct val="0"/>
        </a:spcAft>
        <a:buClr>
          <a:srgbClr val="800080"/>
        </a:buClr>
        <a:buFont typeface="Wingdings" charset="2"/>
        <a:buChar char="§"/>
        <a:defRPr sz="2800">
          <a:solidFill>
            <a:schemeClr val="tx2"/>
          </a:solidFill>
          <a:latin typeface="+mn-lt"/>
        </a:defRPr>
      </a:lvl2pPr>
      <a:lvl3pPr marL="1143000" indent="-228600" algn="l" rtl="0" eaLnBrk="0" fontAlgn="base" hangingPunct="0">
        <a:spcBef>
          <a:spcPct val="20000"/>
        </a:spcBef>
        <a:spcAft>
          <a:spcPct val="0"/>
        </a:spcAft>
        <a:buClr>
          <a:srgbClr val="800080"/>
        </a:buClr>
        <a:buChar char="•"/>
        <a:defRPr sz="2400">
          <a:solidFill>
            <a:schemeClr val="tx2"/>
          </a:solidFill>
          <a:latin typeface="+mn-lt"/>
        </a:defRPr>
      </a:lvl3pPr>
      <a:lvl4pPr marL="1600200" indent="-228600" algn="l" rtl="0" eaLnBrk="0" fontAlgn="base" hangingPunct="0">
        <a:spcBef>
          <a:spcPct val="20000"/>
        </a:spcBef>
        <a:spcAft>
          <a:spcPct val="0"/>
        </a:spcAft>
        <a:buClr>
          <a:srgbClr val="800080"/>
        </a:buClr>
        <a:buChar char="–"/>
        <a:defRPr sz="2000">
          <a:solidFill>
            <a:schemeClr val="tx2"/>
          </a:solidFill>
          <a:latin typeface="+mn-lt"/>
        </a:defRPr>
      </a:lvl4pPr>
      <a:lvl5pPr marL="2057400" indent="-228600" algn="l" rtl="0" eaLnBrk="0" fontAlgn="base" hangingPunct="0">
        <a:spcBef>
          <a:spcPct val="20000"/>
        </a:spcBef>
        <a:spcAft>
          <a:spcPct val="0"/>
        </a:spcAft>
        <a:buClr>
          <a:srgbClr val="800080"/>
        </a:buClr>
        <a:buChar char="»"/>
        <a:defRPr sz="2000">
          <a:solidFill>
            <a:schemeClr val="tx2"/>
          </a:solidFill>
          <a:latin typeface="+mn-lt"/>
        </a:defRPr>
      </a:lvl5pPr>
      <a:lvl6pPr marL="2514600" indent="-228600" algn="l" rtl="0" eaLnBrk="0" fontAlgn="base" hangingPunct="0">
        <a:spcBef>
          <a:spcPct val="20000"/>
        </a:spcBef>
        <a:spcAft>
          <a:spcPct val="0"/>
        </a:spcAft>
        <a:buClr>
          <a:srgbClr val="800080"/>
        </a:buClr>
        <a:buChar char="»"/>
        <a:defRPr sz="2000">
          <a:solidFill>
            <a:schemeClr val="tx2"/>
          </a:solidFill>
          <a:latin typeface="+mn-lt"/>
        </a:defRPr>
      </a:lvl6pPr>
      <a:lvl7pPr marL="2971800" indent="-228600" algn="l" rtl="0" eaLnBrk="0" fontAlgn="base" hangingPunct="0">
        <a:spcBef>
          <a:spcPct val="20000"/>
        </a:spcBef>
        <a:spcAft>
          <a:spcPct val="0"/>
        </a:spcAft>
        <a:buClr>
          <a:srgbClr val="800080"/>
        </a:buClr>
        <a:buChar char="»"/>
        <a:defRPr sz="2000">
          <a:solidFill>
            <a:schemeClr val="tx2"/>
          </a:solidFill>
          <a:latin typeface="+mn-lt"/>
        </a:defRPr>
      </a:lvl7pPr>
      <a:lvl8pPr marL="3429000" indent="-228600" algn="l" rtl="0" eaLnBrk="0" fontAlgn="base" hangingPunct="0">
        <a:spcBef>
          <a:spcPct val="20000"/>
        </a:spcBef>
        <a:spcAft>
          <a:spcPct val="0"/>
        </a:spcAft>
        <a:buClr>
          <a:srgbClr val="800080"/>
        </a:buClr>
        <a:buChar char="»"/>
        <a:defRPr sz="2000">
          <a:solidFill>
            <a:schemeClr val="tx2"/>
          </a:solidFill>
          <a:latin typeface="+mn-lt"/>
        </a:defRPr>
      </a:lvl8pPr>
      <a:lvl9pPr marL="3886200" indent="-228600" algn="l" rtl="0" eaLnBrk="0" fontAlgn="base" hangingPunct="0">
        <a:spcBef>
          <a:spcPct val="20000"/>
        </a:spcBef>
        <a:spcAft>
          <a:spcPct val="0"/>
        </a:spcAft>
        <a:buClr>
          <a:srgbClr val="800080"/>
        </a:buClr>
        <a:buChar char="»"/>
        <a:defRPr sz="2000">
          <a:solidFill>
            <a:schemeClr val="tx2"/>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pic>
        <p:nvPicPr>
          <p:cNvPr id="51202" name="图片 5" descr="学术部logo .jpg"/>
          <p:cNvPicPr>
            <a:picLocks noChangeAspect="1"/>
          </p:cNvPicPr>
          <p:nvPr/>
        </p:nvPicPr>
        <p:blipFill>
          <a:blip r:embed="rId14">
            <a:clrChange>
              <a:clrFrom>
                <a:srgbClr val="FDFDFD"/>
              </a:clrFrom>
              <a:clrTo>
                <a:srgbClr val="FDFDFD">
                  <a:alpha val="0"/>
                </a:srgbClr>
              </a:clrTo>
            </a:clrChange>
            <a:extLst>
              <a:ext uri="{28A0092B-C50C-407E-A947-70E740481C1C}">
                <a14:useLocalDpi xmlns:a14="http://schemas.microsoft.com/office/drawing/2010/main" val="0"/>
              </a:ext>
            </a:extLst>
          </a:blip>
          <a:srcRect/>
          <a:stretch>
            <a:fillRect/>
          </a:stretch>
        </p:blipFill>
        <p:spPr bwMode="auto">
          <a:xfrm>
            <a:off x="7786688" y="785813"/>
            <a:ext cx="1000125" cy="728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3" name="Rectangle 3"/>
          <p:cNvSpPr>
            <a:spLocks noGrp="1" noChangeArrowheads="1"/>
          </p:cNvSpPr>
          <p:nvPr>
            <p:ph type="body" idx="1"/>
          </p:nvPr>
        </p:nvSpPr>
        <p:spPr bwMode="auto">
          <a:xfrm>
            <a:off x="457200" y="1928813"/>
            <a:ext cx="8229600" cy="4471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1204" name="Rectangle 2"/>
          <p:cNvSpPr>
            <a:spLocks noGrp="1" noChangeArrowheads="1"/>
          </p:cNvSpPr>
          <p:nvPr>
            <p:ph type="title"/>
          </p:nvPr>
        </p:nvSpPr>
        <p:spPr bwMode="white">
          <a:xfrm>
            <a:off x="357188" y="714375"/>
            <a:ext cx="84582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endParaRPr lang="en-US" altLang="zh-CN"/>
          </a:p>
        </p:txBody>
      </p:sp>
      <p:sp>
        <p:nvSpPr>
          <p:cNvPr id="7" name="Rectangle 5"/>
          <p:cNvSpPr>
            <a:spLocks noGrp="1" noChangeArrowheads="1"/>
          </p:cNvSpPr>
          <p:nvPr>
            <p:ph type="ftr" sz="quarter" idx="3"/>
          </p:nvPr>
        </p:nvSpPr>
        <p:spPr bwMode="auto">
          <a:xfrm>
            <a:off x="5867400" y="6461125"/>
            <a:ext cx="2895600" cy="320675"/>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eaLnBrk="1" hangingPunct="1">
              <a:defRPr sz="1200" b="1">
                <a:latin typeface="+mj-lt"/>
                <a:ea typeface="宋体" charset="-122"/>
              </a:defRPr>
            </a:lvl1pPr>
          </a:lstStyle>
          <a:p>
            <a:pPr>
              <a:defRPr/>
            </a:pPr>
            <a:endParaRPr lang="zh-CN" altLang="en-US"/>
          </a:p>
        </p:txBody>
      </p:sp>
      <p:sp>
        <p:nvSpPr>
          <p:cNvPr id="8" name="Rectangle 6"/>
          <p:cNvSpPr>
            <a:spLocks noGrp="1" noChangeArrowheads="1"/>
          </p:cNvSpPr>
          <p:nvPr>
            <p:ph type="sldNum" sz="quarter" idx="4"/>
          </p:nvPr>
        </p:nvSpPr>
        <p:spPr bwMode="auto">
          <a:xfrm>
            <a:off x="3505200" y="6461125"/>
            <a:ext cx="2133600" cy="320675"/>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eaLnBrk="1" hangingPunct="1">
              <a:defRPr sz="1200">
                <a:latin typeface="华文中宋" panose="02010600040101010101" pitchFamily="2" charset="-122"/>
                <a:ea typeface="宋体" panose="02010600030101010101" pitchFamily="2" charset="-122"/>
              </a:defRPr>
            </a:lvl1pPr>
          </a:lstStyle>
          <a:p>
            <a:pPr>
              <a:defRPr/>
            </a:pPr>
            <a:fld id="{9F302B87-7F5C-8949-BF48-F4118BA8BAD7}"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802" r:id="rId1"/>
    <p:sldLayoutId id="2147483803" r:id="rId2"/>
    <p:sldLayoutId id="2147483804" r:id="rId3"/>
    <p:sldLayoutId id="2147483805" r:id="rId4"/>
    <p:sldLayoutId id="2147483806" r:id="rId5"/>
    <p:sldLayoutId id="2147483807" r:id="rId6"/>
    <p:sldLayoutId id="2147483808" r:id="rId7"/>
    <p:sldLayoutId id="2147483809" r:id="rId8"/>
    <p:sldLayoutId id="2147483810" r:id="rId9"/>
    <p:sldLayoutId id="2147483811" r:id="rId10"/>
    <p:sldLayoutId id="2147483812" r:id="rId11"/>
  </p:sldLayoutIdLst>
  <p:txStyles>
    <p:titleStyle>
      <a:lvl1pPr algn="ctr" rtl="0" eaLnBrk="0" fontAlgn="base" hangingPunct="0">
        <a:spcBef>
          <a:spcPct val="0"/>
        </a:spcBef>
        <a:spcAft>
          <a:spcPct val="0"/>
        </a:spcAft>
        <a:defRPr sz="3200" b="1">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华文中宋" pitchFamily="2" charset="-122"/>
          <a:ea typeface="华文中宋" pitchFamily="2" charset="-122"/>
        </a:defRPr>
      </a:lvl2pPr>
      <a:lvl3pPr algn="ctr" rtl="0" eaLnBrk="0" fontAlgn="base" hangingPunct="0">
        <a:spcBef>
          <a:spcPct val="0"/>
        </a:spcBef>
        <a:spcAft>
          <a:spcPct val="0"/>
        </a:spcAft>
        <a:defRPr sz="3200" b="1">
          <a:solidFill>
            <a:schemeClr val="bg1"/>
          </a:solidFill>
          <a:latin typeface="华文中宋" pitchFamily="2" charset="-122"/>
          <a:ea typeface="华文中宋" pitchFamily="2" charset="-122"/>
        </a:defRPr>
      </a:lvl3pPr>
      <a:lvl4pPr algn="ctr" rtl="0" eaLnBrk="0" fontAlgn="base" hangingPunct="0">
        <a:spcBef>
          <a:spcPct val="0"/>
        </a:spcBef>
        <a:spcAft>
          <a:spcPct val="0"/>
        </a:spcAft>
        <a:defRPr sz="3200" b="1">
          <a:solidFill>
            <a:schemeClr val="bg1"/>
          </a:solidFill>
          <a:latin typeface="华文中宋" pitchFamily="2" charset="-122"/>
          <a:ea typeface="华文中宋" pitchFamily="2" charset="-122"/>
        </a:defRPr>
      </a:lvl4pPr>
      <a:lvl5pPr algn="ctr" rtl="0" eaLnBrk="0" fontAlgn="base" hangingPunct="0">
        <a:spcBef>
          <a:spcPct val="0"/>
        </a:spcBef>
        <a:spcAft>
          <a:spcPct val="0"/>
        </a:spcAft>
        <a:defRPr sz="3200" b="1">
          <a:solidFill>
            <a:schemeClr val="bg1"/>
          </a:solidFill>
          <a:latin typeface="华文中宋" pitchFamily="2" charset="-122"/>
          <a:ea typeface="华文中宋" pitchFamily="2" charset="-122"/>
        </a:defRPr>
      </a:lvl5pPr>
      <a:lvl6pPr marL="457200" algn="ctr" rtl="0" eaLnBrk="0" fontAlgn="base" hangingPunct="0">
        <a:spcBef>
          <a:spcPct val="0"/>
        </a:spcBef>
        <a:spcAft>
          <a:spcPct val="0"/>
        </a:spcAft>
        <a:defRPr sz="3200" b="1">
          <a:solidFill>
            <a:schemeClr val="bg1"/>
          </a:solidFill>
          <a:latin typeface="华文中宋" pitchFamily="2" charset="-122"/>
          <a:ea typeface="华文中宋" pitchFamily="2" charset="-122"/>
        </a:defRPr>
      </a:lvl6pPr>
      <a:lvl7pPr marL="914400" algn="ctr" rtl="0" eaLnBrk="0" fontAlgn="base" hangingPunct="0">
        <a:spcBef>
          <a:spcPct val="0"/>
        </a:spcBef>
        <a:spcAft>
          <a:spcPct val="0"/>
        </a:spcAft>
        <a:defRPr sz="3200" b="1">
          <a:solidFill>
            <a:schemeClr val="bg1"/>
          </a:solidFill>
          <a:latin typeface="华文中宋" pitchFamily="2" charset="-122"/>
          <a:ea typeface="华文中宋" pitchFamily="2" charset="-122"/>
        </a:defRPr>
      </a:lvl7pPr>
      <a:lvl8pPr marL="1371600" algn="ctr" rtl="0" eaLnBrk="0" fontAlgn="base" hangingPunct="0">
        <a:spcBef>
          <a:spcPct val="0"/>
        </a:spcBef>
        <a:spcAft>
          <a:spcPct val="0"/>
        </a:spcAft>
        <a:defRPr sz="3200" b="1">
          <a:solidFill>
            <a:schemeClr val="bg1"/>
          </a:solidFill>
          <a:latin typeface="华文中宋" pitchFamily="2" charset="-122"/>
          <a:ea typeface="华文中宋" pitchFamily="2" charset="-122"/>
        </a:defRPr>
      </a:lvl8pPr>
      <a:lvl9pPr marL="1828800" algn="ctr" rtl="0" eaLnBrk="0" fontAlgn="base" hangingPunct="0">
        <a:spcBef>
          <a:spcPct val="0"/>
        </a:spcBef>
        <a:spcAft>
          <a:spcPct val="0"/>
        </a:spcAft>
        <a:defRPr sz="3200" b="1">
          <a:solidFill>
            <a:schemeClr val="bg1"/>
          </a:solidFill>
          <a:latin typeface="华文中宋" pitchFamily="2" charset="-122"/>
          <a:ea typeface="华文中宋" pitchFamily="2" charset="-122"/>
        </a:defRPr>
      </a:lvl9pPr>
    </p:titleStyle>
    <p:bodyStyle>
      <a:lvl1pPr marL="342900" indent="-342900" algn="l" rtl="0" eaLnBrk="0" fontAlgn="base" hangingPunct="0">
        <a:spcBef>
          <a:spcPct val="20000"/>
        </a:spcBef>
        <a:spcAft>
          <a:spcPct val="0"/>
        </a:spcAft>
        <a:buClr>
          <a:srgbClr val="800080"/>
        </a:buClr>
        <a:buFont typeface="Wingdings" charset="2"/>
        <a:buChar char="v"/>
        <a:defRPr sz="3200">
          <a:solidFill>
            <a:schemeClr val="tx2"/>
          </a:solidFill>
          <a:latin typeface="+mn-lt"/>
          <a:ea typeface="+mn-ea"/>
          <a:cs typeface="+mn-cs"/>
        </a:defRPr>
      </a:lvl1pPr>
      <a:lvl2pPr marL="742950" indent="-285750" algn="l" rtl="0" eaLnBrk="0" fontAlgn="base" hangingPunct="0">
        <a:spcBef>
          <a:spcPct val="20000"/>
        </a:spcBef>
        <a:spcAft>
          <a:spcPct val="0"/>
        </a:spcAft>
        <a:buClr>
          <a:srgbClr val="800080"/>
        </a:buClr>
        <a:buFont typeface="Wingdings" charset="2"/>
        <a:buChar char="§"/>
        <a:defRPr sz="2800">
          <a:solidFill>
            <a:schemeClr val="tx2"/>
          </a:solidFill>
          <a:latin typeface="+mn-lt"/>
        </a:defRPr>
      </a:lvl2pPr>
      <a:lvl3pPr marL="1143000" indent="-228600" algn="l" rtl="0" eaLnBrk="0" fontAlgn="base" hangingPunct="0">
        <a:spcBef>
          <a:spcPct val="20000"/>
        </a:spcBef>
        <a:spcAft>
          <a:spcPct val="0"/>
        </a:spcAft>
        <a:buClr>
          <a:srgbClr val="800080"/>
        </a:buClr>
        <a:buChar char="•"/>
        <a:defRPr sz="2400">
          <a:solidFill>
            <a:schemeClr val="tx2"/>
          </a:solidFill>
          <a:latin typeface="+mn-lt"/>
        </a:defRPr>
      </a:lvl3pPr>
      <a:lvl4pPr marL="1600200" indent="-228600" algn="l" rtl="0" eaLnBrk="0" fontAlgn="base" hangingPunct="0">
        <a:spcBef>
          <a:spcPct val="20000"/>
        </a:spcBef>
        <a:spcAft>
          <a:spcPct val="0"/>
        </a:spcAft>
        <a:buClr>
          <a:srgbClr val="800080"/>
        </a:buClr>
        <a:buChar char="–"/>
        <a:defRPr sz="2000">
          <a:solidFill>
            <a:schemeClr val="tx2"/>
          </a:solidFill>
          <a:latin typeface="+mn-lt"/>
        </a:defRPr>
      </a:lvl4pPr>
      <a:lvl5pPr marL="2057400" indent="-228600" algn="l" rtl="0" eaLnBrk="0" fontAlgn="base" hangingPunct="0">
        <a:spcBef>
          <a:spcPct val="20000"/>
        </a:spcBef>
        <a:spcAft>
          <a:spcPct val="0"/>
        </a:spcAft>
        <a:buClr>
          <a:srgbClr val="800080"/>
        </a:buClr>
        <a:buChar char="»"/>
        <a:defRPr sz="2000">
          <a:solidFill>
            <a:schemeClr val="tx2"/>
          </a:solidFill>
          <a:latin typeface="+mn-lt"/>
        </a:defRPr>
      </a:lvl5pPr>
      <a:lvl6pPr marL="2514600" indent="-228600" algn="l" rtl="0" eaLnBrk="0" fontAlgn="base" hangingPunct="0">
        <a:spcBef>
          <a:spcPct val="20000"/>
        </a:spcBef>
        <a:spcAft>
          <a:spcPct val="0"/>
        </a:spcAft>
        <a:buClr>
          <a:srgbClr val="800080"/>
        </a:buClr>
        <a:buChar char="»"/>
        <a:defRPr sz="2000">
          <a:solidFill>
            <a:schemeClr val="tx2"/>
          </a:solidFill>
          <a:latin typeface="+mn-lt"/>
        </a:defRPr>
      </a:lvl6pPr>
      <a:lvl7pPr marL="2971800" indent="-228600" algn="l" rtl="0" eaLnBrk="0" fontAlgn="base" hangingPunct="0">
        <a:spcBef>
          <a:spcPct val="20000"/>
        </a:spcBef>
        <a:spcAft>
          <a:spcPct val="0"/>
        </a:spcAft>
        <a:buClr>
          <a:srgbClr val="800080"/>
        </a:buClr>
        <a:buChar char="»"/>
        <a:defRPr sz="2000">
          <a:solidFill>
            <a:schemeClr val="tx2"/>
          </a:solidFill>
          <a:latin typeface="+mn-lt"/>
        </a:defRPr>
      </a:lvl7pPr>
      <a:lvl8pPr marL="3429000" indent="-228600" algn="l" rtl="0" eaLnBrk="0" fontAlgn="base" hangingPunct="0">
        <a:spcBef>
          <a:spcPct val="20000"/>
        </a:spcBef>
        <a:spcAft>
          <a:spcPct val="0"/>
        </a:spcAft>
        <a:buClr>
          <a:srgbClr val="800080"/>
        </a:buClr>
        <a:buChar char="»"/>
        <a:defRPr sz="2000">
          <a:solidFill>
            <a:schemeClr val="tx2"/>
          </a:solidFill>
          <a:latin typeface="+mn-lt"/>
        </a:defRPr>
      </a:lvl8pPr>
      <a:lvl9pPr marL="3886200" indent="-228600" algn="l" rtl="0" eaLnBrk="0" fontAlgn="base" hangingPunct="0">
        <a:spcBef>
          <a:spcPct val="20000"/>
        </a:spcBef>
        <a:spcAft>
          <a:spcPct val="0"/>
        </a:spcAft>
        <a:buClr>
          <a:srgbClr val="800080"/>
        </a:buClr>
        <a:buChar char="»"/>
        <a:defRPr sz="2000">
          <a:solidFill>
            <a:schemeClr val="tx2"/>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pic>
        <p:nvPicPr>
          <p:cNvPr id="63490" name="图片 5" descr="学术部logo .jpg"/>
          <p:cNvPicPr>
            <a:picLocks noChangeAspect="1"/>
          </p:cNvPicPr>
          <p:nvPr/>
        </p:nvPicPr>
        <p:blipFill>
          <a:blip r:embed="rId14">
            <a:clrChange>
              <a:clrFrom>
                <a:srgbClr val="FDFDFD"/>
              </a:clrFrom>
              <a:clrTo>
                <a:srgbClr val="FDFDFD">
                  <a:alpha val="0"/>
                </a:srgbClr>
              </a:clrTo>
            </a:clrChange>
            <a:extLst>
              <a:ext uri="{28A0092B-C50C-407E-A947-70E740481C1C}">
                <a14:useLocalDpi xmlns:a14="http://schemas.microsoft.com/office/drawing/2010/main" val="0"/>
              </a:ext>
            </a:extLst>
          </a:blip>
          <a:srcRect/>
          <a:stretch>
            <a:fillRect/>
          </a:stretch>
        </p:blipFill>
        <p:spPr bwMode="auto">
          <a:xfrm>
            <a:off x="7786688" y="785813"/>
            <a:ext cx="1000125" cy="728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491" name="Rectangle 3"/>
          <p:cNvSpPr>
            <a:spLocks noGrp="1" noChangeArrowheads="1"/>
          </p:cNvSpPr>
          <p:nvPr>
            <p:ph type="body" idx="1"/>
          </p:nvPr>
        </p:nvSpPr>
        <p:spPr bwMode="auto">
          <a:xfrm>
            <a:off x="457200" y="1928813"/>
            <a:ext cx="8229600" cy="4471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3492" name="Rectangle 2"/>
          <p:cNvSpPr>
            <a:spLocks noGrp="1" noChangeArrowheads="1"/>
          </p:cNvSpPr>
          <p:nvPr>
            <p:ph type="title"/>
          </p:nvPr>
        </p:nvSpPr>
        <p:spPr bwMode="white">
          <a:xfrm>
            <a:off x="357188" y="714375"/>
            <a:ext cx="84582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endParaRPr lang="en-US" altLang="zh-CN"/>
          </a:p>
        </p:txBody>
      </p:sp>
      <p:sp>
        <p:nvSpPr>
          <p:cNvPr id="7" name="Rectangle 5"/>
          <p:cNvSpPr>
            <a:spLocks noGrp="1" noChangeArrowheads="1"/>
          </p:cNvSpPr>
          <p:nvPr>
            <p:ph type="ftr" sz="quarter" idx="3"/>
          </p:nvPr>
        </p:nvSpPr>
        <p:spPr bwMode="auto">
          <a:xfrm>
            <a:off x="5867400" y="6461125"/>
            <a:ext cx="2895600" cy="320675"/>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eaLnBrk="1" hangingPunct="1">
              <a:defRPr sz="1200" b="1">
                <a:latin typeface="+mj-lt"/>
                <a:ea typeface="宋体" charset="-122"/>
              </a:defRPr>
            </a:lvl1pPr>
          </a:lstStyle>
          <a:p>
            <a:pPr>
              <a:defRPr/>
            </a:pPr>
            <a:endParaRPr lang="zh-CN" altLang="en-US"/>
          </a:p>
        </p:txBody>
      </p:sp>
      <p:sp>
        <p:nvSpPr>
          <p:cNvPr id="8" name="Rectangle 6"/>
          <p:cNvSpPr>
            <a:spLocks noGrp="1" noChangeArrowheads="1"/>
          </p:cNvSpPr>
          <p:nvPr>
            <p:ph type="sldNum" sz="quarter" idx="4"/>
          </p:nvPr>
        </p:nvSpPr>
        <p:spPr bwMode="auto">
          <a:xfrm>
            <a:off x="3505200" y="6461125"/>
            <a:ext cx="2133600" cy="320675"/>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eaLnBrk="1" hangingPunct="1">
              <a:defRPr sz="1200">
                <a:latin typeface="华文中宋" panose="02010600040101010101" pitchFamily="2" charset="-122"/>
                <a:ea typeface="宋体" panose="02010600030101010101" pitchFamily="2" charset="-122"/>
              </a:defRPr>
            </a:lvl1pPr>
          </a:lstStyle>
          <a:p>
            <a:pPr>
              <a:defRPr/>
            </a:pPr>
            <a:fld id="{9E430079-081D-0D4A-9389-F9C909B3CBB8}"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813" r:id="rId1"/>
    <p:sldLayoutId id="2147483814" r:id="rId2"/>
    <p:sldLayoutId id="2147483815" r:id="rId3"/>
    <p:sldLayoutId id="2147483816" r:id="rId4"/>
    <p:sldLayoutId id="2147483817" r:id="rId5"/>
    <p:sldLayoutId id="2147483818" r:id="rId6"/>
    <p:sldLayoutId id="2147483819" r:id="rId7"/>
    <p:sldLayoutId id="2147483820" r:id="rId8"/>
    <p:sldLayoutId id="2147483821" r:id="rId9"/>
    <p:sldLayoutId id="2147483822" r:id="rId10"/>
    <p:sldLayoutId id="2147483823" r:id="rId11"/>
  </p:sldLayoutIdLst>
  <p:txStyles>
    <p:titleStyle>
      <a:lvl1pPr algn="ctr" rtl="0" eaLnBrk="0" fontAlgn="base" hangingPunct="0">
        <a:spcBef>
          <a:spcPct val="0"/>
        </a:spcBef>
        <a:spcAft>
          <a:spcPct val="0"/>
        </a:spcAft>
        <a:defRPr sz="3200" b="1">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华文中宋" pitchFamily="2" charset="-122"/>
          <a:ea typeface="华文中宋" pitchFamily="2" charset="-122"/>
        </a:defRPr>
      </a:lvl2pPr>
      <a:lvl3pPr algn="ctr" rtl="0" eaLnBrk="0" fontAlgn="base" hangingPunct="0">
        <a:spcBef>
          <a:spcPct val="0"/>
        </a:spcBef>
        <a:spcAft>
          <a:spcPct val="0"/>
        </a:spcAft>
        <a:defRPr sz="3200" b="1">
          <a:solidFill>
            <a:schemeClr val="bg1"/>
          </a:solidFill>
          <a:latin typeface="华文中宋" pitchFamily="2" charset="-122"/>
          <a:ea typeface="华文中宋" pitchFamily="2" charset="-122"/>
        </a:defRPr>
      </a:lvl3pPr>
      <a:lvl4pPr algn="ctr" rtl="0" eaLnBrk="0" fontAlgn="base" hangingPunct="0">
        <a:spcBef>
          <a:spcPct val="0"/>
        </a:spcBef>
        <a:spcAft>
          <a:spcPct val="0"/>
        </a:spcAft>
        <a:defRPr sz="3200" b="1">
          <a:solidFill>
            <a:schemeClr val="bg1"/>
          </a:solidFill>
          <a:latin typeface="华文中宋" pitchFamily="2" charset="-122"/>
          <a:ea typeface="华文中宋" pitchFamily="2" charset="-122"/>
        </a:defRPr>
      </a:lvl4pPr>
      <a:lvl5pPr algn="ctr" rtl="0" eaLnBrk="0" fontAlgn="base" hangingPunct="0">
        <a:spcBef>
          <a:spcPct val="0"/>
        </a:spcBef>
        <a:spcAft>
          <a:spcPct val="0"/>
        </a:spcAft>
        <a:defRPr sz="3200" b="1">
          <a:solidFill>
            <a:schemeClr val="bg1"/>
          </a:solidFill>
          <a:latin typeface="华文中宋" pitchFamily="2" charset="-122"/>
          <a:ea typeface="华文中宋" pitchFamily="2" charset="-122"/>
        </a:defRPr>
      </a:lvl5pPr>
      <a:lvl6pPr marL="457200" algn="ctr" rtl="0" eaLnBrk="0" fontAlgn="base" hangingPunct="0">
        <a:spcBef>
          <a:spcPct val="0"/>
        </a:spcBef>
        <a:spcAft>
          <a:spcPct val="0"/>
        </a:spcAft>
        <a:defRPr sz="3200" b="1">
          <a:solidFill>
            <a:schemeClr val="bg1"/>
          </a:solidFill>
          <a:latin typeface="华文中宋" pitchFamily="2" charset="-122"/>
          <a:ea typeface="华文中宋" pitchFamily="2" charset="-122"/>
        </a:defRPr>
      </a:lvl6pPr>
      <a:lvl7pPr marL="914400" algn="ctr" rtl="0" eaLnBrk="0" fontAlgn="base" hangingPunct="0">
        <a:spcBef>
          <a:spcPct val="0"/>
        </a:spcBef>
        <a:spcAft>
          <a:spcPct val="0"/>
        </a:spcAft>
        <a:defRPr sz="3200" b="1">
          <a:solidFill>
            <a:schemeClr val="bg1"/>
          </a:solidFill>
          <a:latin typeface="华文中宋" pitchFamily="2" charset="-122"/>
          <a:ea typeface="华文中宋" pitchFamily="2" charset="-122"/>
        </a:defRPr>
      </a:lvl7pPr>
      <a:lvl8pPr marL="1371600" algn="ctr" rtl="0" eaLnBrk="0" fontAlgn="base" hangingPunct="0">
        <a:spcBef>
          <a:spcPct val="0"/>
        </a:spcBef>
        <a:spcAft>
          <a:spcPct val="0"/>
        </a:spcAft>
        <a:defRPr sz="3200" b="1">
          <a:solidFill>
            <a:schemeClr val="bg1"/>
          </a:solidFill>
          <a:latin typeface="华文中宋" pitchFamily="2" charset="-122"/>
          <a:ea typeface="华文中宋" pitchFamily="2" charset="-122"/>
        </a:defRPr>
      </a:lvl8pPr>
      <a:lvl9pPr marL="1828800" algn="ctr" rtl="0" eaLnBrk="0" fontAlgn="base" hangingPunct="0">
        <a:spcBef>
          <a:spcPct val="0"/>
        </a:spcBef>
        <a:spcAft>
          <a:spcPct val="0"/>
        </a:spcAft>
        <a:defRPr sz="3200" b="1">
          <a:solidFill>
            <a:schemeClr val="bg1"/>
          </a:solidFill>
          <a:latin typeface="华文中宋" pitchFamily="2" charset="-122"/>
          <a:ea typeface="华文中宋" pitchFamily="2" charset="-122"/>
        </a:defRPr>
      </a:lvl9pPr>
    </p:titleStyle>
    <p:bodyStyle>
      <a:lvl1pPr marL="342900" indent="-342900" algn="l" rtl="0" eaLnBrk="0" fontAlgn="base" hangingPunct="0">
        <a:spcBef>
          <a:spcPct val="20000"/>
        </a:spcBef>
        <a:spcAft>
          <a:spcPct val="0"/>
        </a:spcAft>
        <a:buClr>
          <a:srgbClr val="800080"/>
        </a:buClr>
        <a:buFont typeface="Wingdings" charset="2"/>
        <a:buChar char="v"/>
        <a:defRPr sz="3200">
          <a:solidFill>
            <a:schemeClr val="tx2"/>
          </a:solidFill>
          <a:latin typeface="+mn-lt"/>
          <a:ea typeface="+mn-ea"/>
          <a:cs typeface="+mn-cs"/>
        </a:defRPr>
      </a:lvl1pPr>
      <a:lvl2pPr marL="742950" indent="-285750" algn="l" rtl="0" eaLnBrk="0" fontAlgn="base" hangingPunct="0">
        <a:spcBef>
          <a:spcPct val="20000"/>
        </a:spcBef>
        <a:spcAft>
          <a:spcPct val="0"/>
        </a:spcAft>
        <a:buClr>
          <a:srgbClr val="800080"/>
        </a:buClr>
        <a:buFont typeface="Wingdings" charset="2"/>
        <a:buChar char="§"/>
        <a:defRPr sz="2800">
          <a:solidFill>
            <a:schemeClr val="tx2"/>
          </a:solidFill>
          <a:latin typeface="+mn-lt"/>
        </a:defRPr>
      </a:lvl2pPr>
      <a:lvl3pPr marL="1143000" indent="-228600" algn="l" rtl="0" eaLnBrk="0" fontAlgn="base" hangingPunct="0">
        <a:spcBef>
          <a:spcPct val="20000"/>
        </a:spcBef>
        <a:spcAft>
          <a:spcPct val="0"/>
        </a:spcAft>
        <a:buClr>
          <a:srgbClr val="800080"/>
        </a:buClr>
        <a:buChar char="•"/>
        <a:defRPr sz="2400">
          <a:solidFill>
            <a:schemeClr val="tx2"/>
          </a:solidFill>
          <a:latin typeface="+mn-lt"/>
        </a:defRPr>
      </a:lvl3pPr>
      <a:lvl4pPr marL="1600200" indent="-228600" algn="l" rtl="0" eaLnBrk="0" fontAlgn="base" hangingPunct="0">
        <a:spcBef>
          <a:spcPct val="20000"/>
        </a:spcBef>
        <a:spcAft>
          <a:spcPct val="0"/>
        </a:spcAft>
        <a:buClr>
          <a:srgbClr val="800080"/>
        </a:buClr>
        <a:buChar char="–"/>
        <a:defRPr sz="2000">
          <a:solidFill>
            <a:schemeClr val="tx2"/>
          </a:solidFill>
          <a:latin typeface="+mn-lt"/>
        </a:defRPr>
      </a:lvl4pPr>
      <a:lvl5pPr marL="2057400" indent="-228600" algn="l" rtl="0" eaLnBrk="0" fontAlgn="base" hangingPunct="0">
        <a:spcBef>
          <a:spcPct val="20000"/>
        </a:spcBef>
        <a:spcAft>
          <a:spcPct val="0"/>
        </a:spcAft>
        <a:buClr>
          <a:srgbClr val="800080"/>
        </a:buClr>
        <a:buChar char="»"/>
        <a:defRPr sz="2000">
          <a:solidFill>
            <a:schemeClr val="tx2"/>
          </a:solidFill>
          <a:latin typeface="+mn-lt"/>
        </a:defRPr>
      </a:lvl5pPr>
      <a:lvl6pPr marL="2514600" indent="-228600" algn="l" rtl="0" eaLnBrk="0" fontAlgn="base" hangingPunct="0">
        <a:spcBef>
          <a:spcPct val="20000"/>
        </a:spcBef>
        <a:spcAft>
          <a:spcPct val="0"/>
        </a:spcAft>
        <a:buClr>
          <a:srgbClr val="800080"/>
        </a:buClr>
        <a:buChar char="»"/>
        <a:defRPr sz="2000">
          <a:solidFill>
            <a:schemeClr val="tx2"/>
          </a:solidFill>
          <a:latin typeface="+mn-lt"/>
        </a:defRPr>
      </a:lvl6pPr>
      <a:lvl7pPr marL="2971800" indent="-228600" algn="l" rtl="0" eaLnBrk="0" fontAlgn="base" hangingPunct="0">
        <a:spcBef>
          <a:spcPct val="20000"/>
        </a:spcBef>
        <a:spcAft>
          <a:spcPct val="0"/>
        </a:spcAft>
        <a:buClr>
          <a:srgbClr val="800080"/>
        </a:buClr>
        <a:buChar char="»"/>
        <a:defRPr sz="2000">
          <a:solidFill>
            <a:schemeClr val="tx2"/>
          </a:solidFill>
          <a:latin typeface="+mn-lt"/>
        </a:defRPr>
      </a:lvl7pPr>
      <a:lvl8pPr marL="3429000" indent="-228600" algn="l" rtl="0" eaLnBrk="0" fontAlgn="base" hangingPunct="0">
        <a:spcBef>
          <a:spcPct val="20000"/>
        </a:spcBef>
        <a:spcAft>
          <a:spcPct val="0"/>
        </a:spcAft>
        <a:buClr>
          <a:srgbClr val="800080"/>
        </a:buClr>
        <a:buChar char="»"/>
        <a:defRPr sz="2000">
          <a:solidFill>
            <a:schemeClr val="tx2"/>
          </a:solidFill>
          <a:latin typeface="+mn-lt"/>
        </a:defRPr>
      </a:lvl8pPr>
      <a:lvl9pPr marL="3886200" indent="-228600" algn="l" rtl="0" eaLnBrk="0" fontAlgn="base" hangingPunct="0">
        <a:spcBef>
          <a:spcPct val="20000"/>
        </a:spcBef>
        <a:spcAft>
          <a:spcPct val="0"/>
        </a:spcAft>
        <a:buClr>
          <a:srgbClr val="800080"/>
        </a:buClr>
        <a:buChar char="»"/>
        <a:defRPr sz="2000">
          <a:solidFill>
            <a:schemeClr val="tx2"/>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pic>
        <p:nvPicPr>
          <p:cNvPr id="75778" name="图片 5" descr="学术部logo .jpg"/>
          <p:cNvPicPr>
            <a:picLocks noChangeAspect="1"/>
          </p:cNvPicPr>
          <p:nvPr/>
        </p:nvPicPr>
        <p:blipFill>
          <a:blip r:embed="rId14">
            <a:clrChange>
              <a:clrFrom>
                <a:srgbClr val="FDFDFD"/>
              </a:clrFrom>
              <a:clrTo>
                <a:srgbClr val="FDFDFD">
                  <a:alpha val="0"/>
                </a:srgbClr>
              </a:clrTo>
            </a:clrChange>
            <a:extLst>
              <a:ext uri="{28A0092B-C50C-407E-A947-70E740481C1C}">
                <a14:useLocalDpi xmlns:a14="http://schemas.microsoft.com/office/drawing/2010/main" val="0"/>
              </a:ext>
            </a:extLst>
          </a:blip>
          <a:srcRect/>
          <a:stretch>
            <a:fillRect/>
          </a:stretch>
        </p:blipFill>
        <p:spPr bwMode="auto">
          <a:xfrm>
            <a:off x="7786688" y="785813"/>
            <a:ext cx="1000125" cy="728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779" name="Rectangle 3"/>
          <p:cNvSpPr>
            <a:spLocks noGrp="1" noChangeArrowheads="1"/>
          </p:cNvSpPr>
          <p:nvPr>
            <p:ph type="body" idx="1"/>
          </p:nvPr>
        </p:nvSpPr>
        <p:spPr bwMode="auto">
          <a:xfrm>
            <a:off x="457200" y="1928813"/>
            <a:ext cx="8229600" cy="4471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5780" name="Rectangle 2"/>
          <p:cNvSpPr>
            <a:spLocks noGrp="1" noChangeArrowheads="1"/>
          </p:cNvSpPr>
          <p:nvPr>
            <p:ph type="title"/>
          </p:nvPr>
        </p:nvSpPr>
        <p:spPr bwMode="white">
          <a:xfrm>
            <a:off x="357188" y="714375"/>
            <a:ext cx="84582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endParaRPr lang="en-US" altLang="zh-CN"/>
          </a:p>
        </p:txBody>
      </p:sp>
      <p:sp>
        <p:nvSpPr>
          <p:cNvPr id="7" name="Rectangle 5"/>
          <p:cNvSpPr>
            <a:spLocks noGrp="1" noChangeArrowheads="1"/>
          </p:cNvSpPr>
          <p:nvPr>
            <p:ph type="ftr" sz="quarter" idx="3"/>
          </p:nvPr>
        </p:nvSpPr>
        <p:spPr bwMode="auto">
          <a:xfrm>
            <a:off x="5867400" y="6461125"/>
            <a:ext cx="2895600" cy="320675"/>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eaLnBrk="1" hangingPunct="1">
              <a:defRPr sz="1200" b="1">
                <a:latin typeface="+mj-lt"/>
                <a:ea typeface="宋体" charset="-122"/>
              </a:defRPr>
            </a:lvl1pPr>
          </a:lstStyle>
          <a:p>
            <a:pPr>
              <a:defRPr/>
            </a:pPr>
            <a:endParaRPr lang="zh-CN" altLang="en-US"/>
          </a:p>
        </p:txBody>
      </p:sp>
      <p:sp>
        <p:nvSpPr>
          <p:cNvPr id="8" name="Rectangle 6"/>
          <p:cNvSpPr>
            <a:spLocks noGrp="1" noChangeArrowheads="1"/>
          </p:cNvSpPr>
          <p:nvPr>
            <p:ph type="sldNum" sz="quarter" idx="4"/>
          </p:nvPr>
        </p:nvSpPr>
        <p:spPr bwMode="auto">
          <a:xfrm>
            <a:off x="3505200" y="6461125"/>
            <a:ext cx="2133600" cy="320675"/>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eaLnBrk="1" hangingPunct="1">
              <a:defRPr sz="1200">
                <a:latin typeface="华文中宋" panose="02010600040101010101" pitchFamily="2" charset="-122"/>
                <a:ea typeface="宋体" panose="02010600030101010101" pitchFamily="2" charset="-122"/>
              </a:defRPr>
            </a:lvl1pPr>
          </a:lstStyle>
          <a:p>
            <a:pPr>
              <a:defRPr/>
            </a:pPr>
            <a:fld id="{EB030ABF-DF83-CE4F-9CCB-D42DF1D47AD3}"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26" r:id="rId3"/>
    <p:sldLayoutId id="2147483827" r:id="rId4"/>
    <p:sldLayoutId id="2147483828" r:id="rId5"/>
    <p:sldLayoutId id="2147483829" r:id="rId6"/>
    <p:sldLayoutId id="2147483830" r:id="rId7"/>
    <p:sldLayoutId id="2147483831" r:id="rId8"/>
    <p:sldLayoutId id="2147483832" r:id="rId9"/>
    <p:sldLayoutId id="2147483833" r:id="rId10"/>
    <p:sldLayoutId id="2147483834" r:id="rId11"/>
  </p:sldLayoutIdLst>
  <p:txStyles>
    <p:titleStyle>
      <a:lvl1pPr algn="ctr" rtl="0" eaLnBrk="0" fontAlgn="base" hangingPunct="0">
        <a:spcBef>
          <a:spcPct val="0"/>
        </a:spcBef>
        <a:spcAft>
          <a:spcPct val="0"/>
        </a:spcAft>
        <a:defRPr sz="3200" b="1">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华文中宋" pitchFamily="2" charset="-122"/>
          <a:ea typeface="华文中宋" pitchFamily="2" charset="-122"/>
        </a:defRPr>
      </a:lvl2pPr>
      <a:lvl3pPr algn="ctr" rtl="0" eaLnBrk="0" fontAlgn="base" hangingPunct="0">
        <a:spcBef>
          <a:spcPct val="0"/>
        </a:spcBef>
        <a:spcAft>
          <a:spcPct val="0"/>
        </a:spcAft>
        <a:defRPr sz="3200" b="1">
          <a:solidFill>
            <a:schemeClr val="bg1"/>
          </a:solidFill>
          <a:latin typeface="华文中宋" pitchFamily="2" charset="-122"/>
          <a:ea typeface="华文中宋" pitchFamily="2" charset="-122"/>
        </a:defRPr>
      </a:lvl3pPr>
      <a:lvl4pPr algn="ctr" rtl="0" eaLnBrk="0" fontAlgn="base" hangingPunct="0">
        <a:spcBef>
          <a:spcPct val="0"/>
        </a:spcBef>
        <a:spcAft>
          <a:spcPct val="0"/>
        </a:spcAft>
        <a:defRPr sz="3200" b="1">
          <a:solidFill>
            <a:schemeClr val="bg1"/>
          </a:solidFill>
          <a:latin typeface="华文中宋" pitchFamily="2" charset="-122"/>
          <a:ea typeface="华文中宋" pitchFamily="2" charset="-122"/>
        </a:defRPr>
      </a:lvl4pPr>
      <a:lvl5pPr algn="ctr" rtl="0" eaLnBrk="0" fontAlgn="base" hangingPunct="0">
        <a:spcBef>
          <a:spcPct val="0"/>
        </a:spcBef>
        <a:spcAft>
          <a:spcPct val="0"/>
        </a:spcAft>
        <a:defRPr sz="3200" b="1">
          <a:solidFill>
            <a:schemeClr val="bg1"/>
          </a:solidFill>
          <a:latin typeface="华文中宋" pitchFamily="2" charset="-122"/>
          <a:ea typeface="华文中宋" pitchFamily="2" charset="-122"/>
        </a:defRPr>
      </a:lvl5pPr>
      <a:lvl6pPr marL="457200" algn="ctr" rtl="0" eaLnBrk="0" fontAlgn="base" hangingPunct="0">
        <a:spcBef>
          <a:spcPct val="0"/>
        </a:spcBef>
        <a:spcAft>
          <a:spcPct val="0"/>
        </a:spcAft>
        <a:defRPr sz="3200" b="1">
          <a:solidFill>
            <a:schemeClr val="bg1"/>
          </a:solidFill>
          <a:latin typeface="华文中宋" pitchFamily="2" charset="-122"/>
          <a:ea typeface="华文中宋" pitchFamily="2" charset="-122"/>
        </a:defRPr>
      </a:lvl6pPr>
      <a:lvl7pPr marL="914400" algn="ctr" rtl="0" eaLnBrk="0" fontAlgn="base" hangingPunct="0">
        <a:spcBef>
          <a:spcPct val="0"/>
        </a:spcBef>
        <a:spcAft>
          <a:spcPct val="0"/>
        </a:spcAft>
        <a:defRPr sz="3200" b="1">
          <a:solidFill>
            <a:schemeClr val="bg1"/>
          </a:solidFill>
          <a:latin typeface="华文中宋" pitchFamily="2" charset="-122"/>
          <a:ea typeface="华文中宋" pitchFamily="2" charset="-122"/>
        </a:defRPr>
      </a:lvl7pPr>
      <a:lvl8pPr marL="1371600" algn="ctr" rtl="0" eaLnBrk="0" fontAlgn="base" hangingPunct="0">
        <a:spcBef>
          <a:spcPct val="0"/>
        </a:spcBef>
        <a:spcAft>
          <a:spcPct val="0"/>
        </a:spcAft>
        <a:defRPr sz="3200" b="1">
          <a:solidFill>
            <a:schemeClr val="bg1"/>
          </a:solidFill>
          <a:latin typeface="华文中宋" pitchFamily="2" charset="-122"/>
          <a:ea typeface="华文中宋" pitchFamily="2" charset="-122"/>
        </a:defRPr>
      </a:lvl8pPr>
      <a:lvl9pPr marL="1828800" algn="ctr" rtl="0" eaLnBrk="0" fontAlgn="base" hangingPunct="0">
        <a:spcBef>
          <a:spcPct val="0"/>
        </a:spcBef>
        <a:spcAft>
          <a:spcPct val="0"/>
        </a:spcAft>
        <a:defRPr sz="3200" b="1">
          <a:solidFill>
            <a:schemeClr val="bg1"/>
          </a:solidFill>
          <a:latin typeface="华文中宋" pitchFamily="2" charset="-122"/>
          <a:ea typeface="华文中宋" pitchFamily="2" charset="-122"/>
        </a:defRPr>
      </a:lvl9pPr>
    </p:titleStyle>
    <p:bodyStyle>
      <a:lvl1pPr marL="342900" indent="-342900" algn="l" rtl="0" eaLnBrk="0" fontAlgn="base" hangingPunct="0">
        <a:spcBef>
          <a:spcPct val="20000"/>
        </a:spcBef>
        <a:spcAft>
          <a:spcPct val="0"/>
        </a:spcAft>
        <a:buClr>
          <a:srgbClr val="800080"/>
        </a:buClr>
        <a:buFont typeface="Wingdings" charset="2"/>
        <a:buChar char="v"/>
        <a:defRPr sz="3200">
          <a:solidFill>
            <a:schemeClr val="tx2"/>
          </a:solidFill>
          <a:latin typeface="+mn-lt"/>
          <a:ea typeface="+mn-ea"/>
          <a:cs typeface="+mn-cs"/>
        </a:defRPr>
      </a:lvl1pPr>
      <a:lvl2pPr marL="742950" indent="-285750" algn="l" rtl="0" eaLnBrk="0" fontAlgn="base" hangingPunct="0">
        <a:spcBef>
          <a:spcPct val="20000"/>
        </a:spcBef>
        <a:spcAft>
          <a:spcPct val="0"/>
        </a:spcAft>
        <a:buClr>
          <a:srgbClr val="800080"/>
        </a:buClr>
        <a:buFont typeface="Wingdings" charset="2"/>
        <a:buChar char="§"/>
        <a:defRPr sz="2800">
          <a:solidFill>
            <a:schemeClr val="tx2"/>
          </a:solidFill>
          <a:latin typeface="+mn-lt"/>
        </a:defRPr>
      </a:lvl2pPr>
      <a:lvl3pPr marL="1143000" indent="-228600" algn="l" rtl="0" eaLnBrk="0" fontAlgn="base" hangingPunct="0">
        <a:spcBef>
          <a:spcPct val="20000"/>
        </a:spcBef>
        <a:spcAft>
          <a:spcPct val="0"/>
        </a:spcAft>
        <a:buClr>
          <a:srgbClr val="800080"/>
        </a:buClr>
        <a:buChar char="•"/>
        <a:defRPr sz="2400">
          <a:solidFill>
            <a:schemeClr val="tx2"/>
          </a:solidFill>
          <a:latin typeface="+mn-lt"/>
        </a:defRPr>
      </a:lvl3pPr>
      <a:lvl4pPr marL="1600200" indent="-228600" algn="l" rtl="0" eaLnBrk="0" fontAlgn="base" hangingPunct="0">
        <a:spcBef>
          <a:spcPct val="20000"/>
        </a:spcBef>
        <a:spcAft>
          <a:spcPct val="0"/>
        </a:spcAft>
        <a:buClr>
          <a:srgbClr val="800080"/>
        </a:buClr>
        <a:buChar char="–"/>
        <a:defRPr sz="2000">
          <a:solidFill>
            <a:schemeClr val="tx2"/>
          </a:solidFill>
          <a:latin typeface="+mn-lt"/>
        </a:defRPr>
      </a:lvl4pPr>
      <a:lvl5pPr marL="2057400" indent="-228600" algn="l" rtl="0" eaLnBrk="0" fontAlgn="base" hangingPunct="0">
        <a:spcBef>
          <a:spcPct val="20000"/>
        </a:spcBef>
        <a:spcAft>
          <a:spcPct val="0"/>
        </a:spcAft>
        <a:buClr>
          <a:srgbClr val="800080"/>
        </a:buClr>
        <a:buChar char="»"/>
        <a:defRPr sz="2000">
          <a:solidFill>
            <a:schemeClr val="tx2"/>
          </a:solidFill>
          <a:latin typeface="+mn-lt"/>
        </a:defRPr>
      </a:lvl5pPr>
      <a:lvl6pPr marL="2514600" indent="-228600" algn="l" rtl="0" eaLnBrk="0" fontAlgn="base" hangingPunct="0">
        <a:spcBef>
          <a:spcPct val="20000"/>
        </a:spcBef>
        <a:spcAft>
          <a:spcPct val="0"/>
        </a:spcAft>
        <a:buClr>
          <a:srgbClr val="800080"/>
        </a:buClr>
        <a:buChar char="»"/>
        <a:defRPr sz="2000">
          <a:solidFill>
            <a:schemeClr val="tx2"/>
          </a:solidFill>
          <a:latin typeface="+mn-lt"/>
        </a:defRPr>
      </a:lvl6pPr>
      <a:lvl7pPr marL="2971800" indent="-228600" algn="l" rtl="0" eaLnBrk="0" fontAlgn="base" hangingPunct="0">
        <a:spcBef>
          <a:spcPct val="20000"/>
        </a:spcBef>
        <a:spcAft>
          <a:spcPct val="0"/>
        </a:spcAft>
        <a:buClr>
          <a:srgbClr val="800080"/>
        </a:buClr>
        <a:buChar char="»"/>
        <a:defRPr sz="2000">
          <a:solidFill>
            <a:schemeClr val="tx2"/>
          </a:solidFill>
          <a:latin typeface="+mn-lt"/>
        </a:defRPr>
      </a:lvl7pPr>
      <a:lvl8pPr marL="3429000" indent="-228600" algn="l" rtl="0" eaLnBrk="0" fontAlgn="base" hangingPunct="0">
        <a:spcBef>
          <a:spcPct val="20000"/>
        </a:spcBef>
        <a:spcAft>
          <a:spcPct val="0"/>
        </a:spcAft>
        <a:buClr>
          <a:srgbClr val="800080"/>
        </a:buClr>
        <a:buChar char="»"/>
        <a:defRPr sz="2000">
          <a:solidFill>
            <a:schemeClr val="tx2"/>
          </a:solidFill>
          <a:latin typeface="+mn-lt"/>
        </a:defRPr>
      </a:lvl8pPr>
      <a:lvl9pPr marL="3886200" indent="-228600" algn="l" rtl="0" eaLnBrk="0" fontAlgn="base" hangingPunct="0">
        <a:spcBef>
          <a:spcPct val="20000"/>
        </a:spcBef>
        <a:spcAft>
          <a:spcPct val="0"/>
        </a:spcAft>
        <a:buClr>
          <a:srgbClr val="800080"/>
        </a:buClr>
        <a:buChar char="»"/>
        <a:defRPr sz="2000">
          <a:solidFill>
            <a:schemeClr val="tx2"/>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pic>
        <p:nvPicPr>
          <p:cNvPr id="88066" name="图片 5" descr="学术部logo .jpg"/>
          <p:cNvPicPr>
            <a:picLocks noChangeAspect="1"/>
          </p:cNvPicPr>
          <p:nvPr/>
        </p:nvPicPr>
        <p:blipFill>
          <a:blip r:embed="rId14">
            <a:clrChange>
              <a:clrFrom>
                <a:srgbClr val="FDFDFD"/>
              </a:clrFrom>
              <a:clrTo>
                <a:srgbClr val="FDFDFD">
                  <a:alpha val="0"/>
                </a:srgbClr>
              </a:clrTo>
            </a:clrChange>
            <a:extLst>
              <a:ext uri="{28A0092B-C50C-407E-A947-70E740481C1C}">
                <a14:useLocalDpi xmlns:a14="http://schemas.microsoft.com/office/drawing/2010/main" val="0"/>
              </a:ext>
            </a:extLst>
          </a:blip>
          <a:srcRect/>
          <a:stretch>
            <a:fillRect/>
          </a:stretch>
        </p:blipFill>
        <p:spPr bwMode="auto">
          <a:xfrm>
            <a:off x="7786688" y="785813"/>
            <a:ext cx="1000125" cy="728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7" name="Rectangle 3"/>
          <p:cNvSpPr>
            <a:spLocks noGrp="1" noChangeArrowheads="1"/>
          </p:cNvSpPr>
          <p:nvPr>
            <p:ph type="body" idx="1"/>
          </p:nvPr>
        </p:nvSpPr>
        <p:spPr bwMode="auto">
          <a:xfrm>
            <a:off x="457200" y="1928813"/>
            <a:ext cx="8229600" cy="4471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8068" name="Rectangle 2"/>
          <p:cNvSpPr>
            <a:spLocks noGrp="1" noChangeArrowheads="1"/>
          </p:cNvSpPr>
          <p:nvPr>
            <p:ph type="title"/>
          </p:nvPr>
        </p:nvSpPr>
        <p:spPr bwMode="white">
          <a:xfrm>
            <a:off x="357188" y="714375"/>
            <a:ext cx="84582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endParaRPr lang="en-US" altLang="zh-CN"/>
          </a:p>
        </p:txBody>
      </p:sp>
      <p:sp>
        <p:nvSpPr>
          <p:cNvPr id="7" name="Rectangle 5"/>
          <p:cNvSpPr>
            <a:spLocks noGrp="1" noChangeArrowheads="1"/>
          </p:cNvSpPr>
          <p:nvPr>
            <p:ph type="ftr" sz="quarter" idx="3"/>
          </p:nvPr>
        </p:nvSpPr>
        <p:spPr bwMode="auto">
          <a:xfrm>
            <a:off x="5867400" y="6461125"/>
            <a:ext cx="2895600" cy="320675"/>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eaLnBrk="1" hangingPunct="1">
              <a:defRPr sz="1200" b="1">
                <a:latin typeface="+mj-lt"/>
                <a:ea typeface="宋体" charset="-122"/>
              </a:defRPr>
            </a:lvl1pPr>
          </a:lstStyle>
          <a:p>
            <a:pPr>
              <a:defRPr/>
            </a:pPr>
            <a:endParaRPr lang="zh-CN" altLang="en-US"/>
          </a:p>
        </p:txBody>
      </p:sp>
      <p:sp>
        <p:nvSpPr>
          <p:cNvPr id="8" name="Rectangle 6"/>
          <p:cNvSpPr>
            <a:spLocks noGrp="1" noChangeArrowheads="1"/>
          </p:cNvSpPr>
          <p:nvPr>
            <p:ph type="sldNum" sz="quarter" idx="4"/>
          </p:nvPr>
        </p:nvSpPr>
        <p:spPr bwMode="auto">
          <a:xfrm>
            <a:off x="3505200" y="6461125"/>
            <a:ext cx="2133600" cy="320675"/>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eaLnBrk="1" hangingPunct="1">
              <a:defRPr sz="1200">
                <a:latin typeface="华文中宋" panose="02010600040101010101" pitchFamily="2" charset="-122"/>
                <a:ea typeface="宋体" panose="02010600030101010101" pitchFamily="2" charset="-122"/>
              </a:defRPr>
            </a:lvl1pPr>
          </a:lstStyle>
          <a:p>
            <a:pPr>
              <a:defRPr/>
            </a:pPr>
            <a:fld id="{FCC2A94E-BE43-4C46-92B5-5B330AE5D27A}"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835" r:id="rId1"/>
    <p:sldLayoutId id="2147483836" r:id="rId2"/>
    <p:sldLayoutId id="2147483837" r:id="rId3"/>
    <p:sldLayoutId id="2147483838" r:id="rId4"/>
    <p:sldLayoutId id="2147483839" r:id="rId5"/>
    <p:sldLayoutId id="2147483840" r:id="rId6"/>
    <p:sldLayoutId id="2147483841" r:id="rId7"/>
    <p:sldLayoutId id="2147483842" r:id="rId8"/>
    <p:sldLayoutId id="2147483843" r:id="rId9"/>
    <p:sldLayoutId id="2147483844" r:id="rId10"/>
    <p:sldLayoutId id="2147483845" r:id="rId11"/>
  </p:sldLayoutIdLst>
  <p:txStyles>
    <p:titleStyle>
      <a:lvl1pPr algn="ctr" rtl="0" eaLnBrk="0" fontAlgn="base" hangingPunct="0">
        <a:spcBef>
          <a:spcPct val="0"/>
        </a:spcBef>
        <a:spcAft>
          <a:spcPct val="0"/>
        </a:spcAft>
        <a:defRPr sz="3200" b="1">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华文中宋" pitchFamily="2" charset="-122"/>
          <a:ea typeface="华文中宋" pitchFamily="2" charset="-122"/>
        </a:defRPr>
      </a:lvl2pPr>
      <a:lvl3pPr algn="ctr" rtl="0" eaLnBrk="0" fontAlgn="base" hangingPunct="0">
        <a:spcBef>
          <a:spcPct val="0"/>
        </a:spcBef>
        <a:spcAft>
          <a:spcPct val="0"/>
        </a:spcAft>
        <a:defRPr sz="3200" b="1">
          <a:solidFill>
            <a:schemeClr val="bg1"/>
          </a:solidFill>
          <a:latin typeface="华文中宋" pitchFamily="2" charset="-122"/>
          <a:ea typeface="华文中宋" pitchFamily="2" charset="-122"/>
        </a:defRPr>
      </a:lvl3pPr>
      <a:lvl4pPr algn="ctr" rtl="0" eaLnBrk="0" fontAlgn="base" hangingPunct="0">
        <a:spcBef>
          <a:spcPct val="0"/>
        </a:spcBef>
        <a:spcAft>
          <a:spcPct val="0"/>
        </a:spcAft>
        <a:defRPr sz="3200" b="1">
          <a:solidFill>
            <a:schemeClr val="bg1"/>
          </a:solidFill>
          <a:latin typeface="华文中宋" pitchFamily="2" charset="-122"/>
          <a:ea typeface="华文中宋" pitchFamily="2" charset="-122"/>
        </a:defRPr>
      </a:lvl4pPr>
      <a:lvl5pPr algn="ctr" rtl="0" eaLnBrk="0" fontAlgn="base" hangingPunct="0">
        <a:spcBef>
          <a:spcPct val="0"/>
        </a:spcBef>
        <a:spcAft>
          <a:spcPct val="0"/>
        </a:spcAft>
        <a:defRPr sz="3200" b="1">
          <a:solidFill>
            <a:schemeClr val="bg1"/>
          </a:solidFill>
          <a:latin typeface="华文中宋" pitchFamily="2" charset="-122"/>
          <a:ea typeface="华文中宋" pitchFamily="2" charset="-122"/>
        </a:defRPr>
      </a:lvl5pPr>
      <a:lvl6pPr marL="457200" algn="ctr" rtl="0" eaLnBrk="0" fontAlgn="base" hangingPunct="0">
        <a:spcBef>
          <a:spcPct val="0"/>
        </a:spcBef>
        <a:spcAft>
          <a:spcPct val="0"/>
        </a:spcAft>
        <a:defRPr sz="3200" b="1">
          <a:solidFill>
            <a:schemeClr val="bg1"/>
          </a:solidFill>
          <a:latin typeface="华文中宋" pitchFamily="2" charset="-122"/>
          <a:ea typeface="华文中宋" pitchFamily="2" charset="-122"/>
        </a:defRPr>
      </a:lvl6pPr>
      <a:lvl7pPr marL="914400" algn="ctr" rtl="0" eaLnBrk="0" fontAlgn="base" hangingPunct="0">
        <a:spcBef>
          <a:spcPct val="0"/>
        </a:spcBef>
        <a:spcAft>
          <a:spcPct val="0"/>
        </a:spcAft>
        <a:defRPr sz="3200" b="1">
          <a:solidFill>
            <a:schemeClr val="bg1"/>
          </a:solidFill>
          <a:latin typeface="华文中宋" pitchFamily="2" charset="-122"/>
          <a:ea typeface="华文中宋" pitchFamily="2" charset="-122"/>
        </a:defRPr>
      </a:lvl7pPr>
      <a:lvl8pPr marL="1371600" algn="ctr" rtl="0" eaLnBrk="0" fontAlgn="base" hangingPunct="0">
        <a:spcBef>
          <a:spcPct val="0"/>
        </a:spcBef>
        <a:spcAft>
          <a:spcPct val="0"/>
        </a:spcAft>
        <a:defRPr sz="3200" b="1">
          <a:solidFill>
            <a:schemeClr val="bg1"/>
          </a:solidFill>
          <a:latin typeface="华文中宋" pitchFamily="2" charset="-122"/>
          <a:ea typeface="华文中宋" pitchFamily="2" charset="-122"/>
        </a:defRPr>
      </a:lvl8pPr>
      <a:lvl9pPr marL="1828800" algn="ctr" rtl="0" eaLnBrk="0" fontAlgn="base" hangingPunct="0">
        <a:spcBef>
          <a:spcPct val="0"/>
        </a:spcBef>
        <a:spcAft>
          <a:spcPct val="0"/>
        </a:spcAft>
        <a:defRPr sz="3200" b="1">
          <a:solidFill>
            <a:schemeClr val="bg1"/>
          </a:solidFill>
          <a:latin typeface="华文中宋" pitchFamily="2" charset="-122"/>
          <a:ea typeface="华文中宋" pitchFamily="2" charset="-122"/>
        </a:defRPr>
      </a:lvl9pPr>
    </p:titleStyle>
    <p:bodyStyle>
      <a:lvl1pPr marL="342900" indent="-342900" algn="l" rtl="0" eaLnBrk="0" fontAlgn="base" hangingPunct="0">
        <a:spcBef>
          <a:spcPct val="20000"/>
        </a:spcBef>
        <a:spcAft>
          <a:spcPct val="0"/>
        </a:spcAft>
        <a:buClr>
          <a:srgbClr val="800080"/>
        </a:buClr>
        <a:buFont typeface="Wingdings" charset="2"/>
        <a:buChar char="v"/>
        <a:defRPr sz="3200">
          <a:solidFill>
            <a:schemeClr val="tx2"/>
          </a:solidFill>
          <a:latin typeface="+mn-lt"/>
          <a:ea typeface="+mn-ea"/>
          <a:cs typeface="+mn-cs"/>
        </a:defRPr>
      </a:lvl1pPr>
      <a:lvl2pPr marL="742950" indent="-285750" algn="l" rtl="0" eaLnBrk="0" fontAlgn="base" hangingPunct="0">
        <a:spcBef>
          <a:spcPct val="20000"/>
        </a:spcBef>
        <a:spcAft>
          <a:spcPct val="0"/>
        </a:spcAft>
        <a:buClr>
          <a:srgbClr val="800080"/>
        </a:buClr>
        <a:buFont typeface="Wingdings" charset="2"/>
        <a:buChar char="§"/>
        <a:defRPr sz="2800">
          <a:solidFill>
            <a:schemeClr val="tx2"/>
          </a:solidFill>
          <a:latin typeface="+mn-lt"/>
        </a:defRPr>
      </a:lvl2pPr>
      <a:lvl3pPr marL="1143000" indent="-228600" algn="l" rtl="0" eaLnBrk="0" fontAlgn="base" hangingPunct="0">
        <a:spcBef>
          <a:spcPct val="20000"/>
        </a:spcBef>
        <a:spcAft>
          <a:spcPct val="0"/>
        </a:spcAft>
        <a:buClr>
          <a:srgbClr val="800080"/>
        </a:buClr>
        <a:buChar char="•"/>
        <a:defRPr sz="2400">
          <a:solidFill>
            <a:schemeClr val="tx2"/>
          </a:solidFill>
          <a:latin typeface="+mn-lt"/>
        </a:defRPr>
      </a:lvl3pPr>
      <a:lvl4pPr marL="1600200" indent="-228600" algn="l" rtl="0" eaLnBrk="0" fontAlgn="base" hangingPunct="0">
        <a:spcBef>
          <a:spcPct val="20000"/>
        </a:spcBef>
        <a:spcAft>
          <a:spcPct val="0"/>
        </a:spcAft>
        <a:buClr>
          <a:srgbClr val="800080"/>
        </a:buClr>
        <a:buChar char="–"/>
        <a:defRPr sz="2000">
          <a:solidFill>
            <a:schemeClr val="tx2"/>
          </a:solidFill>
          <a:latin typeface="+mn-lt"/>
        </a:defRPr>
      </a:lvl4pPr>
      <a:lvl5pPr marL="2057400" indent="-228600" algn="l" rtl="0" eaLnBrk="0" fontAlgn="base" hangingPunct="0">
        <a:spcBef>
          <a:spcPct val="20000"/>
        </a:spcBef>
        <a:spcAft>
          <a:spcPct val="0"/>
        </a:spcAft>
        <a:buClr>
          <a:srgbClr val="800080"/>
        </a:buClr>
        <a:buChar char="»"/>
        <a:defRPr sz="2000">
          <a:solidFill>
            <a:schemeClr val="tx2"/>
          </a:solidFill>
          <a:latin typeface="+mn-lt"/>
        </a:defRPr>
      </a:lvl5pPr>
      <a:lvl6pPr marL="2514600" indent="-228600" algn="l" rtl="0" eaLnBrk="0" fontAlgn="base" hangingPunct="0">
        <a:spcBef>
          <a:spcPct val="20000"/>
        </a:spcBef>
        <a:spcAft>
          <a:spcPct val="0"/>
        </a:spcAft>
        <a:buClr>
          <a:srgbClr val="800080"/>
        </a:buClr>
        <a:buChar char="»"/>
        <a:defRPr sz="2000">
          <a:solidFill>
            <a:schemeClr val="tx2"/>
          </a:solidFill>
          <a:latin typeface="+mn-lt"/>
        </a:defRPr>
      </a:lvl6pPr>
      <a:lvl7pPr marL="2971800" indent="-228600" algn="l" rtl="0" eaLnBrk="0" fontAlgn="base" hangingPunct="0">
        <a:spcBef>
          <a:spcPct val="20000"/>
        </a:spcBef>
        <a:spcAft>
          <a:spcPct val="0"/>
        </a:spcAft>
        <a:buClr>
          <a:srgbClr val="800080"/>
        </a:buClr>
        <a:buChar char="»"/>
        <a:defRPr sz="2000">
          <a:solidFill>
            <a:schemeClr val="tx2"/>
          </a:solidFill>
          <a:latin typeface="+mn-lt"/>
        </a:defRPr>
      </a:lvl7pPr>
      <a:lvl8pPr marL="3429000" indent="-228600" algn="l" rtl="0" eaLnBrk="0" fontAlgn="base" hangingPunct="0">
        <a:spcBef>
          <a:spcPct val="20000"/>
        </a:spcBef>
        <a:spcAft>
          <a:spcPct val="0"/>
        </a:spcAft>
        <a:buClr>
          <a:srgbClr val="800080"/>
        </a:buClr>
        <a:buChar char="»"/>
        <a:defRPr sz="2000">
          <a:solidFill>
            <a:schemeClr val="tx2"/>
          </a:solidFill>
          <a:latin typeface="+mn-lt"/>
        </a:defRPr>
      </a:lvl8pPr>
      <a:lvl9pPr marL="3886200" indent="-228600" algn="l" rtl="0" eaLnBrk="0" fontAlgn="base" hangingPunct="0">
        <a:spcBef>
          <a:spcPct val="20000"/>
        </a:spcBef>
        <a:spcAft>
          <a:spcPct val="0"/>
        </a:spcAft>
        <a:buClr>
          <a:srgbClr val="800080"/>
        </a:buClr>
        <a:buChar char="»"/>
        <a:defRPr sz="2000">
          <a:solidFill>
            <a:schemeClr val="tx2"/>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4.xml"/><Relationship Id="rId3" Type="http://schemas.openxmlformats.org/officeDocument/2006/relationships/hyperlink" Target="http://sebastianraschka.com/Articles/2014_about_feature_scaling.html"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image" Target="../media/image14.tiff"/><Relationship Id="rId7" Type="http://schemas.openxmlformats.org/officeDocument/2006/relationships/image" Target="../media/image15.png"/><Relationship Id="rId1" Type="http://schemas.openxmlformats.org/officeDocument/2006/relationships/slideLayout" Target="../slideLayouts/slideLayout2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TextBox 1"/>
          <p:cNvSpPr txBox="1">
            <a:spLocks noChangeArrowheads="1"/>
          </p:cNvSpPr>
          <p:nvPr/>
        </p:nvSpPr>
        <p:spPr bwMode="auto">
          <a:xfrm>
            <a:off x="228600" y="2819400"/>
            <a:ext cx="871855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800080"/>
              </a:buClr>
              <a:buFont typeface="Wingdings" charset="2"/>
              <a:buChar char="v"/>
              <a:defRPr sz="3200">
                <a:solidFill>
                  <a:schemeClr val="tx2"/>
                </a:solidFill>
                <a:latin typeface="Arial" charset="0"/>
              </a:defRPr>
            </a:lvl1pPr>
            <a:lvl2pPr marL="742950" indent="-285750">
              <a:spcBef>
                <a:spcPct val="20000"/>
              </a:spcBef>
              <a:buClr>
                <a:srgbClr val="800080"/>
              </a:buClr>
              <a:buFont typeface="Wingdings" charset="2"/>
              <a:buChar char="§"/>
              <a:defRPr sz="2800">
                <a:solidFill>
                  <a:schemeClr val="tx2"/>
                </a:solidFill>
                <a:latin typeface="Arial" charset="0"/>
              </a:defRPr>
            </a:lvl2pPr>
            <a:lvl3pPr marL="1143000" indent="-228600">
              <a:spcBef>
                <a:spcPct val="20000"/>
              </a:spcBef>
              <a:buClr>
                <a:srgbClr val="800080"/>
              </a:buClr>
              <a:buChar char="•"/>
              <a:defRPr sz="2400">
                <a:solidFill>
                  <a:schemeClr val="tx2"/>
                </a:solidFill>
                <a:latin typeface="Arial" charset="0"/>
              </a:defRPr>
            </a:lvl3pPr>
            <a:lvl4pPr marL="1600200" indent="-228600">
              <a:spcBef>
                <a:spcPct val="20000"/>
              </a:spcBef>
              <a:buClr>
                <a:srgbClr val="800080"/>
              </a:buClr>
              <a:buChar char="–"/>
              <a:defRPr sz="2000">
                <a:solidFill>
                  <a:schemeClr val="tx2"/>
                </a:solidFill>
                <a:latin typeface="Arial" charset="0"/>
              </a:defRPr>
            </a:lvl4pPr>
            <a:lvl5pPr marL="2057400" indent="-228600">
              <a:spcBef>
                <a:spcPct val="20000"/>
              </a:spcBef>
              <a:buClr>
                <a:srgbClr val="800080"/>
              </a:buClr>
              <a:buChar char="»"/>
              <a:defRPr sz="2000">
                <a:solidFill>
                  <a:schemeClr val="tx2"/>
                </a:solidFill>
                <a:latin typeface="Arial" charset="0"/>
              </a:defRPr>
            </a:lvl5pPr>
            <a:lvl6pPr marL="2514600" indent="-228600" eaLnBrk="0" fontAlgn="base" hangingPunct="0">
              <a:spcBef>
                <a:spcPct val="20000"/>
              </a:spcBef>
              <a:spcAft>
                <a:spcPct val="0"/>
              </a:spcAft>
              <a:buClr>
                <a:srgbClr val="800080"/>
              </a:buClr>
              <a:buChar char="»"/>
              <a:defRPr sz="2000">
                <a:solidFill>
                  <a:schemeClr val="tx2"/>
                </a:solidFill>
                <a:latin typeface="Arial" charset="0"/>
              </a:defRPr>
            </a:lvl6pPr>
            <a:lvl7pPr marL="2971800" indent="-228600" eaLnBrk="0" fontAlgn="base" hangingPunct="0">
              <a:spcBef>
                <a:spcPct val="20000"/>
              </a:spcBef>
              <a:spcAft>
                <a:spcPct val="0"/>
              </a:spcAft>
              <a:buClr>
                <a:srgbClr val="800080"/>
              </a:buClr>
              <a:buChar char="»"/>
              <a:defRPr sz="2000">
                <a:solidFill>
                  <a:schemeClr val="tx2"/>
                </a:solidFill>
                <a:latin typeface="Arial" charset="0"/>
              </a:defRPr>
            </a:lvl7pPr>
            <a:lvl8pPr marL="3429000" indent="-228600" eaLnBrk="0" fontAlgn="base" hangingPunct="0">
              <a:spcBef>
                <a:spcPct val="20000"/>
              </a:spcBef>
              <a:spcAft>
                <a:spcPct val="0"/>
              </a:spcAft>
              <a:buClr>
                <a:srgbClr val="800080"/>
              </a:buClr>
              <a:buChar char="»"/>
              <a:defRPr sz="2000">
                <a:solidFill>
                  <a:schemeClr val="tx2"/>
                </a:solidFill>
                <a:latin typeface="Arial" charset="0"/>
              </a:defRPr>
            </a:lvl8pPr>
            <a:lvl9pPr marL="3886200" indent="-228600" eaLnBrk="0" fontAlgn="base" hangingPunct="0">
              <a:spcBef>
                <a:spcPct val="20000"/>
              </a:spcBef>
              <a:spcAft>
                <a:spcPct val="0"/>
              </a:spcAft>
              <a:buClr>
                <a:srgbClr val="800080"/>
              </a:buClr>
              <a:buChar char="»"/>
              <a:defRPr sz="2000">
                <a:solidFill>
                  <a:schemeClr val="tx2"/>
                </a:solidFill>
                <a:latin typeface="Arial" charset="0"/>
              </a:defRPr>
            </a:lvl9pPr>
          </a:lstStyle>
          <a:p>
            <a:pPr algn="ctr" eaLnBrk="1" hangingPunct="1">
              <a:spcBef>
                <a:spcPct val="0"/>
              </a:spcBef>
              <a:buClrTx/>
              <a:buFontTx/>
              <a:buNone/>
            </a:pPr>
            <a:r>
              <a:rPr lang="en-US" altLang="zh-CN" sz="3000" b="1">
                <a:solidFill>
                  <a:srgbClr val="0070C0"/>
                </a:solidFill>
                <a:latin typeface="方正粗宋简体" charset="0"/>
                <a:ea typeface="方正粗宋简体" charset="0"/>
              </a:rPr>
              <a:t>Topic 1: </a:t>
            </a:r>
          </a:p>
          <a:p>
            <a:pPr algn="ctr" eaLnBrk="1" hangingPunct="1">
              <a:spcBef>
                <a:spcPct val="0"/>
              </a:spcBef>
              <a:buClrTx/>
              <a:buFontTx/>
              <a:buNone/>
            </a:pPr>
            <a:r>
              <a:rPr lang="en-US" altLang="zh-CN" sz="3000" b="1">
                <a:solidFill>
                  <a:srgbClr val="0070C0"/>
                </a:solidFill>
                <a:latin typeface="方正粗宋简体" charset="0"/>
                <a:ea typeface="方正粗宋简体" charset="0"/>
              </a:rPr>
              <a:t>Depression Detection in Social Media</a:t>
            </a:r>
            <a:endParaRPr lang="zh-CN" altLang="en-US" sz="3000" b="1">
              <a:solidFill>
                <a:srgbClr val="0070C0"/>
              </a:solidFill>
              <a:latin typeface="方正粗宋简体" charset="0"/>
              <a:ea typeface="方正粗宋简体" charset="0"/>
            </a:endParaRPr>
          </a:p>
        </p:txBody>
      </p:sp>
      <p:sp>
        <p:nvSpPr>
          <p:cNvPr id="101378" name="TextBox 2"/>
          <p:cNvSpPr txBox="1">
            <a:spLocks noChangeArrowheads="1"/>
          </p:cNvSpPr>
          <p:nvPr/>
        </p:nvSpPr>
        <p:spPr bwMode="auto">
          <a:xfrm>
            <a:off x="2286000" y="5572125"/>
            <a:ext cx="42862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800080"/>
              </a:buClr>
              <a:buFont typeface="Wingdings" charset="2"/>
              <a:buChar char="v"/>
              <a:defRPr sz="3200">
                <a:solidFill>
                  <a:schemeClr val="tx2"/>
                </a:solidFill>
                <a:latin typeface="Arial" charset="0"/>
              </a:defRPr>
            </a:lvl1pPr>
            <a:lvl2pPr marL="742950" indent="-285750">
              <a:spcBef>
                <a:spcPct val="20000"/>
              </a:spcBef>
              <a:buClr>
                <a:srgbClr val="800080"/>
              </a:buClr>
              <a:buFont typeface="Wingdings" charset="2"/>
              <a:buChar char="§"/>
              <a:defRPr sz="2800">
                <a:solidFill>
                  <a:schemeClr val="tx2"/>
                </a:solidFill>
                <a:latin typeface="Arial" charset="0"/>
              </a:defRPr>
            </a:lvl2pPr>
            <a:lvl3pPr marL="1143000" indent="-228600">
              <a:spcBef>
                <a:spcPct val="20000"/>
              </a:spcBef>
              <a:buClr>
                <a:srgbClr val="800080"/>
              </a:buClr>
              <a:buChar char="•"/>
              <a:defRPr sz="2400">
                <a:solidFill>
                  <a:schemeClr val="tx2"/>
                </a:solidFill>
                <a:latin typeface="Arial" charset="0"/>
              </a:defRPr>
            </a:lvl3pPr>
            <a:lvl4pPr marL="1600200" indent="-228600">
              <a:spcBef>
                <a:spcPct val="20000"/>
              </a:spcBef>
              <a:buClr>
                <a:srgbClr val="800080"/>
              </a:buClr>
              <a:buChar char="–"/>
              <a:defRPr sz="2000">
                <a:solidFill>
                  <a:schemeClr val="tx2"/>
                </a:solidFill>
                <a:latin typeface="Arial" charset="0"/>
              </a:defRPr>
            </a:lvl4pPr>
            <a:lvl5pPr marL="2057400" indent="-228600">
              <a:spcBef>
                <a:spcPct val="20000"/>
              </a:spcBef>
              <a:buClr>
                <a:srgbClr val="800080"/>
              </a:buClr>
              <a:buChar char="»"/>
              <a:defRPr sz="2000">
                <a:solidFill>
                  <a:schemeClr val="tx2"/>
                </a:solidFill>
                <a:latin typeface="Arial" charset="0"/>
              </a:defRPr>
            </a:lvl5pPr>
            <a:lvl6pPr marL="2514600" indent="-228600" eaLnBrk="0" fontAlgn="base" hangingPunct="0">
              <a:spcBef>
                <a:spcPct val="20000"/>
              </a:spcBef>
              <a:spcAft>
                <a:spcPct val="0"/>
              </a:spcAft>
              <a:buClr>
                <a:srgbClr val="800080"/>
              </a:buClr>
              <a:buChar char="»"/>
              <a:defRPr sz="2000">
                <a:solidFill>
                  <a:schemeClr val="tx2"/>
                </a:solidFill>
                <a:latin typeface="Arial" charset="0"/>
              </a:defRPr>
            </a:lvl6pPr>
            <a:lvl7pPr marL="2971800" indent="-228600" eaLnBrk="0" fontAlgn="base" hangingPunct="0">
              <a:spcBef>
                <a:spcPct val="20000"/>
              </a:spcBef>
              <a:spcAft>
                <a:spcPct val="0"/>
              </a:spcAft>
              <a:buClr>
                <a:srgbClr val="800080"/>
              </a:buClr>
              <a:buChar char="»"/>
              <a:defRPr sz="2000">
                <a:solidFill>
                  <a:schemeClr val="tx2"/>
                </a:solidFill>
                <a:latin typeface="Arial" charset="0"/>
              </a:defRPr>
            </a:lvl7pPr>
            <a:lvl8pPr marL="3429000" indent="-228600" eaLnBrk="0" fontAlgn="base" hangingPunct="0">
              <a:spcBef>
                <a:spcPct val="20000"/>
              </a:spcBef>
              <a:spcAft>
                <a:spcPct val="0"/>
              </a:spcAft>
              <a:buClr>
                <a:srgbClr val="800080"/>
              </a:buClr>
              <a:buChar char="»"/>
              <a:defRPr sz="2000">
                <a:solidFill>
                  <a:schemeClr val="tx2"/>
                </a:solidFill>
                <a:latin typeface="Arial" charset="0"/>
              </a:defRPr>
            </a:lvl8pPr>
            <a:lvl9pPr marL="3886200" indent="-228600" eaLnBrk="0" fontAlgn="base" hangingPunct="0">
              <a:spcBef>
                <a:spcPct val="20000"/>
              </a:spcBef>
              <a:spcAft>
                <a:spcPct val="0"/>
              </a:spcAft>
              <a:buClr>
                <a:srgbClr val="800080"/>
              </a:buClr>
              <a:buChar char="»"/>
              <a:defRPr sz="2000">
                <a:solidFill>
                  <a:schemeClr val="tx2"/>
                </a:solidFill>
                <a:latin typeface="Arial" charset="0"/>
              </a:defRPr>
            </a:lvl9pPr>
          </a:lstStyle>
          <a:p>
            <a:pPr algn="ctr" eaLnBrk="1" hangingPunct="1">
              <a:spcBef>
                <a:spcPct val="0"/>
              </a:spcBef>
              <a:buClrTx/>
              <a:buFontTx/>
              <a:buNone/>
            </a:pPr>
            <a:r>
              <a:rPr lang="en-US" altLang="zh-CN" sz="2400" b="1" dirty="0" smtClean="0">
                <a:solidFill>
                  <a:srgbClr val="C00000"/>
                </a:solidFill>
                <a:latin typeface="黑体" charset="-122"/>
                <a:ea typeface="黑体" charset="-122"/>
              </a:rPr>
              <a:t>2018.08.02</a:t>
            </a:r>
            <a:endParaRPr lang="zh-CN" altLang="en-US" sz="2400" b="1" dirty="0">
              <a:solidFill>
                <a:srgbClr val="C00000"/>
              </a:solidFill>
              <a:latin typeface="黑体" charset="-122"/>
              <a:ea typeface="黑体" charset="-122"/>
            </a:endParaRPr>
          </a:p>
        </p:txBody>
      </p:sp>
      <p:sp>
        <p:nvSpPr>
          <p:cNvPr id="2" name="文本框 1"/>
          <p:cNvSpPr txBox="1"/>
          <p:nvPr/>
        </p:nvSpPr>
        <p:spPr>
          <a:xfrm>
            <a:off x="2438400" y="4334430"/>
            <a:ext cx="4582562" cy="369332"/>
          </a:xfrm>
          <a:prstGeom prst="rect">
            <a:avLst/>
          </a:prstGeom>
          <a:noFill/>
        </p:spPr>
        <p:txBody>
          <a:bodyPr wrap="square" rtlCol="0">
            <a:spAutoFit/>
          </a:bodyPr>
          <a:lstStyle/>
          <a:p>
            <a:r>
              <a:rPr kumimoji="1" lang="en-US" altLang="zh-CN" dirty="0"/>
              <a:t>https://git.net9.org/</a:t>
            </a:r>
            <a:r>
              <a:rPr kumimoji="1" lang="en-US" altLang="zh-CN" dirty="0" err="1"/>
              <a:t>OneSida</a:t>
            </a:r>
            <a:r>
              <a:rPr kumimoji="1" lang="en-US" altLang="zh-CN" dirty="0"/>
              <a:t>/</a:t>
            </a:r>
            <a:r>
              <a:rPr kumimoji="1" lang="en-US" altLang="zh-CN" dirty="0" err="1"/>
              <a:t>dlss_exp.git</a:t>
            </a:r>
            <a:endParaRPr kumimoji="1"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标题 1"/>
          <p:cNvSpPr>
            <a:spLocks noGrp="1"/>
          </p:cNvSpPr>
          <p:nvPr>
            <p:ph type="title"/>
          </p:nvPr>
        </p:nvSpPr>
        <p:spPr/>
        <p:txBody>
          <a:bodyPr/>
          <a:lstStyle/>
          <a:p>
            <a:r>
              <a:rPr kumimoji="1" lang="en-US" altLang="zh-CN" dirty="0"/>
              <a:t>Project </a:t>
            </a:r>
            <a:r>
              <a:rPr kumimoji="1" lang="en-US" altLang="zh-CN" dirty="0" smtClean="0"/>
              <a:t>Details - Background</a:t>
            </a:r>
            <a:endParaRPr kumimoji="1" lang="zh-CN" altLang="en-US" dirty="0"/>
          </a:p>
        </p:txBody>
      </p:sp>
      <p:sp>
        <p:nvSpPr>
          <p:cNvPr id="121858" name="内容占位符 2"/>
          <p:cNvSpPr>
            <a:spLocks noGrp="1"/>
          </p:cNvSpPr>
          <p:nvPr>
            <p:ph idx="1"/>
          </p:nvPr>
        </p:nvSpPr>
        <p:spPr/>
        <p:txBody>
          <a:bodyPr/>
          <a:lstStyle/>
          <a:p>
            <a:r>
              <a:rPr kumimoji="1" lang="en-US" altLang="zh-CN" sz="2400" dirty="0" smtClean="0">
                <a:latin typeface="Times New Roman" charset="0"/>
                <a:ea typeface="Times New Roman" charset="0"/>
                <a:cs typeface="Times New Roman" charset="0"/>
              </a:rPr>
              <a:t>Task: make timely depression detection via harvesting social media data. (That is, classify the users into depressed group and non-depressed group)</a:t>
            </a:r>
          </a:p>
          <a:p>
            <a:endParaRPr kumimoji="1" lang="en-US" altLang="zh-CN" sz="2400" dirty="0">
              <a:latin typeface="Times New Roman" charset="0"/>
              <a:ea typeface="Times New Roman" charset="0"/>
              <a:cs typeface="Times New Roman" charset="0"/>
            </a:endParaRPr>
          </a:p>
          <a:p>
            <a:r>
              <a:rPr kumimoji="1" lang="en-US" altLang="zh-CN" sz="2400" dirty="0" smtClean="0">
                <a:latin typeface="Times New Roman" charset="0"/>
                <a:ea typeface="Times New Roman" charset="0"/>
                <a:cs typeface="Times New Roman" charset="0"/>
              </a:rPr>
              <a:t>Data and features: as we have limited time, we have already extracted part of the features from the raw data crawled from Twitter and construct dataset (feature set). </a:t>
            </a:r>
          </a:p>
          <a:p>
            <a:endParaRPr kumimoji="1" lang="en-US" altLang="zh-CN" sz="2400" dirty="0">
              <a:latin typeface="Times New Roman" charset="0"/>
              <a:ea typeface="Times New Roman" charset="0"/>
              <a:cs typeface="Times New Roman" charset="0"/>
            </a:endParaRPr>
          </a:p>
          <a:p>
            <a:r>
              <a:rPr kumimoji="1" lang="en-US" altLang="zh-CN" sz="2400" dirty="0" smtClean="0">
                <a:latin typeface="Times New Roman" charset="0"/>
                <a:ea typeface="Times New Roman" charset="0"/>
                <a:cs typeface="Times New Roman" charset="0"/>
              </a:rPr>
              <a:t>Experiments: This experiment based on a high-level </a:t>
            </a:r>
            <a:r>
              <a:rPr kumimoji="1" lang="en-US" altLang="zh-CN" sz="2400" dirty="0" err="1" smtClean="0">
                <a:latin typeface="Times New Roman" charset="0"/>
                <a:ea typeface="Times New Roman" charset="0"/>
                <a:cs typeface="Times New Roman" charset="0"/>
              </a:rPr>
              <a:t>tensorflow</a:t>
            </a:r>
            <a:r>
              <a:rPr kumimoji="1" lang="en-US" altLang="zh-CN" sz="2400" dirty="0" smtClean="0">
                <a:latin typeface="Times New Roman" charset="0"/>
                <a:ea typeface="Times New Roman" charset="0"/>
                <a:cs typeface="Times New Roman" charset="0"/>
              </a:rPr>
              <a:t> API </a:t>
            </a:r>
            <a:r>
              <a:rPr kumimoji="1" lang="en-US" altLang="zh-CN" sz="2400" dirty="0" err="1" smtClean="0">
                <a:solidFill>
                  <a:srgbClr val="FF0000"/>
                </a:solidFill>
                <a:latin typeface="Times New Roman" charset="0"/>
                <a:ea typeface="Times New Roman" charset="0"/>
                <a:cs typeface="Times New Roman" charset="0"/>
              </a:rPr>
              <a:t>tf.contrib</a:t>
            </a:r>
            <a:r>
              <a:rPr kumimoji="1" lang="en-US" altLang="zh-CN" sz="2400" dirty="0" smtClean="0">
                <a:latin typeface="Times New Roman" charset="0"/>
                <a:ea typeface="Times New Roman" charset="0"/>
                <a:cs typeface="Times New Roman" charset="0"/>
              </a:rPr>
              <a:t>. This API is powerful and simple to use. </a:t>
            </a:r>
            <a:r>
              <a:rPr kumimoji="1" lang="en-US" altLang="zh-CN" sz="1800" dirty="0" smtClean="0">
                <a:latin typeface="Times New Roman" charset="0"/>
                <a:ea typeface="Times New Roman" charset="0"/>
                <a:cs typeface="Times New Roman" charset="0"/>
              </a:rPr>
              <a:t>(https://</a:t>
            </a:r>
            <a:r>
              <a:rPr kumimoji="1" lang="en-US" altLang="zh-CN" sz="1800" dirty="0" err="1" smtClean="0">
                <a:latin typeface="Times New Roman" charset="0"/>
                <a:ea typeface="Times New Roman" charset="0"/>
                <a:cs typeface="Times New Roman" charset="0"/>
              </a:rPr>
              <a:t>github.com</a:t>
            </a:r>
            <a:r>
              <a:rPr kumimoji="1" lang="en-US" altLang="zh-CN" sz="1800" dirty="0" smtClean="0">
                <a:latin typeface="Times New Roman" charset="0"/>
                <a:ea typeface="Times New Roman" charset="0"/>
                <a:cs typeface="Times New Roman" charset="0"/>
              </a:rPr>
              <a:t>/</a:t>
            </a:r>
            <a:r>
              <a:rPr kumimoji="1" lang="en-US" altLang="zh-CN" sz="1800" dirty="0" err="1" smtClean="0">
                <a:latin typeface="Times New Roman" charset="0"/>
                <a:ea typeface="Times New Roman" charset="0"/>
                <a:cs typeface="Times New Roman" charset="0"/>
              </a:rPr>
              <a:t>tensorflow</a:t>
            </a:r>
            <a:r>
              <a:rPr kumimoji="1" lang="en-US" altLang="zh-CN" sz="1800" dirty="0" smtClean="0">
                <a:latin typeface="Times New Roman" charset="0"/>
                <a:ea typeface="Times New Roman" charset="0"/>
                <a:cs typeface="Times New Roman" charset="0"/>
              </a:rPr>
              <a:t>/</a:t>
            </a:r>
            <a:r>
              <a:rPr kumimoji="1" lang="en-US" altLang="zh-CN" sz="1800" dirty="0" err="1" smtClean="0">
                <a:latin typeface="Times New Roman" charset="0"/>
                <a:ea typeface="Times New Roman" charset="0"/>
                <a:cs typeface="Times New Roman" charset="0"/>
              </a:rPr>
              <a:t>tensorflow</a:t>
            </a:r>
            <a:r>
              <a:rPr kumimoji="1" lang="en-US" altLang="zh-CN" sz="1800" dirty="0" smtClean="0">
                <a:latin typeface="Times New Roman" charset="0"/>
                <a:ea typeface="Times New Roman" charset="0"/>
                <a:cs typeface="Times New Roman" charset="0"/>
              </a:rPr>
              <a:t>/tree/r1.0/</a:t>
            </a:r>
            <a:r>
              <a:rPr kumimoji="1" lang="en-US" altLang="zh-CN" sz="1800" dirty="0" err="1" smtClean="0">
                <a:latin typeface="Times New Roman" charset="0"/>
                <a:ea typeface="Times New Roman" charset="0"/>
                <a:cs typeface="Times New Roman" charset="0"/>
              </a:rPr>
              <a:t>tensorflow</a:t>
            </a:r>
            <a:r>
              <a:rPr kumimoji="1" lang="en-US" altLang="zh-CN" sz="1800" dirty="0" smtClean="0">
                <a:latin typeface="Times New Roman" charset="0"/>
                <a:ea typeface="Times New Roman" charset="0"/>
                <a:cs typeface="Times New Roman" charset="0"/>
              </a:rPr>
              <a:t>/</a:t>
            </a:r>
            <a:r>
              <a:rPr kumimoji="1" lang="en-US" altLang="zh-CN" sz="1800" dirty="0" err="1" smtClean="0">
                <a:latin typeface="Times New Roman" charset="0"/>
                <a:ea typeface="Times New Roman" charset="0"/>
                <a:cs typeface="Times New Roman" charset="0"/>
              </a:rPr>
              <a:t>contrib</a:t>
            </a:r>
            <a:r>
              <a:rPr kumimoji="1" lang="en-US" altLang="zh-CN" sz="1800" dirty="0" smtClean="0">
                <a:latin typeface="Times New Roman" charset="0"/>
                <a:ea typeface="Times New Roman" charset="0"/>
                <a:cs typeface="Times New Roman" charset="0"/>
              </a:rPr>
              <a:t>)</a:t>
            </a:r>
            <a:endParaRPr kumimoji="1" lang="zh-CN" altLang="en-US" sz="2400" dirty="0">
              <a:latin typeface="Times New Roman" charset="0"/>
              <a:ea typeface="Times New Roman" charset="0"/>
              <a:cs typeface="Times New Roman"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标题 1"/>
          <p:cNvSpPr>
            <a:spLocks noGrp="1"/>
          </p:cNvSpPr>
          <p:nvPr>
            <p:ph type="title"/>
          </p:nvPr>
        </p:nvSpPr>
        <p:spPr/>
        <p:txBody>
          <a:bodyPr/>
          <a:lstStyle/>
          <a:p>
            <a:r>
              <a:rPr kumimoji="1" lang="en-US" altLang="zh-CN" dirty="0"/>
              <a:t>Project </a:t>
            </a:r>
            <a:r>
              <a:rPr kumimoji="1" lang="en-US" altLang="zh-CN" dirty="0" smtClean="0"/>
              <a:t>Details - Steps</a:t>
            </a:r>
            <a:endParaRPr kumimoji="1" lang="zh-CN" altLang="en-US" dirty="0"/>
          </a:p>
        </p:txBody>
      </p:sp>
      <p:sp>
        <p:nvSpPr>
          <p:cNvPr id="121858" name="内容占位符 2"/>
          <p:cNvSpPr>
            <a:spLocks noGrp="1"/>
          </p:cNvSpPr>
          <p:nvPr>
            <p:ph idx="1"/>
          </p:nvPr>
        </p:nvSpPr>
        <p:spPr>
          <a:xfrm>
            <a:off x="457200" y="1928813"/>
            <a:ext cx="8358188" cy="4471987"/>
          </a:xfrm>
        </p:spPr>
        <p:txBody>
          <a:bodyPr/>
          <a:lstStyle/>
          <a:p>
            <a:r>
              <a:rPr lang="en-US" altLang="zh-CN" sz="2400" dirty="0" smtClean="0">
                <a:latin typeface="Times New Roman" charset="0"/>
                <a:ea typeface="Times New Roman" charset="0"/>
                <a:cs typeface="Times New Roman" charset="0"/>
              </a:rPr>
              <a:t>1. Split </a:t>
            </a:r>
            <a:r>
              <a:rPr lang="en-US" altLang="zh-CN" sz="2400" dirty="0">
                <a:latin typeface="Times New Roman" charset="0"/>
                <a:ea typeface="Times New Roman" charset="0"/>
                <a:cs typeface="Times New Roman" charset="0"/>
              </a:rPr>
              <a:t>the data in </a:t>
            </a:r>
            <a:r>
              <a:rPr lang="en-US" altLang="zh-CN" sz="2400" dirty="0" err="1">
                <a:latin typeface="Times New Roman" charset="0"/>
                <a:ea typeface="Times New Roman" charset="0"/>
                <a:cs typeface="Times New Roman" charset="0"/>
              </a:rPr>
              <a:t>depression_detection</a:t>
            </a:r>
            <a:r>
              <a:rPr lang="en-US" altLang="zh-CN" sz="2400" dirty="0">
                <a:latin typeface="Times New Roman" charset="0"/>
                <a:ea typeface="Times New Roman" charset="0"/>
                <a:cs typeface="Times New Roman" charset="0"/>
              </a:rPr>
              <a:t>/</a:t>
            </a:r>
            <a:r>
              <a:rPr lang="en-US" altLang="zh-CN" sz="2400" dirty="0" err="1">
                <a:latin typeface="Times New Roman" charset="0"/>
                <a:ea typeface="Times New Roman" charset="0"/>
                <a:cs typeface="Times New Roman" charset="0"/>
              </a:rPr>
              <a:t>data.csv</a:t>
            </a:r>
            <a:r>
              <a:rPr lang="en-US" altLang="zh-CN" sz="2400" dirty="0">
                <a:latin typeface="Times New Roman" charset="0"/>
                <a:ea typeface="Times New Roman" charset="0"/>
                <a:cs typeface="Times New Roman" charset="0"/>
              </a:rPr>
              <a:t> into training set data file and testing set data file with a ratio about 3:2</a:t>
            </a:r>
          </a:p>
          <a:p>
            <a:r>
              <a:rPr lang="en-US" altLang="zh-CN" sz="2400" dirty="0" smtClean="0">
                <a:latin typeface="Times New Roman" charset="0"/>
                <a:ea typeface="Times New Roman" charset="0"/>
                <a:cs typeface="Times New Roman" charset="0"/>
              </a:rPr>
              <a:t>2. Load </a:t>
            </a:r>
            <a:r>
              <a:rPr lang="en-US" altLang="zh-CN" sz="2400" dirty="0">
                <a:latin typeface="Times New Roman" charset="0"/>
                <a:ea typeface="Times New Roman" charset="0"/>
                <a:cs typeface="Times New Roman" charset="0"/>
              </a:rPr>
              <a:t>the data from file, use </a:t>
            </a:r>
            <a:r>
              <a:rPr lang="en-US" altLang="zh-CN" sz="2400" dirty="0" smtClean="0">
                <a:latin typeface="Times New Roman" charset="0"/>
                <a:ea typeface="Times New Roman" charset="0"/>
                <a:cs typeface="Times New Roman" charset="0"/>
              </a:rPr>
              <a:t>the following function: </a:t>
            </a:r>
            <a:r>
              <a:rPr lang="en-US" altLang="zh-CN" sz="2400" dirty="0" err="1" smtClean="0">
                <a:latin typeface="Times New Roman" charset="0"/>
                <a:ea typeface="Times New Roman" charset="0"/>
                <a:cs typeface="Times New Roman" charset="0"/>
              </a:rPr>
              <a:t>tf.contrib.learn.datasets.base.load_csv_without_header</a:t>
            </a:r>
            <a:endParaRPr lang="en-US" altLang="zh-CN" sz="2400" dirty="0">
              <a:latin typeface="Times New Roman" charset="0"/>
              <a:ea typeface="Times New Roman" charset="0"/>
              <a:cs typeface="Times New Roman" charset="0"/>
            </a:endParaRPr>
          </a:p>
          <a:p>
            <a:r>
              <a:rPr lang="en-US" altLang="zh-CN" sz="2400" dirty="0" smtClean="0">
                <a:latin typeface="Times New Roman" charset="0"/>
                <a:ea typeface="Times New Roman" charset="0"/>
                <a:cs typeface="Times New Roman" charset="0"/>
              </a:rPr>
              <a:t>3. </a:t>
            </a:r>
            <a:r>
              <a:rPr lang="en-US" altLang="zh-CN" sz="2400" dirty="0" smtClean="0">
                <a:solidFill>
                  <a:srgbClr val="FF0000"/>
                </a:solidFill>
                <a:latin typeface="Times New Roman" charset="0"/>
                <a:ea typeface="Times New Roman" charset="0"/>
                <a:cs typeface="Times New Roman" charset="0"/>
              </a:rPr>
              <a:t>Normalize</a:t>
            </a:r>
            <a:r>
              <a:rPr lang="en-US" altLang="zh-CN" sz="2400" dirty="0" smtClean="0">
                <a:latin typeface="Times New Roman" charset="0"/>
                <a:ea typeface="Times New Roman" charset="0"/>
                <a:cs typeface="Times New Roman" charset="0"/>
              </a:rPr>
              <a:t> </a:t>
            </a:r>
            <a:r>
              <a:rPr lang="en-US" altLang="zh-CN" sz="2400" dirty="0">
                <a:latin typeface="Times New Roman" charset="0"/>
                <a:ea typeface="Times New Roman" charset="0"/>
                <a:cs typeface="Times New Roman" charset="0"/>
              </a:rPr>
              <a:t>the data. We must normalize all the data at the same time, so we should combine the training set and testing set firstly, and split them apart after normalization.</a:t>
            </a:r>
          </a:p>
          <a:p>
            <a:r>
              <a:rPr lang="en-US" altLang="zh-CN" sz="2400" dirty="0" smtClean="0">
                <a:latin typeface="Times New Roman" charset="0"/>
                <a:ea typeface="Times New Roman" charset="0"/>
                <a:cs typeface="Times New Roman" charset="0"/>
              </a:rPr>
              <a:t>4. Build </a:t>
            </a:r>
            <a:r>
              <a:rPr lang="en-US" altLang="zh-CN" sz="2400" dirty="0">
                <a:latin typeface="Times New Roman" charset="0"/>
                <a:ea typeface="Times New Roman" charset="0"/>
                <a:cs typeface="Times New Roman" charset="0"/>
              </a:rPr>
              <a:t>linear classifier and </a:t>
            </a:r>
            <a:r>
              <a:rPr lang="en-US" altLang="zh-CN" sz="2400" dirty="0" err="1">
                <a:latin typeface="Times New Roman" charset="0"/>
                <a:ea typeface="Times New Roman" charset="0"/>
                <a:cs typeface="Times New Roman" charset="0"/>
              </a:rPr>
              <a:t>dnn</a:t>
            </a:r>
            <a:r>
              <a:rPr lang="en-US" altLang="zh-CN" sz="2400" dirty="0">
                <a:latin typeface="Times New Roman" charset="0"/>
                <a:ea typeface="Times New Roman" charset="0"/>
                <a:cs typeface="Times New Roman" charset="0"/>
              </a:rPr>
              <a:t> classifier with </a:t>
            </a:r>
            <a:r>
              <a:rPr lang="en-US" altLang="zh-CN" sz="2400" dirty="0" err="1">
                <a:latin typeface="Times New Roman" charset="0"/>
                <a:ea typeface="Times New Roman" charset="0"/>
                <a:cs typeface="Times New Roman" charset="0"/>
              </a:rPr>
              <a:t>tf.contrib.learn</a:t>
            </a:r>
            <a:r>
              <a:rPr lang="en-US" altLang="zh-CN" sz="2400" dirty="0">
                <a:latin typeface="Times New Roman" charset="0"/>
                <a:ea typeface="Times New Roman" charset="0"/>
                <a:cs typeface="Times New Roman" charset="0"/>
              </a:rPr>
              <a:t>. You should choose arguments yourself.</a:t>
            </a:r>
          </a:p>
          <a:p>
            <a:r>
              <a:rPr lang="en-US" altLang="zh-CN" sz="2400" dirty="0" smtClean="0">
                <a:latin typeface="Times New Roman" charset="0"/>
                <a:ea typeface="Times New Roman" charset="0"/>
                <a:cs typeface="Times New Roman" charset="0"/>
              </a:rPr>
              <a:t>5. Fit </a:t>
            </a:r>
            <a:r>
              <a:rPr lang="en-US" altLang="zh-CN" sz="2400" dirty="0">
                <a:latin typeface="Times New Roman" charset="0"/>
                <a:ea typeface="Times New Roman" charset="0"/>
                <a:cs typeface="Times New Roman" charset="0"/>
              </a:rPr>
              <a:t>and evaluate the model. You should compute </a:t>
            </a:r>
            <a:r>
              <a:rPr lang="en-US" altLang="zh-CN" sz="2400" dirty="0">
                <a:solidFill>
                  <a:srgbClr val="FF0000"/>
                </a:solidFill>
                <a:latin typeface="Times New Roman" charset="0"/>
                <a:ea typeface="Times New Roman" charset="0"/>
                <a:cs typeface="Times New Roman" charset="0"/>
              </a:rPr>
              <a:t>accuracy, precision, recall and </a:t>
            </a:r>
            <a:r>
              <a:rPr lang="en-US" altLang="zh-CN" sz="2400" dirty="0" smtClean="0">
                <a:solidFill>
                  <a:srgbClr val="FF0000"/>
                </a:solidFill>
                <a:latin typeface="Times New Roman" charset="0"/>
                <a:ea typeface="Times New Roman" charset="0"/>
                <a:cs typeface="Times New Roman" charset="0"/>
              </a:rPr>
              <a:t>F1-score in </a:t>
            </a:r>
            <a:r>
              <a:rPr lang="en-US" altLang="zh-CN" sz="2400" dirty="0">
                <a:solidFill>
                  <a:srgbClr val="FF0000"/>
                </a:solidFill>
                <a:latin typeface="Times New Roman" charset="0"/>
                <a:ea typeface="Times New Roman" charset="0"/>
                <a:cs typeface="Times New Roman" charset="0"/>
              </a:rPr>
              <a:t>macro-average</a:t>
            </a:r>
            <a:r>
              <a:rPr lang="en-US" altLang="zh-CN" sz="2400" dirty="0">
                <a:latin typeface="Times New Roman" charset="0"/>
                <a:ea typeface="Times New Roman" charset="0"/>
                <a:cs typeface="Times New Roman" charset="0"/>
              </a:rPr>
              <a:t>.</a:t>
            </a:r>
          </a:p>
        </p:txBody>
      </p:sp>
    </p:spTree>
    <p:extLst>
      <p:ext uri="{BB962C8B-B14F-4D97-AF65-F5344CB8AC3E}">
        <p14:creationId xmlns:p14="http://schemas.microsoft.com/office/powerpoint/2010/main" val="11231166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标题 1"/>
          <p:cNvSpPr>
            <a:spLocks noGrp="1"/>
          </p:cNvSpPr>
          <p:nvPr>
            <p:ph type="title"/>
          </p:nvPr>
        </p:nvSpPr>
        <p:spPr/>
        <p:txBody>
          <a:bodyPr/>
          <a:lstStyle/>
          <a:p>
            <a:r>
              <a:rPr kumimoji="1" lang="en-US" altLang="zh-CN" dirty="0"/>
              <a:t>Project </a:t>
            </a:r>
            <a:r>
              <a:rPr kumimoji="1" lang="en-US" altLang="zh-CN" dirty="0" smtClean="0"/>
              <a:t>Details - Grading</a:t>
            </a:r>
            <a:endParaRPr kumimoji="1" lang="zh-CN" altLang="en-US" dirty="0"/>
          </a:p>
        </p:txBody>
      </p:sp>
      <p:sp>
        <p:nvSpPr>
          <p:cNvPr id="121858" name="内容占位符 2"/>
          <p:cNvSpPr>
            <a:spLocks noGrp="1"/>
          </p:cNvSpPr>
          <p:nvPr>
            <p:ph idx="1"/>
          </p:nvPr>
        </p:nvSpPr>
        <p:spPr/>
        <p:txBody>
          <a:bodyPr/>
          <a:lstStyle/>
          <a:p>
            <a:r>
              <a:rPr kumimoji="1" lang="en-US" altLang="zh-CN" sz="2400" dirty="0" smtClean="0">
                <a:latin typeface="Times New Roman" charset="0"/>
                <a:ea typeface="Times New Roman" charset="0"/>
                <a:cs typeface="Times New Roman" charset="0"/>
              </a:rPr>
              <a:t>Grading</a:t>
            </a:r>
            <a:r>
              <a:rPr kumimoji="1" lang="zh-CN" altLang="en-US" sz="2400" dirty="0" smtClean="0">
                <a:latin typeface="Times New Roman" charset="0"/>
                <a:ea typeface="Times New Roman" charset="0"/>
                <a:cs typeface="Times New Roman" charset="0"/>
              </a:rPr>
              <a:t> </a:t>
            </a:r>
            <a:r>
              <a:rPr kumimoji="1" lang="en-US" altLang="zh-CN" sz="2400" dirty="0" smtClean="0">
                <a:latin typeface="Times New Roman" charset="0"/>
                <a:ea typeface="Times New Roman" charset="0"/>
                <a:cs typeface="Times New Roman" charset="0"/>
              </a:rPr>
              <a:t>(50</a:t>
            </a:r>
            <a:r>
              <a:rPr kumimoji="1" lang="zh-CN" altLang="en-US" sz="2400" dirty="0" smtClean="0">
                <a:latin typeface="Times New Roman" charset="0"/>
                <a:ea typeface="Times New Roman" charset="0"/>
                <a:cs typeface="Times New Roman" charset="0"/>
              </a:rPr>
              <a:t> </a:t>
            </a:r>
            <a:r>
              <a:rPr kumimoji="1" lang="en-US" altLang="zh-CN" sz="2400" dirty="0" smtClean="0">
                <a:latin typeface="Times New Roman" charset="0"/>
                <a:ea typeface="Times New Roman" charset="0"/>
                <a:cs typeface="Times New Roman" charset="0"/>
              </a:rPr>
              <a:t>pts)</a:t>
            </a:r>
          </a:p>
          <a:p>
            <a:pPr lvl="1"/>
            <a:r>
              <a:rPr kumimoji="1" lang="en-US" altLang="zh-CN" sz="2000" dirty="0" smtClean="0">
                <a:latin typeface="Times New Roman" charset="0"/>
                <a:ea typeface="Times New Roman" charset="0"/>
                <a:cs typeface="Times New Roman" charset="0"/>
              </a:rPr>
              <a:t>Split data (5 pts)</a:t>
            </a:r>
          </a:p>
          <a:p>
            <a:pPr lvl="1"/>
            <a:r>
              <a:rPr kumimoji="1" lang="en-US" altLang="zh-CN" sz="2000" dirty="0" smtClean="0">
                <a:latin typeface="Times New Roman" charset="0"/>
                <a:ea typeface="Times New Roman" charset="0"/>
                <a:cs typeface="Times New Roman" charset="0"/>
              </a:rPr>
              <a:t>Load data (5 pts)</a:t>
            </a:r>
          </a:p>
          <a:p>
            <a:pPr lvl="1"/>
            <a:r>
              <a:rPr kumimoji="1" lang="en-US" altLang="zh-CN" sz="2000" dirty="0" smtClean="0">
                <a:latin typeface="Times New Roman" charset="0"/>
                <a:ea typeface="Times New Roman" charset="0"/>
                <a:cs typeface="Times New Roman" charset="0"/>
              </a:rPr>
              <a:t>Normalize data (15 pts)</a:t>
            </a:r>
          </a:p>
          <a:p>
            <a:pPr lvl="1"/>
            <a:r>
              <a:rPr kumimoji="1" lang="en-US" altLang="zh-CN" sz="2000" dirty="0" smtClean="0">
                <a:latin typeface="Times New Roman" charset="0"/>
                <a:ea typeface="Times New Roman" charset="0"/>
                <a:cs typeface="Times New Roman" charset="0"/>
              </a:rPr>
              <a:t>Build linear classifier with </a:t>
            </a:r>
            <a:r>
              <a:rPr kumimoji="1" lang="en-US" altLang="zh-CN" sz="2000" dirty="0" err="1" smtClean="0">
                <a:latin typeface="Times New Roman" charset="0"/>
                <a:ea typeface="Times New Roman" charset="0"/>
                <a:cs typeface="Times New Roman" charset="0"/>
              </a:rPr>
              <a:t>tf.contrib.learn</a:t>
            </a:r>
            <a:r>
              <a:rPr kumimoji="1" lang="en-US" altLang="zh-CN" sz="2000" dirty="0" smtClean="0">
                <a:latin typeface="Times New Roman" charset="0"/>
                <a:ea typeface="Times New Roman" charset="0"/>
                <a:cs typeface="Times New Roman" charset="0"/>
              </a:rPr>
              <a:t> (</a:t>
            </a:r>
            <a:r>
              <a:rPr kumimoji="1" lang="en-US" altLang="zh-CN" sz="2000" dirty="0">
                <a:latin typeface="Times New Roman" charset="0"/>
                <a:ea typeface="Times New Roman" charset="0"/>
                <a:cs typeface="Times New Roman" charset="0"/>
              </a:rPr>
              <a:t>5</a:t>
            </a:r>
            <a:r>
              <a:rPr kumimoji="1" lang="en-US" altLang="zh-CN" sz="2000" dirty="0" smtClean="0">
                <a:latin typeface="Times New Roman" charset="0"/>
                <a:ea typeface="Times New Roman" charset="0"/>
                <a:cs typeface="Times New Roman" charset="0"/>
              </a:rPr>
              <a:t> pts)</a:t>
            </a:r>
          </a:p>
          <a:p>
            <a:pPr lvl="1"/>
            <a:r>
              <a:rPr kumimoji="1" lang="en-US" altLang="zh-CN" sz="2000" dirty="0" smtClean="0">
                <a:latin typeface="Times New Roman" charset="0"/>
                <a:ea typeface="Times New Roman" charset="0"/>
                <a:cs typeface="Times New Roman" charset="0"/>
              </a:rPr>
              <a:t>Build DNN classifier with </a:t>
            </a:r>
            <a:r>
              <a:rPr kumimoji="1" lang="en-US" altLang="zh-CN" sz="2000" dirty="0" err="1" smtClean="0">
                <a:latin typeface="Times New Roman" charset="0"/>
                <a:ea typeface="Times New Roman" charset="0"/>
                <a:cs typeface="Times New Roman" charset="0"/>
              </a:rPr>
              <a:t>tf.contrib.learn</a:t>
            </a:r>
            <a:r>
              <a:rPr kumimoji="1" lang="en-US" altLang="zh-CN" sz="2000" dirty="0" smtClean="0">
                <a:latin typeface="Times New Roman" charset="0"/>
                <a:ea typeface="Times New Roman" charset="0"/>
                <a:cs typeface="Times New Roman" charset="0"/>
              </a:rPr>
              <a:t> (</a:t>
            </a:r>
            <a:r>
              <a:rPr kumimoji="1" lang="en-US" altLang="zh-CN" sz="2000" dirty="0">
                <a:latin typeface="Times New Roman" charset="0"/>
                <a:ea typeface="Times New Roman" charset="0"/>
                <a:cs typeface="Times New Roman" charset="0"/>
              </a:rPr>
              <a:t>5</a:t>
            </a:r>
            <a:r>
              <a:rPr kumimoji="1" lang="en-US" altLang="zh-CN" sz="2000" dirty="0" smtClean="0">
                <a:latin typeface="Times New Roman" charset="0"/>
                <a:ea typeface="Times New Roman" charset="0"/>
                <a:cs typeface="Times New Roman" charset="0"/>
              </a:rPr>
              <a:t> pts)</a:t>
            </a:r>
          </a:p>
          <a:p>
            <a:pPr lvl="1"/>
            <a:r>
              <a:rPr kumimoji="1" lang="en-US" altLang="zh-CN" sz="2000" dirty="0" smtClean="0">
                <a:latin typeface="Times New Roman" charset="0"/>
                <a:ea typeface="Times New Roman" charset="0"/>
                <a:cs typeface="Times New Roman" charset="0"/>
              </a:rPr>
              <a:t>Fit model (5 pts)</a:t>
            </a:r>
          </a:p>
          <a:p>
            <a:pPr lvl="1"/>
            <a:r>
              <a:rPr kumimoji="1" lang="en-US" altLang="zh-CN" sz="2000" dirty="0" smtClean="0">
                <a:latin typeface="Times New Roman" charset="0"/>
                <a:ea typeface="Times New Roman" charset="0"/>
                <a:cs typeface="Times New Roman" charset="0"/>
              </a:rPr>
              <a:t>Make evaluation with specific</a:t>
            </a:r>
            <a:r>
              <a:rPr kumimoji="1" lang="zh-CN" altLang="en-US" sz="2000" dirty="0" smtClean="0">
                <a:latin typeface="Times New Roman" charset="0"/>
                <a:ea typeface="Times New Roman" charset="0"/>
                <a:cs typeface="Times New Roman" charset="0"/>
              </a:rPr>
              <a:t> </a:t>
            </a:r>
            <a:r>
              <a:rPr kumimoji="1" lang="en-US" altLang="zh-CN" sz="2000" dirty="0" smtClean="0">
                <a:latin typeface="Times New Roman" charset="0"/>
                <a:ea typeface="Times New Roman" charset="0"/>
                <a:cs typeface="Times New Roman" charset="0"/>
              </a:rPr>
              <a:t>metrics</a:t>
            </a:r>
            <a:r>
              <a:rPr kumimoji="1" lang="zh-CN" altLang="en-US" sz="2000" dirty="0" smtClean="0">
                <a:latin typeface="Times New Roman" charset="0"/>
                <a:ea typeface="Times New Roman" charset="0"/>
                <a:cs typeface="Times New Roman" charset="0"/>
              </a:rPr>
              <a:t> </a:t>
            </a:r>
            <a:r>
              <a:rPr kumimoji="1" lang="en-US" altLang="zh-CN" sz="2000" dirty="0" smtClean="0">
                <a:latin typeface="Times New Roman" charset="0"/>
                <a:ea typeface="Times New Roman" charset="0"/>
                <a:cs typeface="Times New Roman" charset="0"/>
              </a:rPr>
              <a:t>(10</a:t>
            </a:r>
            <a:r>
              <a:rPr kumimoji="1" lang="zh-CN" altLang="en-US" sz="2000" dirty="0" smtClean="0">
                <a:latin typeface="Times New Roman" charset="0"/>
                <a:ea typeface="Times New Roman" charset="0"/>
                <a:cs typeface="Times New Roman" charset="0"/>
              </a:rPr>
              <a:t> </a:t>
            </a:r>
            <a:r>
              <a:rPr kumimoji="1" lang="en-US" altLang="zh-CN" sz="2000" dirty="0" smtClean="0">
                <a:latin typeface="Times New Roman" charset="0"/>
                <a:ea typeface="Times New Roman" charset="0"/>
                <a:cs typeface="Times New Roman" charset="0"/>
              </a:rPr>
              <a:t>pts)</a:t>
            </a:r>
            <a:br>
              <a:rPr kumimoji="1" lang="en-US" altLang="zh-CN" sz="2000" dirty="0" smtClean="0">
                <a:latin typeface="Times New Roman" charset="0"/>
                <a:ea typeface="Times New Roman" charset="0"/>
                <a:cs typeface="Times New Roman" charset="0"/>
              </a:rPr>
            </a:br>
            <a:endParaRPr kumimoji="1" lang="en-US" altLang="zh-CN" sz="2000" dirty="0" smtClean="0">
              <a:latin typeface="Times New Roman" charset="0"/>
              <a:ea typeface="Times New Roman" charset="0"/>
              <a:cs typeface="Times New Roman" charset="0"/>
            </a:endParaRPr>
          </a:p>
          <a:p>
            <a:pPr lvl="1"/>
            <a:endParaRPr kumimoji="1" lang="en-US" altLang="zh-CN" sz="2000" dirty="0">
              <a:latin typeface="Times New Roman" charset="0"/>
              <a:ea typeface="Times New Roman" charset="0"/>
              <a:cs typeface="Times New Roman" charset="0"/>
            </a:endParaRPr>
          </a:p>
          <a:p>
            <a:r>
              <a:rPr kumimoji="1" lang="en-US" altLang="zh-CN" sz="2400" dirty="0" smtClean="0">
                <a:latin typeface="Times New Roman" charset="0"/>
                <a:ea typeface="Times New Roman" charset="0"/>
                <a:cs typeface="Times New Roman" charset="0"/>
              </a:rPr>
              <a:t>You will get a performance at about 85~95%</a:t>
            </a:r>
            <a:endParaRPr kumimoji="1" lang="zh-CN" altLang="en-US" sz="24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21005340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Useful </a:t>
            </a:r>
            <a:r>
              <a:rPr kumimoji="1" lang="en-US" altLang="zh-CN" dirty="0" err="1" smtClean="0"/>
              <a:t>Tensorflow</a:t>
            </a:r>
            <a:r>
              <a:rPr kumimoji="1" lang="en-US" altLang="zh-CN" dirty="0" smtClean="0"/>
              <a:t> API</a:t>
            </a:r>
            <a:endParaRPr kumimoji="1" lang="zh-CN" altLang="en-US" dirty="0"/>
          </a:p>
        </p:txBody>
      </p:sp>
      <p:sp>
        <p:nvSpPr>
          <p:cNvPr id="3" name="内容占位符 2"/>
          <p:cNvSpPr>
            <a:spLocks noGrp="1"/>
          </p:cNvSpPr>
          <p:nvPr>
            <p:ph idx="1"/>
          </p:nvPr>
        </p:nvSpPr>
        <p:spPr/>
        <p:txBody>
          <a:bodyPr/>
          <a:lstStyle/>
          <a:p>
            <a:r>
              <a:rPr kumimoji="1" lang="en-US" altLang="zh-CN" sz="2400" dirty="0" smtClean="0">
                <a:latin typeface="Times New Roman" charset="0"/>
                <a:ea typeface="Times New Roman" charset="0"/>
                <a:cs typeface="Times New Roman" charset="0"/>
              </a:rPr>
              <a:t>Here are some useful </a:t>
            </a:r>
            <a:r>
              <a:rPr kumimoji="1" lang="en-US" altLang="zh-CN" sz="2400" dirty="0" err="1" smtClean="0">
                <a:latin typeface="Times New Roman" charset="0"/>
                <a:ea typeface="Times New Roman" charset="0"/>
                <a:cs typeface="Times New Roman" charset="0"/>
              </a:rPr>
              <a:t>tensorflow</a:t>
            </a:r>
            <a:r>
              <a:rPr kumimoji="1" lang="en-US" altLang="zh-CN" sz="2400" dirty="0" smtClean="0">
                <a:latin typeface="Times New Roman" charset="0"/>
                <a:ea typeface="Times New Roman" charset="0"/>
                <a:cs typeface="Times New Roman" charset="0"/>
              </a:rPr>
              <a:t> APIs you may need:</a:t>
            </a:r>
          </a:p>
          <a:p>
            <a:pPr lvl="1"/>
            <a:r>
              <a:rPr kumimoji="1" lang="en-US" altLang="zh-CN" sz="2000" dirty="0" err="1" smtClean="0">
                <a:latin typeface="Times New Roman" charset="0"/>
                <a:ea typeface="Times New Roman" charset="0"/>
                <a:cs typeface="Times New Roman" charset="0"/>
              </a:rPr>
              <a:t>tf.contrib.learn.datasets.base</a:t>
            </a:r>
            <a:r>
              <a:rPr kumimoji="1" lang="en-US" altLang="zh-CN" sz="2000" dirty="0" smtClean="0">
                <a:latin typeface="Times New Roman" charset="0"/>
                <a:ea typeface="Times New Roman" charset="0"/>
                <a:cs typeface="Times New Roman" charset="0"/>
              </a:rPr>
              <a:t>.* (dataset processing)</a:t>
            </a:r>
          </a:p>
          <a:p>
            <a:pPr lvl="1"/>
            <a:r>
              <a:rPr kumimoji="1" lang="en-US" altLang="zh-CN" sz="2000" dirty="0" err="1" smtClean="0">
                <a:latin typeface="Times New Roman" charset="0"/>
                <a:ea typeface="Times New Roman" charset="0"/>
                <a:cs typeface="Times New Roman" charset="0"/>
              </a:rPr>
              <a:t>tf.concat</a:t>
            </a:r>
            <a:r>
              <a:rPr kumimoji="1" lang="en-US" altLang="zh-CN" sz="2000" dirty="0" smtClean="0">
                <a:latin typeface="Times New Roman" charset="0"/>
                <a:ea typeface="Times New Roman" charset="0"/>
                <a:cs typeface="Times New Roman" charset="0"/>
              </a:rPr>
              <a:t> (combine two tensors)</a:t>
            </a:r>
          </a:p>
          <a:p>
            <a:pPr lvl="1"/>
            <a:r>
              <a:rPr kumimoji="1" lang="en-US" altLang="zh-CN" sz="2000" dirty="0" err="1" smtClean="0">
                <a:latin typeface="Times New Roman" charset="0"/>
                <a:ea typeface="Times New Roman" charset="0"/>
                <a:cs typeface="Times New Roman" charset="0"/>
              </a:rPr>
              <a:t>tf.slice</a:t>
            </a:r>
            <a:r>
              <a:rPr kumimoji="1" lang="en-US" altLang="zh-CN" sz="2000" dirty="0" smtClean="0">
                <a:latin typeface="Times New Roman" charset="0"/>
                <a:ea typeface="Times New Roman" charset="0"/>
                <a:cs typeface="Times New Roman" charset="0"/>
              </a:rPr>
              <a:t> (extracts a slice from a tensor)</a:t>
            </a:r>
          </a:p>
          <a:p>
            <a:pPr lvl="1"/>
            <a:r>
              <a:rPr kumimoji="1" lang="en-US" altLang="zh-CN" sz="2000" dirty="0" smtClean="0">
                <a:latin typeface="Times New Roman" charset="0"/>
                <a:ea typeface="Times New Roman" charset="0"/>
                <a:cs typeface="Times New Roman" charset="0"/>
              </a:rPr>
              <a:t>tf.nn.l2_normalize (normalize a tensor)</a:t>
            </a:r>
          </a:p>
          <a:p>
            <a:pPr lvl="1"/>
            <a:r>
              <a:rPr kumimoji="1" lang="en-US" altLang="zh-CN" sz="2000" dirty="0" err="1" smtClean="0">
                <a:latin typeface="Times New Roman" charset="0"/>
                <a:ea typeface="Times New Roman" charset="0"/>
                <a:cs typeface="Times New Roman" charset="0"/>
              </a:rPr>
              <a:t>tf.contrib.learn.LinearClassifier</a:t>
            </a:r>
            <a:r>
              <a:rPr kumimoji="1" lang="en-US" altLang="zh-CN" sz="2000" dirty="0" smtClean="0">
                <a:latin typeface="Times New Roman" charset="0"/>
                <a:ea typeface="Times New Roman" charset="0"/>
                <a:cs typeface="Times New Roman" charset="0"/>
              </a:rPr>
              <a:t> (basic linear classifier)</a:t>
            </a:r>
          </a:p>
          <a:p>
            <a:pPr lvl="1"/>
            <a:r>
              <a:rPr kumimoji="1" lang="en-US" altLang="zh-CN" sz="2000" dirty="0" err="1" smtClean="0">
                <a:latin typeface="Times New Roman" charset="0"/>
                <a:ea typeface="Times New Roman" charset="0"/>
                <a:cs typeface="Times New Roman" charset="0"/>
              </a:rPr>
              <a:t>tf.contrib.learn.DNNClassifier</a:t>
            </a:r>
            <a:r>
              <a:rPr kumimoji="1" lang="en-US" altLang="zh-CN" sz="2000" dirty="0" smtClean="0">
                <a:latin typeface="Times New Roman" charset="0"/>
                <a:ea typeface="Times New Roman" charset="0"/>
                <a:cs typeface="Times New Roman" charset="0"/>
              </a:rPr>
              <a:t> (basic </a:t>
            </a:r>
            <a:r>
              <a:rPr kumimoji="1" lang="en-US" altLang="zh-CN" sz="2000" dirty="0" err="1" smtClean="0">
                <a:latin typeface="Times New Roman" charset="0"/>
                <a:ea typeface="Times New Roman" charset="0"/>
                <a:cs typeface="Times New Roman" charset="0"/>
              </a:rPr>
              <a:t>dnn</a:t>
            </a:r>
            <a:r>
              <a:rPr kumimoji="1" lang="en-US" altLang="zh-CN" sz="2000" dirty="0" smtClean="0">
                <a:latin typeface="Times New Roman" charset="0"/>
                <a:ea typeface="Times New Roman" charset="0"/>
                <a:cs typeface="Times New Roman" charset="0"/>
              </a:rPr>
              <a:t> classifier)</a:t>
            </a:r>
          </a:p>
          <a:p>
            <a:pPr lvl="1"/>
            <a:r>
              <a:rPr kumimoji="1" lang="en-US" altLang="zh-CN" sz="2000" dirty="0" err="1" smtClean="0">
                <a:latin typeface="Times New Roman" charset="0"/>
                <a:ea typeface="Times New Roman" charset="0"/>
                <a:cs typeface="Times New Roman" charset="0"/>
              </a:rPr>
              <a:t>classifier.fit</a:t>
            </a:r>
            <a:r>
              <a:rPr kumimoji="1" lang="en-US" altLang="zh-CN" sz="2000" dirty="0" smtClean="0">
                <a:latin typeface="Times New Roman" charset="0"/>
                <a:ea typeface="Times New Roman" charset="0"/>
                <a:cs typeface="Times New Roman" charset="0"/>
              </a:rPr>
              <a:t> (fit the model with input training data)</a:t>
            </a:r>
          </a:p>
          <a:p>
            <a:pPr lvl="1"/>
            <a:r>
              <a:rPr kumimoji="1" lang="en-US" altLang="zh-CN" sz="2000" dirty="0" err="1" smtClean="0">
                <a:latin typeface="Times New Roman" charset="0"/>
                <a:ea typeface="Times New Roman" charset="0"/>
                <a:cs typeface="Times New Roman" charset="0"/>
              </a:rPr>
              <a:t>classifier.evaluate</a:t>
            </a:r>
            <a:r>
              <a:rPr kumimoji="1" lang="en-US" altLang="zh-CN" sz="2000" dirty="0" smtClean="0">
                <a:latin typeface="Times New Roman" charset="0"/>
                <a:ea typeface="Times New Roman" charset="0"/>
                <a:cs typeface="Times New Roman" charset="0"/>
              </a:rPr>
              <a:t> (make evaluation with test data)</a:t>
            </a:r>
            <a:br>
              <a:rPr kumimoji="1" lang="en-US" altLang="zh-CN" sz="2000" dirty="0" smtClean="0">
                <a:latin typeface="Times New Roman" charset="0"/>
                <a:ea typeface="Times New Roman" charset="0"/>
                <a:cs typeface="Times New Roman" charset="0"/>
              </a:rPr>
            </a:br>
            <a:endParaRPr kumimoji="1" lang="en-US" altLang="zh-CN" sz="2000" dirty="0" smtClean="0">
              <a:latin typeface="Times New Roman" charset="0"/>
              <a:ea typeface="Times New Roman" charset="0"/>
              <a:cs typeface="Times New Roman" charset="0"/>
            </a:endParaRPr>
          </a:p>
          <a:p>
            <a:pPr lvl="1"/>
            <a:endParaRPr kumimoji="1" lang="en-US" altLang="zh-CN" sz="2000" dirty="0" smtClean="0">
              <a:latin typeface="Times New Roman" charset="0"/>
              <a:ea typeface="Times New Roman" charset="0"/>
              <a:cs typeface="Times New Roman" charset="0"/>
            </a:endParaRPr>
          </a:p>
          <a:p>
            <a:pPr lvl="1"/>
            <a:endParaRPr kumimoji="1" lang="en-US" altLang="zh-CN" sz="2000" dirty="0" smtClean="0">
              <a:latin typeface="Times New Roman" charset="0"/>
              <a:ea typeface="Times New Roman" charset="0"/>
              <a:cs typeface="Times New Roman" charset="0"/>
            </a:endParaRPr>
          </a:p>
          <a:p>
            <a:endParaRPr kumimoji="1" lang="zh-CN" altLang="en-US"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2357918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Basics </a:t>
            </a:r>
            <a:r>
              <a:rPr kumimoji="1" lang="mr-IN" altLang="zh-CN" dirty="0" smtClean="0"/>
              <a:t>–</a:t>
            </a:r>
            <a:r>
              <a:rPr kumimoji="1" lang="en-US" altLang="zh-CN" dirty="0" smtClean="0"/>
              <a:t> feature normalization</a:t>
            </a:r>
            <a:endParaRPr kumimoji="1" lang="zh-CN" altLang="en-US" dirty="0"/>
          </a:p>
        </p:txBody>
      </p:sp>
      <p:sp>
        <p:nvSpPr>
          <p:cNvPr id="3" name="内容占位符 2"/>
          <p:cNvSpPr>
            <a:spLocks noGrp="1"/>
          </p:cNvSpPr>
          <p:nvPr>
            <p:ph idx="1"/>
          </p:nvPr>
        </p:nvSpPr>
        <p:spPr/>
        <p:txBody>
          <a:bodyPr/>
          <a:lstStyle/>
          <a:p>
            <a:r>
              <a:rPr kumimoji="1" lang="en-US" altLang="zh-CN" sz="2400" dirty="0" smtClean="0">
                <a:latin typeface="Times New Roman" charset="0"/>
                <a:ea typeface="Times New Roman" charset="0"/>
                <a:cs typeface="Times New Roman" charset="0"/>
              </a:rPr>
              <a:t>Feature normalization is a method used to standardize the range of independent variables or features of data. </a:t>
            </a:r>
          </a:p>
          <a:p>
            <a:endParaRPr kumimoji="1" lang="en-US" altLang="zh-CN" sz="2400" dirty="0" smtClean="0">
              <a:latin typeface="Times New Roman" charset="0"/>
              <a:ea typeface="Times New Roman" charset="0"/>
              <a:cs typeface="Times New Roman" charset="0"/>
            </a:endParaRPr>
          </a:p>
          <a:p>
            <a:r>
              <a:rPr kumimoji="1" lang="en-US" altLang="zh-CN" sz="2400" dirty="0" smtClean="0">
                <a:latin typeface="Times New Roman" charset="0"/>
                <a:ea typeface="Times New Roman" charset="0"/>
                <a:cs typeface="Times New Roman" charset="0"/>
              </a:rPr>
              <a:t>Motivation</a:t>
            </a:r>
          </a:p>
          <a:p>
            <a:pPr lvl="1"/>
            <a:r>
              <a:rPr kumimoji="1" lang="en-US" altLang="zh-CN" sz="2000" dirty="0" smtClean="0">
                <a:latin typeface="Times New Roman" charset="0"/>
                <a:ea typeface="Times New Roman" charset="0"/>
                <a:cs typeface="Times New Roman" charset="0"/>
              </a:rPr>
              <a:t>Make objective functions work properly: each feature contributes approximately proportionately to the final distance</a:t>
            </a:r>
          </a:p>
          <a:p>
            <a:pPr lvl="1"/>
            <a:r>
              <a:rPr kumimoji="1" lang="en-US" altLang="zh-CN" sz="2000" dirty="0" smtClean="0">
                <a:latin typeface="Times New Roman" charset="0"/>
                <a:ea typeface="Times New Roman" charset="0"/>
                <a:cs typeface="Times New Roman" charset="0"/>
              </a:rPr>
              <a:t>Make gradient descent converges faster</a:t>
            </a:r>
          </a:p>
          <a:p>
            <a:endParaRPr kumimoji="1" lang="en-US" altLang="zh-CN" sz="2400" dirty="0" smtClean="0">
              <a:latin typeface="Times New Roman" charset="0"/>
              <a:ea typeface="Times New Roman" charset="0"/>
              <a:cs typeface="Times New Roman" charset="0"/>
            </a:endParaRPr>
          </a:p>
          <a:p>
            <a:endParaRPr kumimoji="1" lang="en-US" altLang="zh-CN" sz="2400" dirty="0">
              <a:latin typeface="Times New Roman" charset="0"/>
              <a:ea typeface="Times New Roman" charset="0"/>
              <a:cs typeface="Times New Roman" charset="0"/>
            </a:endParaRPr>
          </a:p>
          <a:p>
            <a:r>
              <a:rPr kumimoji="1" lang="en-US" altLang="zh-CN" sz="2000" dirty="0" smtClean="0">
                <a:latin typeface="Times New Roman" charset="0"/>
                <a:ea typeface="Times New Roman" charset="0"/>
                <a:cs typeface="Times New Roman" charset="0"/>
                <a:hlinkClick r:id="rId3"/>
              </a:rPr>
              <a:t>http://sebastianraschka.com/Articles/2014_about_feature_scaling.html</a:t>
            </a:r>
            <a:endParaRPr kumimoji="1" lang="en-US" altLang="zh-CN" sz="2000" dirty="0" smtClean="0">
              <a:latin typeface="Times New Roman" charset="0"/>
              <a:ea typeface="Times New Roman" charset="0"/>
              <a:cs typeface="Times New Roman" charset="0"/>
            </a:endParaRPr>
          </a:p>
          <a:p>
            <a:r>
              <a:rPr kumimoji="1" lang="en-US" altLang="zh-CN" sz="2000" dirty="0" smtClean="0">
                <a:latin typeface="Times New Roman" charset="0"/>
                <a:ea typeface="Times New Roman" charset="0"/>
                <a:cs typeface="Times New Roman" charset="0"/>
              </a:rPr>
              <a:t>https://</a:t>
            </a:r>
            <a:r>
              <a:rPr kumimoji="1" lang="en-US" altLang="zh-CN" sz="2000" dirty="0" err="1" smtClean="0">
                <a:latin typeface="Times New Roman" charset="0"/>
                <a:ea typeface="Times New Roman" charset="0"/>
                <a:cs typeface="Times New Roman" charset="0"/>
              </a:rPr>
              <a:t>www.wikiwand.com</a:t>
            </a:r>
            <a:r>
              <a:rPr kumimoji="1" lang="en-US" altLang="zh-CN" sz="2000" dirty="0" smtClean="0">
                <a:latin typeface="Times New Roman" charset="0"/>
                <a:ea typeface="Times New Roman" charset="0"/>
                <a:cs typeface="Times New Roman" charset="0"/>
              </a:rPr>
              <a:t>/</a:t>
            </a:r>
            <a:r>
              <a:rPr kumimoji="1" lang="en-US" altLang="zh-CN" sz="2000" dirty="0" err="1" smtClean="0">
                <a:latin typeface="Times New Roman" charset="0"/>
                <a:ea typeface="Times New Roman" charset="0"/>
                <a:cs typeface="Times New Roman" charset="0"/>
              </a:rPr>
              <a:t>en</a:t>
            </a:r>
            <a:r>
              <a:rPr kumimoji="1" lang="en-US" altLang="zh-CN" sz="2000" dirty="0" smtClean="0">
                <a:latin typeface="Times New Roman" charset="0"/>
                <a:ea typeface="Times New Roman" charset="0"/>
                <a:cs typeface="Times New Roman" charset="0"/>
              </a:rPr>
              <a:t>/</a:t>
            </a:r>
            <a:r>
              <a:rPr kumimoji="1" lang="en-US" altLang="zh-CN" sz="2000" dirty="0" err="1" smtClean="0">
                <a:latin typeface="Times New Roman" charset="0"/>
                <a:ea typeface="Times New Roman" charset="0"/>
                <a:cs typeface="Times New Roman" charset="0"/>
              </a:rPr>
              <a:t>Feature_scaling</a:t>
            </a:r>
            <a:endParaRPr kumimoji="1" lang="zh-CN" altLang="en-US" sz="20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2882438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Basics </a:t>
            </a:r>
            <a:r>
              <a:rPr kumimoji="1" lang="mr-IN" altLang="zh-CN" dirty="0" smtClean="0"/>
              <a:t>–</a:t>
            </a:r>
            <a:r>
              <a:rPr kumimoji="1" lang="en-US" altLang="zh-CN" dirty="0" smtClean="0"/>
              <a:t> feature normalization</a:t>
            </a:r>
            <a:endParaRPr kumimoji="1"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kumimoji="1" lang="en-US" altLang="zh-CN" sz="2400" dirty="0" smtClean="0">
                    <a:latin typeface="Times New Roman" charset="0"/>
                    <a:ea typeface="Times New Roman" charset="0"/>
                    <a:cs typeface="Times New Roman" charset="0"/>
                  </a:rPr>
                  <a:t>Rescaling (Min-max normalization)</a:t>
                </a:r>
              </a:p>
              <a:p>
                <a:endParaRPr kumimoji="1" lang="en-US" altLang="zh-CN" sz="2400" dirty="0" smtClean="0">
                  <a:latin typeface="Times New Roman" charset="0"/>
                  <a:ea typeface="Times New Roman" charset="0"/>
                  <a:cs typeface="Times New Roman" charset="0"/>
                </a:endParaRPr>
              </a:p>
              <a:p>
                <a:endParaRPr kumimoji="1" lang="en-US" altLang="zh-CN" sz="2400" dirty="0" smtClean="0">
                  <a:latin typeface="Times New Roman" charset="0"/>
                  <a:ea typeface="Times New Roman" charset="0"/>
                  <a:cs typeface="Times New Roman" charset="0"/>
                </a:endParaRPr>
              </a:p>
              <a:p>
                <a:r>
                  <a:rPr kumimoji="1" lang="en-US" altLang="zh-CN" sz="2400" dirty="0" smtClean="0">
                    <a:latin typeface="Times New Roman" charset="0"/>
                    <a:ea typeface="Times New Roman" charset="0"/>
                    <a:cs typeface="Times New Roman" charset="0"/>
                  </a:rPr>
                  <a:t>Standardization (    is the mean of that feature vector, and </a:t>
                </a:r>
                <a:r>
                  <a:rPr kumimoji="1" lang="en-US" altLang="zh-CN" sz="2400" dirty="0" err="1" smtClean="0">
                    <a:latin typeface="Times New Roman" charset="0"/>
                    <a:ea typeface="Times New Roman" charset="0"/>
                    <a:cs typeface="Times New Roman" charset="0"/>
                  </a:rPr>
                  <a:t>σ</a:t>
                </a:r>
                <a:r>
                  <a:rPr kumimoji="1" lang="zh-CN" altLang="en-US" sz="2400" dirty="0" smtClean="0">
                    <a:latin typeface="Times New Roman" charset="0"/>
                    <a:ea typeface="Times New Roman" charset="0"/>
                    <a:cs typeface="Times New Roman" charset="0"/>
                  </a:rPr>
                  <a:t> </a:t>
                </a:r>
                <a:r>
                  <a:rPr kumimoji="1" lang="en-US" altLang="zh-CN" sz="2400" dirty="0" smtClean="0">
                    <a:latin typeface="Times New Roman" charset="0"/>
                    <a:ea typeface="Times New Roman" charset="0"/>
                    <a:cs typeface="Times New Roman" charset="0"/>
                  </a:rPr>
                  <a:t>is</a:t>
                </a:r>
                <a:r>
                  <a:rPr kumimoji="1" lang="zh-CN" altLang="en-US" sz="2400" dirty="0" smtClean="0">
                    <a:latin typeface="Times New Roman" charset="0"/>
                    <a:ea typeface="Times New Roman" charset="0"/>
                    <a:cs typeface="Times New Roman" charset="0"/>
                  </a:rPr>
                  <a:t> </a:t>
                </a:r>
                <a:r>
                  <a:rPr kumimoji="1" lang="en-US" altLang="zh-CN" sz="2400" dirty="0" smtClean="0">
                    <a:latin typeface="Times New Roman" charset="0"/>
                    <a:ea typeface="Times New Roman" charset="0"/>
                    <a:cs typeface="Times New Roman" charset="0"/>
                  </a:rPr>
                  <a:t>its</a:t>
                </a:r>
                <a:r>
                  <a:rPr kumimoji="1" lang="zh-CN" altLang="en-US" sz="2400" dirty="0" smtClean="0">
                    <a:latin typeface="Times New Roman" charset="0"/>
                    <a:ea typeface="Times New Roman" charset="0"/>
                    <a:cs typeface="Times New Roman" charset="0"/>
                  </a:rPr>
                  <a:t> </a:t>
                </a:r>
                <a:r>
                  <a:rPr kumimoji="1" lang="en-US" altLang="zh-CN" sz="2400" dirty="0" smtClean="0">
                    <a:latin typeface="Times New Roman" charset="0"/>
                    <a:ea typeface="Times New Roman" charset="0"/>
                    <a:cs typeface="Times New Roman" charset="0"/>
                  </a:rPr>
                  <a:t>standard</a:t>
                </a:r>
                <a:r>
                  <a:rPr kumimoji="1" lang="zh-CN" altLang="en-US" sz="2400" dirty="0" smtClean="0">
                    <a:latin typeface="Times New Roman" charset="0"/>
                    <a:ea typeface="Times New Roman" charset="0"/>
                    <a:cs typeface="Times New Roman" charset="0"/>
                  </a:rPr>
                  <a:t> </a:t>
                </a:r>
                <a:r>
                  <a:rPr kumimoji="1" lang="en-US" altLang="zh-CN" sz="2400" dirty="0" smtClean="0">
                    <a:latin typeface="Times New Roman" charset="0"/>
                    <a:ea typeface="Times New Roman" charset="0"/>
                    <a:cs typeface="Times New Roman" charset="0"/>
                  </a:rPr>
                  <a:t>variation)</a:t>
                </a:r>
              </a:p>
              <a:p>
                <a:endParaRPr kumimoji="1" lang="en-US" altLang="zh-CN" sz="2400" dirty="0" smtClean="0">
                  <a:latin typeface="Times New Roman" charset="0"/>
                  <a:ea typeface="Times New Roman" charset="0"/>
                  <a:cs typeface="Times New Roman" charset="0"/>
                </a:endParaRPr>
              </a:p>
              <a:p>
                <a:endParaRPr kumimoji="1" lang="en-US" altLang="zh-CN" sz="2000" dirty="0" smtClean="0">
                  <a:latin typeface="Times New Roman" charset="0"/>
                  <a:ea typeface="Times New Roman" charset="0"/>
                  <a:cs typeface="Times New Roman" charset="0"/>
                </a:endParaRPr>
              </a:p>
              <a:p>
                <a:r>
                  <a:rPr kumimoji="1" lang="en-US" altLang="zh-CN" sz="2400" dirty="0" smtClean="0">
                    <a:latin typeface="Times New Roman" charset="0"/>
                    <a:ea typeface="Times New Roman" charset="0"/>
                    <a:cs typeface="Times New Roman" charset="0"/>
                  </a:rPr>
                  <a:t>Scaling to unit length</a:t>
                </a:r>
              </a:p>
              <a:p>
                <a:pPr lvl="1"/>
                <a:r>
                  <a:rPr kumimoji="1" lang="en-US" altLang="zh-CN" sz="2000" dirty="0" smtClean="0">
                    <a:latin typeface="Times New Roman" charset="0"/>
                    <a:ea typeface="Times New Roman" charset="0"/>
                    <a:cs typeface="Times New Roman" charset="0"/>
                  </a:rPr>
                  <a:t>l1-norm:</a:t>
                </a:r>
                <a:r>
                  <a:rPr kumimoji="1" lang="zh-CN" altLang="en-US" sz="2000" dirty="0" smtClean="0">
                    <a:latin typeface="Times New Roman" charset="0"/>
                    <a:ea typeface="Times New Roman" charset="0"/>
                    <a:cs typeface="Times New Roman" charset="0"/>
                  </a:rPr>
                  <a:t> </a:t>
                </a:r>
                <a14:m>
                  <m:oMath xmlns:m="http://schemas.openxmlformats.org/officeDocument/2006/math">
                    <m:sSub>
                      <m:sSubPr>
                        <m:ctrlPr>
                          <a:rPr kumimoji="1" lang="en-US" altLang="zh-CN" sz="2000" b="0" i="1" smtClean="0">
                            <a:latin typeface="Cambria Math" charset="0"/>
                            <a:ea typeface="Times New Roman" charset="0"/>
                            <a:cs typeface="Times New Roman" charset="0"/>
                          </a:rPr>
                        </m:ctrlPr>
                      </m:sSubPr>
                      <m:e>
                        <m:d>
                          <m:dPr>
                            <m:begChr m:val="|"/>
                            <m:endChr m:val="|"/>
                            <m:ctrlPr>
                              <a:rPr kumimoji="1" lang="en-US" altLang="zh-CN" sz="2000" b="0" i="1" smtClean="0">
                                <a:latin typeface="Cambria Math" charset="0"/>
                                <a:ea typeface="Times New Roman" charset="0"/>
                                <a:cs typeface="Times New Roman" charset="0"/>
                              </a:rPr>
                            </m:ctrlPr>
                          </m:dPr>
                          <m:e>
                            <m:d>
                              <m:dPr>
                                <m:begChr m:val="|"/>
                                <m:endChr m:val="|"/>
                                <m:ctrlPr>
                                  <a:rPr kumimoji="1" lang="en-US" altLang="zh-CN" sz="2000" b="0" i="1" smtClean="0">
                                    <a:latin typeface="Cambria Math" charset="0"/>
                                    <a:ea typeface="Times New Roman" charset="0"/>
                                    <a:cs typeface="Times New Roman" charset="0"/>
                                  </a:rPr>
                                </m:ctrlPr>
                              </m:dPr>
                              <m:e>
                                <m:r>
                                  <a:rPr kumimoji="1" lang="en-US" altLang="zh-CN" sz="2000" b="0" i="1" smtClean="0">
                                    <a:latin typeface="Cambria Math" charset="0"/>
                                    <a:ea typeface="Times New Roman" charset="0"/>
                                    <a:cs typeface="Times New Roman" charset="0"/>
                                  </a:rPr>
                                  <m:t>𝑥</m:t>
                                </m:r>
                              </m:e>
                            </m:d>
                          </m:e>
                        </m:d>
                      </m:e>
                      <m:sub>
                        <m:r>
                          <a:rPr kumimoji="1" lang="en-US" altLang="zh-CN" sz="2000" b="0" i="1" smtClean="0">
                            <a:latin typeface="Cambria Math" charset="0"/>
                            <a:ea typeface="Times New Roman" charset="0"/>
                            <a:cs typeface="Times New Roman" charset="0"/>
                          </a:rPr>
                          <m:t>1</m:t>
                        </m:r>
                      </m:sub>
                    </m:sSub>
                    <m:r>
                      <a:rPr kumimoji="1" lang="en-US" altLang="zh-CN" sz="2000" b="0" i="1" smtClean="0">
                        <a:latin typeface="Cambria Math" charset="0"/>
                        <a:ea typeface="Times New Roman" charset="0"/>
                        <a:cs typeface="Times New Roman" charset="0"/>
                      </a:rPr>
                      <m:t>=</m:t>
                    </m:r>
                    <m:sSubSup>
                      <m:sSubSupPr>
                        <m:ctrlPr>
                          <a:rPr kumimoji="1" lang="en-US" altLang="zh-CN" sz="2000" b="0" i="1" smtClean="0">
                            <a:latin typeface="Cambria Math" charset="0"/>
                            <a:ea typeface="Cambria Math" charset="0"/>
                            <a:cs typeface="Cambria Math" charset="0"/>
                          </a:rPr>
                        </m:ctrlPr>
                      </m:sSubSupPr>
                      <m:e>
                        <m:r>
                          <m:rPr>
                            <m:sty m:val="p"/>
                          </m:rPr>
                          <a:rPr kumimoji="1" lang="el-GR" altLang="zh-CN" sz="2000" b="0" i="1" smtClean="0">
                            <a:latin typeface="Cambria Math" charset="0"/>
                            <a:ea typeface="Cambria Math" charset="0"/>
                            <a:cs typeface="Cambria Math" charset="0"/>
                          </a:rPr>
                          <m:t>Σ</m:t>
                        </m:r>
                      </m:e>
                      <m:sub>
                        <m:r>
                          <a:rPr kumimoji="1" lang="en-US" altLang="zh-CN" sz="2000" b="0" i="1" smtClean="0">
                            <a:latin typeface="Cambria Math" charset="0"/>
                            <a:ea typeface="Cambria Math" charset="0"/>
                            <a:cs typeface="Cambria Math" charset="0"/>
                          </a:rPr>
                          <m:t>𝑖</m:t>
                        </m:r>
                        <m:r>
                          <a:rPr kumimoji="1" lang="en-US" altLang="zh-CN" sz="2000" b="0" i="1" smtClean="0">
                            <a:latin typeface="Cambria Math" charset="0"/>
                            <a:ea typeface="Cambria Math" charset="0"/>
                            <a:cs typeface="Cambria Math" charset="0"/>
                          </a:rPr>
                          <m:t>=1</m:t>
                        </m:r>
                      </m:sub>
                      <m:sup>
                        <m:r>
                          <a:rPr kumimoji="1" lang="en-US" altLang="zh-CN" sz="2000" b="0" i="1" smtClean="0">
                            <a:latin typeface="Cambria Math" charset="0"/>
                            <a:ea typeface="Cambria Math" charset="0"/>
                            <a:cs typeface="Cambria Math" charset="0"/>
                          </a:rPr>
                          <m:t>𝑛</m:t>
                        </m:r>
                      </m:sup>
                    </m:sSubSup>
                    <m:r>
                      <a:rPr kumimoji="1" lang="en-US" altLang="zh-CN" sz="2000" b="0" i="1" smtClean="0">
                        <a:latin typeface="Cambria Math" charset="0"/>
                        <a:ea typeface="Cambria Math" charset="0"/>
                        <a:cs typeface="Cambria Math" charset="0"/>
                      </a:rPr>
                      <m:t>|</m:t>
                    </m:r>
                    <m:sSub>
                      <m:sSubPr>
                        <m:ctrlPr>
                          <a:rPr kumimoji="1" lang="en-US" altLang="zh-CN" sz="2000" b="0" i="1" smtClean="0">
                            <a:latin typeface="Cambria Math" charset="0"/>
                            <a:ea typeface="Cambria Math" charset="0"/>
                            <a:cs typeface="Cambria Math" charset="0"/>
                          </a:rPr>
                        </m:ctrlPr>
                      </m:sSubPr>
                      <m:e>
                        <m:r>
                          <a:rPr kumimoji="1" lang="en-US" altLang="zh-CN" sz="2000" b="0" i="1" smtClean="0">
                            <a:latin typeface="Cambria Math" charset="0"/>
                            <a:ea typeface="Cambria Math" charset="0"/>
                            <a:cs typeface="Cambria Math" charset="0"/>
                          </a:rPr>
                          <m:t>𝑥</m:t>
                        </m:r>
                      </m:e>
                      <m:sub>
                        <m:r>
                          <a:rPr kumimoji="1" lang="en-US" altLang="zh-CN" sz="2000" b="0" i="1" smtClean="0">
                            <a:latin typeface="Cambria Math" charset="0"/>
                            <a:ea typeface="Cambria Math" charset="0"/>
                            <a:cs typeface="Cambria Math" charset="0"/>
                          </a:rPr>
                          <m:t>𝑖</m:t>
                        </m:r>
                      </m:sub>
                    </m:sSub>
                    <m:r>
                      <a:rPr kumimoji="1" lang="en-US" altLang="zh-CN" sz="2000" b="0" i="1" smtClean="0">
                        <a:latin typeface="Cambria Math" charset="0"/>
                        <a:ea typeface="Cambria Math" charset="0"/>
                        <a:cs typeface="Cambria Math" charset="0"/>
                      </a:rPr>
                      <m:t>|</m:t>
                    </m:r>
                  </m:oMath>
                </a14:m>
                <a:endParaRPr kumimoji="1" lang="en-US" altLang="zh-CN" sz="2000" b="0" dirty="0" smtClean="0">
                  <a:latin typeface="Times New Roman" charset="0"/>
                  <a:ea typeface="Times New Roman" charset="0"/>
                  <a:cs typeface="Times New Roman" charset="0"/>
                </a:endParaRPr>
              </a:p>
              <a:p>
                <a:pPr lvl="1"/>
                <a:r>
                  <a:rPr kumimoji="1" lang="en-US" altLang="zh-CN" sz="2000" dirty="0" smtClean="0">
                    <a:latin typeface="Times New Roman" charset="0"/>
                    <a:ea typeface="Times New Roman" charset="0"/>
                    <a:cs typeface="Times New Roman" charset="0"/>
                  </a:rPr>
                  <a:t>l2-norm:</a:t>
                </a:r>
                <a:r>
                  <a:rPr kumimoji="1" lang="zh-CN" altLang="en-US" sz="2000" dirty="0" smtClean="0">
                    <a:latin typeface="Times New Roman" charset="0"/>
                    <a:ea typeface="Times New Roman" charset="0"/>
                    <a:cs typeface="Times New Roman" charset="0"/>
                  </a:rPr>
                  <a:t> </a:t>
                </a:r>
                <a14:m>
                  <m:oMath xmlns:m="http://schemas.openxmlformats.org/officeDocument/2006/math">
                    <m:sSub>
                      <m:sSubPr>
                        <m:ctrlPr>
                          <a:rPr kumimoji="1" lang="en-US" altLang="zh-CN" sz="2000" b="0" i="1" smtClean="0">
                            <a:latin typeface="Cambria Math" charset="0"/>
                            <a:ea typeface="Times New Roman" charset="0"/>
                            <a:cs typeface="Times New Roman" charset="0"/>
                          </a:rPr>
                        </m:ctrlPr>
                      </m:sSubPr>
                      <m:e>
                        <m:d>
                          <m:dPr>
                            <m:begChr m:val="|"/>
                            <m:endChr m:val="|"/>
                            <m:ctrlPr>
                              <a:rPr kumimoji="1" lang="en-US" altLang="zh-CN" sz="2000" b="0" i="1" smtClean="0">
                                <a:latin typeface="Cambria Math" charset="0"/>
                                <a:ea typeface="Times New Roman" charset="0"/>
                                <a:cs typeface="Times New Roman" charset="0"/>
                              </a:rPr>
                            </m:ctrlPr>
                          </m:dPr>
                          <m:e>
                            <m:d>
                              <m:dPr>
                                <m:begChr m:val="|"/>
                                <m:endChr m:val="|"/>
                                <m:ctrlPr>
                                  <a:rPr kumimoji="1" lang="en-US" altLang="zh-CN" sz="2000" b="0" i="1" smtClean="0">
                                    <a:latin typeface="Cambria Math" charset="0"/>
                                    <a:ea typeface="Times New Roman" charset="0"/>
                                    <a:cs typeface="Times New Roman" charset="0"/>
                                  </a:rPr>
                                </m:ctrlPr>
                              </m:dPr>
                              <m:e>
                                <m:r>
                                  <a:rPr kumimoji="1" lang="en-US" altLang="zh-CN" sz="2000" b="0" i="1" smtClean="0">
                                    <a:latin typeface="Cambria Math" charset="0"/>
                                    <a:ea typeface="Times New Roman" charset="0"/>
                                    <a:cs typeface="Times New Roman" charset="0"/>
                                  </a:rPr>
                                  <m:t>𝑥</m:t>
                                </m:r>
                              </m:e>
                            </m:d>
                          </m:e>
                        </m:d>
                      </m:e>
                      <m:sub>
                        <m:r>
                          <a:rPr kumimoji="1" lang="en-US" altLang="zh-CN" sz="2000" b="0" i="1" smtClean="0">
                            <a:latin typeface="Cambria Math" charset="0"/>
                            <a:ea typeface="Times New Roman" charset="0"/>
                            <a:cs typeface="Times New Roman" charset="0"/>
                          </a:rPr>
                          <m:t>2</m:t>
                        </m:r>
                      </m:sub>
                    </m:sSub>
                    <m:r>
                      <a:rPr kumimoji="1" lang="en-US" altLang="zh-CN" sz="2000" b="0" i="1" smtClean="0">
                        <a:latin typeface="Cambria Math" charset="0"/>
                        <a:ea typeface="Times New Roman" charset="0"/>
                        <a:cs typeface="Times New Roman" charset="0"/>
                      </a:rPr>
                      <m:t>=</m:t>
                    </m:r>
                    <m:rad>
                      <m:radPr>
                        <m:degHide m:val="on"/>
                        <m:ctrlPr>
                          <a:rPr kumimoji="1" lang="en-US" altLang="zh-CN" sz="2000" b="0" i="1" smtClean="0">
                            <a:latin typeface="Cambria Math" charset="0"/>
                            <a:ea typeface="Cambria Math" charset="0"/>
                            <a:cs typeface="Cambria Math" charset="0"/>
                          </a:rPr>
                        </m:ctrlPr>
                      </m:radPr>
                      <m:deg/>
                      <m:e>
                        <m:sSubSup>
                          <m:sSubSupPr>
                            <m:ctrlPr>
                              <a:rPr kumimoji="1" lang="en-US" altLang="zh-CN" sz="2000" b="0" i="1" smtClean="0">
                                <a:latin typeface="Cambria Math" charset="0"/>
                                <a:ea typeface="Cambria Math" charset="0"/>
                                <a:cs typeface="Cambria Math" charset="0"/>
                              </a:rPr>
                            </m:ctrlPr>
                          </m:sSubSupPr>
                          <m:e>
                            <m:r>
                              <a:rPr kumimoji="1" lang="en-US" altLang="zh-CN" sz="2000" b="0" i="1" smtClean="0">
                                <a:latin typeface="Cambria Math" charset="0"/>
                                <a:ea typeface="Cambria Math" charset="0"/>
                                <a:cs typeface="Cambria Math" charset="0"/>
                              </a:rPr>
                              <m:t>𝑥</m:t>
                            </m:r>
                          </m:e>
                          <m:sub>
                            <m:r>
                              <a:rPr kumimoji="1" lang="en-US" altLang="zh-CN" sz="2000" b="0" i="1" smtClean="0">
                                <a:latin typeface="Cambria Math" charset="0"/>
                                <a:ea typeface="Cambria Math" charset="0"/>
                                <a:cs typeface="Cambria Math" charset="0"/>
                              </a:rPr>
                              <m:t>1</m:t>
                            </m:r>
                          </m:sub>
                          <m:sup>
                            <m:r>
                              <a:rPr kumimoji="1" lang="en-US" altLang="zh-CN" sz="2000" b="0" i="1" smtClean="0">
                                <a:latin typeface="Cambria Math" charset="0"/>
                                <a:ea typeface="Cambria Math" charset="0"/>
                                <a:cs typeface="Cambria Math" charset="0"/>
                              </a:rPr>
                              <m:t>2</m:t>
                            </m:r>
                          </m:sup>
                        </m:sSubSup>
                        <m:r>
                          <a:rPr kumimoji="1" lang="en-US" altLang="zh-CN" sz="2000" b="0" i="1" smtClean="0">
                            <a:latin typeface="Cambria Math" charset="0"/>
                            <a:ea typeface="Cambria Math" charset="0"/>
                            <a:cs typeface="Cambria Math" charset="0"/>
                          </a:rPr>
                          <m:t>+</m:t>
                        </m:r>
                        <m:sSubSup>
                          <m:sSubSupPr>
                            <m:ctrlPr>
                              <a:rPr kumimoji="1" lang="en-US" altLang="zh-CN" sz="2000" b="0" i="1" smtClean="0">
                                <a:latin typeface="Cambria Math" charset="0"/>
                                <a:ea typeface="Cambria Math" charset="0"/>
                                <a:cs typeface="Cambria Math" charset="0"/>
                              </a:rPr>
                            </m:ctrlPr>
                          </m:sSubSupPr>
                          <m:e>
                            <m:r>
                              <a:rPr kumimoji="1" lang="en-US" altLang="zh-CN" sz="2000" b="0" i="1" smtClean="0">
                                <a:latin typeface="Cambria Math" charset="0"/>
                                <a:ea typeface="Cambria Math" charset="0"/>
                                <a:cs typeface="Cambria Math" charset="0"/>
                              </a:rPr>
                              <m:t>𝑥</m:t>
                            </m:r>
                          </m:e>
                          <m:sub>
                            <m:r>
                              <a:rPr kumimoji="1" lang="en-US" altLang="zh-CN" sz="2000" b="0" i="1" smtClean="0">
                                <a:latin typeface="Cambria Math" charset="0"/>
                                <a:ea typeface="Cambria Math" charset="0"/>
                                <a:cs typeface="Cambria Math" charset="0"/>
                              </a:rPr>
                              <m:t>2</m:t>
                            </m:r>
                          </m:sub>
                          <m:sup>
                            <m:r>
                              <a:rPr kumimoji="1" lang="en-US" altLang="zh-CN" sz="2000" b="0" i="1" smtClean="0">
                                <a:latin typeface="Cambria Math" charset="0"/>
                                <a:ea typeface="Cambria Math" charset="0"/>
                                <a:cs typeface="Cambria Math" charset="0"/>
                              </a:rPr>
                              <m:t>2</m:t>
                            </m:r>
                          </m:sup>
                        </m:sSubSup>
                        <m:r>
                          <a:rPr kumimoji="1" lang="en-US" altLang="zh-CN" sz="2000" b="0" i="1" smtClean="0">
                            <a:latin typeface="Cambria Math" charset="0"/>
                            <a:ea typeface="Cambria Math" charset="0"/>
                            <a:cs typeface="Cambria Math" charset="0"/>
                          </a:rPr>
                          <m:t>+…+</m:t>
                        </m:r>
                        <m:sSubSup>
                          <m:sSubSupPr>
                            <m:ctrlPr>
                              <a:rPr kumimoji="1" lang="en-US" altLang="zh-CN" sz="2000" b="0" i="1" smtClean="0">
                                <a:latin typeface="Cambria Math" charset="0"/>
                                <a:ea typeface="Cambria Math" charset="0"/>
                                <a:cs typeface="Cambria Math" charset="0"/>
                              </a:rPr>
                            </m:ctrlPr>
                          </m:sSubSupPr>
                          <m:e>
                            <m:r>
                              <a:rPr kumimoji="1" lang="en-US" altLang="zh-CN" sz="2000" b="0" i="1" smtClean="0">
                                <a:latin typeface="Cambria Math" charset="0"/>
                                <a:ea typeface="Cambria Math" charset="0"/>
                                <a:cs typeface="Cambria Math" charset="0"/>
                              </a:rPr>
                              <m:t>𝑥</m:t>
                            </m:r>
                          </m:e>
                          <m:sub>
                            <m:r>
                              <a:rPr kumimoji="1" lang="en-US" altLang="zh-CN" sz="2000" b="0" i="1" smtClean="0">
                                <a:latin typeface="Cambria Math" charset="0"/>
                                <a:ea typeface="Cambria Math" charset="0"/>
                                <a:cs typeface="Cambria Math" charset="0"/>
                              </a:rPr>
                              <m:t>𝑛</m:t>
                            </m:r>
                          </m:sub>
                          <m:sup>
                            <m:r>
                              <a:rPr kumimoji="1" lang="en-US" altLang="zh-CN" sz="2000" b="0" i="1" smtClean="0">
                                <a:latin typeface="Cambria Math" charset="0"/>
                                <a:ea typeface="Cambria Math" charset="0"/>
                                <a:cs typeface="Cambria Math" charset="0"/>
                              </a:rPr>
                              <m:t>2</m:t>
                            </m:r>
                          </m:sup>
                        </m:sSubSup>
                      </m:e>
                    </m:rad>
                  </m:oMath>
                </a14:m>
                <a:endParaRPr kumimoji="1" lang="en-US" altLang="zh-CN" sz="2000" dirty="0" smtClean="0">
                  <a:latin typeface="Times New Roman" charset="0"/>
                  <a:ea typeface="Times New Roman" charset="0"/>
                  <a:cs typeface="Times New Roman"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3"/>
                <a:stretch>
                  <a:fillRect l="-963" t="-1090"/>
                </a:stretch>
              </a:blipFill>
            </p:spPr>
            <p:txBody>
              <a:bodyPr/>
              <a:lstStyle/>
              <a:p>
                <a:r>
                  <a:rPr lang="zh-CN" altLang="en-US">
                    <a:noFill/>
                  </a:rPr>
                  <a:t> </a:t>
                </a:r>
              </a:p>
            </p:txBody>
          </p:sp>
        </mc:Fallback>
      </mc:AlternateContent>
      <p:pic>
        <p:nvPicPr>
          <p:cNvPr id="4" name="图片 3"/>
          <p:cNvPicPr>
            <a:picLocks noChangeAspect="1"/>
          </p:cNvPicPr>
          <p:nvPr/>
        </p:nvPicPr>
        <p:blipFill>
          <a:blip r:embed="rId4"/>
          <a:stretch>
            <a:fillRect/>
          </a:stretch>
        </p:blipFill>
        <p:spPr>
          <a:xfrm>
            <a:off x="1065646" y="2438400"/>
            <a:ext cx="2630054" cy="807366"/>
          </a:xfrm>
          <a:prstGeom prst="rect">
            <a:avLst/>
          </a:prstGeom>
        </p:spPr>
      </p:pic>
      <p:pic>
        <p:nvPicPr>
          <p:cNvPr id="5" name="图片 4"/>
          <p:cNvPicPr>
            <a:picLocks noChangeAspect="1"/>
          </p:cNvPicPr>
          <p:nvPr/>
        </p:nvPicPr>
        <p:blipFill>
          <a:blip r:embed="rId5"/>
          <a:stretch>
            <a:fillRect/>
          </a:stretch>
        </p:blipFill>
        <p:spPr>
          <a:xfrm>
            <a:off x="1562099" y="4021382"/>
            <a:ext cx="1765901" cy="931617"/>
          </a:xfrm>
          <a:prstGeom prst="rect">
            <a:avLst/>
          </a:prstGeom>
        </p:spPr>
      </p:pic>
      <p:pic>
        <p:nvPicPr>
          <p:cNvPr id="6" name="图片 5"/>
          <p:cNvPicPr>
            <a:picLocks noChangeAspect="1"/>
          </p:cNvPicPr>
          <p:nvPr/>
        </p:nvPicPr>
        <p:blipFill>
          <a:blip r:embed="rId6"/>
          <a:stretch>
            <a:fillRect/>
          </a:stretch>
        </p:blipFill>
        <p:spPr>
          <a:xfrm>
            <a:off x="3027608" y="3366216"/>
            <a:ext cx="152400" cy="228600"/>
          </a:xfrm>
          <a:prstGeom prst="rect">
            <a:avLst/>
          </a:prstGeom>
        </p:spPr>
      </p:pic>
      <p:pic>
        <p:nvPicPr>
          <p:cNvPr id="11" name="图片 10"/>
          <p:cNvPicPr>
            <a:picLocks noChangeAspect="1"/>
          </p:cNvPicPr>
          <p:nvPr/>
        </p:nvPicPr>
        <p:blipFill>
          <a:blip r:embed="rId7"/>
          <a:stretch>
            <a:fillRect/>
          </a:stretch>
        </p:blipFill>
        <p:spPr>
          <a:xfrm>
            <a:off x="3715349" y="4622799"/>
            <a:ext cx="1435100" cy="660400"/>
          </a:xfrm>
          <a:prstGeom prst="rect">
            <a:avLst/>
          </a:prstGeom>
        </p:spPr>
      </p:pic>
    </p:spTree>
    <p:extLst>
      <p:ext uri="{BB962C8B-B14F-4D97-AF65-F5344CB8AC3E}">
        <p14:creationId xmlns:p14="http://schemas.microsoft.com/office/powerpoint/2010/main" val="6079474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Basics</a:t>
            </a:r>
            <a:r>
              <a:rPr kumimoji="1" lang="mr-IN" altLang="zh-CN" dirty="0" smtClean="0"/>
              <a:t>–</a:t>
            </a:r>
            <a:r>
              <a:rPr kumimoji="1" lang="en-US" altLang="zh-CN" dirty="0" smtClean="0"/>
              <a:t> cross validation</a:t>
            </a:r>
            <a:endParaRPr kumimoji="1" lang="zh-CN" altLang="en-US" dirty="0"/>
          </a:p>
        </p:txBody>
      </p:sp>
      <p:sp>
        <p:nvSpPr>
          <p:cNvPr id="3" name="内容占位符 2"/>
          <p:cNvSpPr>
            <a:spLocks noGrp="1"/>
          </p:cNvSpPr>
          <p:nvPr>
            <p:ph idx="1"/>
          </p:nvPr>
        </p:nvSpPr>
        <p:spPr/>
        <p:txBody>
          <a:bodyPr/>
          <a:lstStyle/>
          <a:p>
            <a:r>
              <a:rPr kumimoji="1" lang="en-US" altLang="zh-CN" sz="2400" dirty="0" smtClean="0">
                <a:latin typeface="Times New Roman" charset="0"/>
                <a:ea typeface="Times New Roman" charset="0"/>
                <a:cs typeface="Times New Roman" charset="0"/>
              </a:rPr>
              <a:t>In most case we have one dataset, and manually split them into training data and test data.</a:t>
            </a:r>
          </a:p>
          <a:p>
            <a:r>
              <a:rPr kumimoji="1" lang="en-US" altLang="zh-CN" sz="2400" dirty="0" smtClean="0">
                <a:latin typeface="Times New Roman" charset="0"/>
                <a:ea typeface="Times New Roman" charset="0"/>
                <a:cs typeface="Times New Roman" charset="0"/>
              </a:rPr>
              <a:t>The effects of training and testing depend on how we divide the original dataset.</a:t>
            </a:r>
          </a:p>
          <a:p>
            <a:r>
              <a:rPr kumimoji="1" lang="en-US" altLang="zh-CN" sz="2400" dirty="0" smtClean="0">
                <a:latin typeface="Times New Roman" charset="0"/>
                <a:ea typeface="Times New Roman" charset="0"/>
                <a:cs typeface="Times New Roman" charset="0"/>
              </a:rPr>
              <a:t>In order to reduce uncertainty, generally, we will divide dataset into several parts, for example, five parts. Then, in each round of training and testing, we use four parts combined as training set, one part left as test set. In one run, we do this for five times, ensuring each part can be used as test set once. That is called 5-fold cross validation.</a:t>
            </a:r>
          </a:p>
          <a:p>
            <a:r>
              <a:rPr kumimoji="1" lang="en-US" altLang="zh-CN" sz="2400" dirty="0" smtClean="0">
                <a:latin typeface="Times New Roman" charset="0"/>
                <a:ea typeface="Times New Roman" charset="0"/>
                <a:cs typeface="Times New Roman" charset="0"/>
              </a:rPr>
              <a:t>With several randomized experimental runs, the results can be thought to be stable.</a:t>
            </a:r>
            <a:endParaRPr kumimoji="1" lang="zh-CN" altLang="en-US" sz="24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0579428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Basics </a:t>
            </a:r>
            <a:r>
              <a:rPr kumimoji="1" lang="mr-IN" altLang="zh-CN" dirty="0" smtClean="0"/>
              <a:t>–</a:t>
            </a:r>
            <a:r>
              <a:rPr kumimoji="1" lang="en-US" altLang="zh-CN" dirty="0" smtClean="0"/>
              <a:t> evaluation metrics</a:t>
            </a:r>
            <a:endParaRPr kumimoji="1" lang="zh-CN" altLang="en-US" dirty="0"/>
          </a:p>
        </p:txBody>
      </p:sp>
      <p:sp>
        <p:nvSpPr>
          <p:cNvPr id="3" name="内容占位符 2"/>
          <p:cNvSpPr>
            <a:spLocks noGrp="1"/>
          </p:cNvSpPr>
          <p:nvPr>
            <p:ph idx="1"/>
          </p:nvPr>
        </p:nvSpPr>
        <p:spPr>
          <a:xfrm>
            <a:off x="457200" y="1928813"/>
            <a:ext cx="8458200" cy="5462587"/>
          </a:xfrm>
        </p:spPr>
        <p:txBody>
          <a:bodyPr/>
          <a:lstStyle/>
          <a:p>
            <a:r>
              <a:rPr kumimoji="1" lang="en-US" altLang="zh-CN" sz="2400" dirty="0" smtClean="0">
                <a:latin typeface="Times New Roman" charset="0"/>
                <a:ea typeface="Times New Roman" charset="0"/>
                <a:cs typeface="Times New Roman" charset="0"/>
              </a:rPr>
              <a:t>Classification</a:t>
            </a:r>
            <a:r>
              <a:rPr kumimoji="1" lang="zh-CN" altLang="en-US" sz="2400" dirty="0" smtClean="0">
                <a:latin typeface="Times New Roman" charset="0"/>
                <a:ea typeface="Times New Roman" charset="0"/>
                <a:cs typeface="Times New Roman" charset="0"/>
              </a:rPr>
              <a:t> </a:t>
            </a:r>
            <a:r>
              <a:rPr kumimoji="1" lang="en-US" altLang="zh-CN" sz="2400" dirty="0" smtClean="0">
                <a:latin typeface="Times New Roman" charset="0"/>
                <a:ea typeface="Times New Roman" charset="0"/>
                <a:cs typeface="Times New Roman" charset="0"/>
              </a:rPr>
              <a:t>(depressed users as Subjects of the study)</a:t>
            </a:r>
          </a:p>
          <a:p>
            <a:pPr lvl="1"/>
            <a:r>
              <a:rPr kumimoji="1" lang="en-US" altLang="zh-CN" sz="2000" dirty="0" smtClean="0">
                <a:latin typeface="Times New Roman" charset="0"/>
                <a:ea typeface="Times New Roman" charset="0"/>
                <a:cs typeface="Times New Roman" charset="0"/>
              </a:rPr>
              <a:t>TP = True positives (depressed users predicted as depressed)</a:t>
            </a:r>
          </a:p>
          <a:p>
            <a:pPr lvl="1"/>
            <a:r>
              <a:rPr kumimoji="1" lang="en-US" altLang="zh-CN" sz="2000" dirty="0" smtClean="0">
                <a:latin typeface="Times New Roman" charset="0"/>
                <a:ea typeface="Times New Roman" charset="0"/>
                <a:cs typeface="Times New Roman" charset="0"/>
              </a:rPr>
              <a:t>TN = True negatives (non-depressed users predicted as non-depressed)</a:t>
            </a:r>
          </a:p>
          <a:p>
            <a:pPr lvl="1"/>
            <a:r>
              <a:rPr kumimoji="1" lang="en-US" altLang="zh-CN" sz="2000" dirty="0" smtClean="0">
                <a:latin typeface="Times New Roman" charset="0"/>
                <a:ea typeface="Times New Roman" charset="0"/>
                <a:cs typeface="Times New Roman" charset="0"/>
              </a:rPr>
              <a:t>FP = False positives (non-depressed users predicted as depressed)</a:t>
            </a:r>
          </a:p>
          <a:p>
            <a:pPr lvl="1"/>
            <a:r>
              <a:rPr kumimoji="1" lang="en-US" altLang="zh-CN" sz="2000" dirty="0" smtClean="0">
                <a:latin typeface="Times New Roman" charset="0"/>
                <a:ea typeface="Times New Roman" charset="0"/>
                <a:cs typeface="Times New Roman" charset="0"/>
              </a:rPr>
              <a:t>FN = False negatives (depressed users predicted as non-depressed)</a:t>
            </a:r>
          </a:p>
          <a:p>
            <a:r>
              <a:rPr kumimoji="1" lang="en-US" altLang="zh-CN" sz="2400" dirty="0" smtClean="0">
                <a:latin typeface="Times New Roman" charset="0"/>
                <a:ea typeface="Times New Roman" charset="0"/>
                <a:cs typeface="Times New Roman" charset="0"/>
              </a:rPr>
              <a:t>Metrics:</a:t>
            </a:r>
          </a:p>
          <a:p>
            <a:pPr lvl="1"/>
            <a:r>
              <a:rPr kumimoji="1" lang="en-US" altLang="zh-CN" sz="2000" dirty="0" smtClean="0">
                <a:latin typeface="Times New Roman" charset="0"/>
                <a:ea typeface="Times New Roman" charset="0"/>
                <a:cs typeface="Times New Roman" charset="0"/>
              </a:rPr>
              <a:t>Accuracy (Micro average) = (TP+TN)/(TP+TN+FP+FN)</a:t>
            </a:r>
          </a:p>
          <a:p>
            <a:pPr lvl="1"/>
            <a:r>
              <a:rPr kumimoji="1" lang="en-US" altLang="zh-CN" sz="2000" dirty="0" smtClean="0">
                <a:latin typeface="Times New Roman" charset="0"/>
                <a:ea typeface="Times New Roman" charset="0"/>
                <a:cs typeface="Times New Roman" charset="0"/>
              </a:rPr>
              <a:t>Recall = TP/(TP+FN)</a:t>
            </a:r>
            <a:endParaRPr kumimoji="1" lang="en-US" altLang="zh-CN" sz="2000" dirty="0">
              <a:latin typeface="Times New Roman" charset="0"/>
              <a:ea typeface="Times New Roman" charset="0"/>
              <a:cs typeface="Times New Roman" charset="0"/>
            </a:endParaRPr>
          </a:p>
          <a:p>
            <a:pPr lvl="1"/>
            <a:r>
              <a:rPr kumimoji="1" lang="en-US" altLang="zh-CN" sz="2000" dirty="0" smtClean="0">
                <a:latin typeface="Times New Roman" charset="0"/>
                <a:ea typeface="Times New Roman" charset="0"/>
                <a:cs typeface="Times New Roman" charset="0"/>
              </a:rPr>
              <a:t>Precision = TP/(TP+FP)</a:t>
            </a:r>
          </a:p>
          <a:p>
            <a:pPr lvl="1"/>
            <a:r>
              <a:rPr kumimoji="1" lang="en-US" altLang="zh-CN" sz="2000" dirty="0" smtClean="0">
                <a:latin typeface="Times New Roman" charset="0"/>
                <a:ea typeface="Times New Roman" charset="0"/>
                <a:cs typeface="Times New Roman" charset="0"/>
              </a:rPr>
              <a:t>F1-score = 2*Recall*Precision/(</a:t>
            </a:r>
            <a:r>
              <a:rPr kumimoji="1" lang="en-US" altLang="zh-CN" sz="2000" dirty="0" err="1" smtClean="0">
                <a:latin typeface="Times New Roman" charset="0"/>
                <a:ea typeface="Times New Roman" charset="0"/>
                <a:cs typeface="Times New Roman" charset="0"/>
              </a:rPr>
              <a:t>Recall+Precision</a:t>
            </a:r>
            <a:r>
              <a:rPr kumimoji="1" lang="en-US" altLang="zh-CN" sz="2000" dirty="0" smtClean="0">
                <a:latin typeface="Times New Roman" charset="0"/>
                <a:ea typeface="Times New Roman" charset="0"/>
                <a:cs typeface="Times New Roman" charset="0"/>
              </a:rPr>
              <a:t>)</a:t>
            </a:r>
          </a:p>
          <a:p>
            <a:pPr lvl="1"/>
            <a:r>
              <a:rPr kumimoji="1" lang="en-US" altLang="zh-CN" sz="2000" dirty="0" smtClean="0">
                <a:latin typeface="Times New Roman" charset="0"/>
                <a:ea typeface="Times New Roman" charset="0"/>
                <a:cs typeface="Times New Roman" charset="0"/>
              </a:rPr>
              <a:t>Macro average: arithmetic mean of metrics in each class (2 classes here)</a:t>
            </a:r>
          </a:p>
          <a:p>
            <a:pPr lvl="2"/>
            <a:r>
              <a:rPr lang="en-US" altLang="zh-CN" sz="1600" dirty="0" smtClean="0">
                <a:latin typeface="Times New Roman" charset="0"/>
                <a:ea typeface="Times New Roman" charset="0"/>
                <a:cs typeface="Times New Roman" charset="0"/>
              </a:rPr>
              <a:t>precision in macro average: (</a:t>
            </a:r>
            <a:r>
              <a:rPr lang="mr-IN" altLang="zh-CN" sz="1600" dirty="0" smtClean="0">
                <a:latin typeface="Times New Roman" charset="0"/>
                <a:ea typeface="Times New Roman" charset="0"/>
                <a:cs typeface="Times New Roman" charset="0"/>
              </a:rPr>
              <a:t>TP </a:t>
            </a:r>
            <a:r>
              <a:rPr lang="mr-IN" altLang="zh-CN" sz="1600" dirty="0">
                <a:latin typeface="Times New Roman" charset="0"/>
                <a:ea typeface="Times New Roman" charset="0"/>
                <a:cs typeface="Times New Roman" charset="0"/>
              </a:rPr>
              <a:t>/ (TP + FP</a:t>
            </a:r>
            <a:r>
              <a:rPr lang="mr-IN" altLang="zh-CN" sz="1600" dirty="0" smtClean="0">
                <a:latin typeface="Times New Roman" charset="0"/>
                <a:ea typeface="Times New Roman" charset="0"/>
                <a:cs typeface="Times New Roman" charset="0"/>
              </a:rPr>
              <a:t>)</a:t>
            </a:r>
            <a:r>
              <a:rPr lang="en-US" altLang="zh-CN" sz="1600" dirty="0" smtClean="0">
                <a:latin typeface="Times New Roman" charset="0"/>
                <a:ea typeface="Times New Roman" charset="0"/>
                <a:cs typeface="Times New Roman" charset="0"/>
              </a:rPr>
              <a:t> + </a:t>
            </a:r>
            <a:r>
              <a:rPr lang="mr-IN" altLang="zh-CN" sz="1600" dirty="0">
                <a:latin typeface="Times New Roman" charset="0"/>
                <a:ea typeface="Times New Roman" charset="0"/>
                <a:cs typeface="Times New Roman" charset="0"/>
              </a:rPr>
              <a:t>TN / (TN + FN</a:t>
            </a:r>
            <a:r>
              <a:rPr lang="mr-IN" altLang="zh-CN" sz="1600" dirty="0" smtClean="0">
                <a:latin typeface="Times New Roman" charset="0"/>
                <a:ea typeface="Times New Roman" charset="0"/>
                <a:cs typeface="Times New Roman" charset="0"/>
              </a:rPr>
              <a:t>)</a:t>
            </a:r>
            <a:r>
              <a:rPr lang="en-US" altLang="zh-CN" sz="1600" dirty="0" smtClean="0">
                <a:latin typeface="Times New Roman" charset="0"/>
                <a:ea typeface="Times New Roman" charset="0"/>
                <a:cs typeface="Times New Roman" charset="0"/>
              </a:rPr>
              <a:t>)/2</a:t>
            </a:r>
            <a:endParaRPr lang="mr-IN" altLang="zh-CN" sz="1600" dirty="0">
              <a:latin typeface="Times New Roman" charset="0"/>
              <a:ea typeface="Times New Roman" charset="0"/>
              <a:cs typeface="Times New Roman" charset="0"/>
            </a:endParaRPr>
          </a:p>
          <a:p>
            <a:pPr lvl="2"/>
            <a:endParaRPr lang="mr-IN" altLang="zh-CN" sz="1600" dirty="0"/>
          </a:p>
          <a:p>
            <a:pPr lvl="2"/>
            <a:endParaRPr kumimoji="1" lang="en-US" altLang="zh-CN" sz="1600" dirty="0" smtClean="0">
              <a:latin typeface="Times New Roman" charset="0"/>
              <a:ea typeface="Times New Roman" charset="0"/>
              <a:cs typeface="Times New Roman" charset="0"/>
            </a:endParaRPr>
          </a:p>
          <a:p>
            <a:pPr lvl="1"/>
            <a:endParaRPr kumimoji="1" lang="zh-CN" altLang="en-US" sz="20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40689873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标题 1"/>
          <p:cNvSpPr>
            <a:spLocks noGrp="1"/>
          </p:cNvSpPr>
          <p:nvPr>
            <p:ph type="title"/>
          </p:nvPr>
        </p:nvSpPr>
        <p:spPr/>
        <p:txBody>
          <a:bodyPr/>
          <a:lstStyle/>
          <a:p>
            <a:r>
              <a:rPr lang="en-US" altLang="zh-CN"/>
              <a:t>Thanks</a:t>
            </a:r>
            <a:endParaRPr lang="zh-CN" altLang="en-US"/>
          </a:p>
        </p:txBody>
      </p:sp>
      <p:sp>
        <p:nvSpPr>
          <p:cNvPr id="108546" name="内容占位符 2"/>
          <p:cNvSpPr>
            <a:spLocks noGrp="1"/>
          </p:cNvSpPr>
          <p:nvPr>
            <p:ph idx="1"/>
          </p:nvPr>
        </p:nvSpPr>
        <p:spPr/>
        <p:txBody>
          <a:bodyPr/>
          <a:lstStyle/>
          <a:p>
            <a:endParaRPr lang="zh-CN" altLang="en-US">
              <a:ea typeface="宋体"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标题 1"/>
          <p:cNvSpPr>
            <a:spLocks noGrp="1"/>
          </p:cNvSpPr>
          <p:nvPr>
            <p:ph type="title"/>
          </p:nvPr>
        </p:nvSpPr>
        <p:spPr/>
        <p:txBody>
          <a:bodyPr/>
          <a:lstStyle/>
          <a:p>
            <a:r>
              <a:rPr lang="en-US" altLang="zh-CN"/>
              <a:t>Background - Depression</a:t>
            </a:r>
            <a:endParaRPr lang="zh-CN" altLang="en-US"/>
          </a:p>
        </p:txBody>
      </p:sp>
      <p:sp>
        <p:nvSpPr>
          <p:cNvPr id="13315" name="内容占位符 2"/>
          <p:cNvSpPr>
            <a:spLocks noGrp="1"/>
          </p:cNvSpPr>
          <p:nvPr>
            <p:ph idx="1"/>
          </p:nvPr>
        </p:nvSpPr>
        <p:spPr/>
        <p:txBody>
          <a:bodyPr/>
          <a:lstStyle/>
          <a:p>
            <a:r>
              <a:rPr lang="en-US" altLang="zh-CN" sz="2400">
                <a:latin typeface="Times New Roman" charset="0"/>
                <a:ea typeface="Times New Roman" charset="0"/>
                <a:cs typeface="Times New Roman" charset="0"/>
              </a:rPr>
              <a:t>Depression is a leading cause of disability worldwide.</a:t>
            </a:r>
          </a:p>
          <a:p>
            <a:r>
              <a:rPr lang="en-US" altLang="zh-CN" sz="2400">
                <a:latin typeface="Times New Roman" charset="0"/>
                <a:ea typeface="Times New Roman" charset="0"/>
                <a:cs typeface="Times New Roman" charset="0"/>
              </a:rPr>
              <a:t>In clinical diagnosis, psychological doctors often make face-to-face interviews referring to the commonly used </a:t>
            </a:r>
            <a:r>
              <a:rPr lang="en-US" altLang="zh-CN" sz="2400" b="1" i="1">
                <a:latin typeface="Times New Roman" charset="0"/>
                <a:ea typeface="Times New Roman" charset="0"/>
                <a:cs typeface="Times New Roman" charset="0"/>
              </a:rPr>
              <a:t>Diagnostic and Statistical Manual of Mental Disorders</a:t>
            </a:r>
            <a:r>
              <a:rPr lang="en-US" altLang="zh-CN" sz="2400">
                <a:latin typeface="Times New Roman" charset="0"/>
                <a:ea typeface="Times New Roman" charset="0"/>
                <a:cs typeface="Times New Roman" charset="0"/>
              </a:rPr>
              <a:t> criteria, where nine classes of depression symptoms are defined.</a:t>
            </a:r>
          </a:p>
          <a:p>
            <a:endParaRPr lang="en-US" altLang="zh-CN" sz="2400">
              <a:latin typeface="Times New Roman" charset="0"/>
              <a:ea typeface="Times New Roman" charset="0"/>
              <a:cs typeface="Times New Roman" charset="0"/>
            </a:endParaRPr>
          </a:p>
          <a:p>
            <a:r>
              <a:rPr lang="en-US" altLang="zh-CN" sz="2400">
                <a:latin typeface="Times New Roman" charset="0"/>
                <a:ea typeface="Times New Roman" charset="0"/>
                <a:cs typeface="Times New Roman" charset="0"/>
              </a:rPr>
              <a:t>Problem: effective but not proactive.</a:t>
            </a:r>
          </a:p>
          <a:p>
            <a:pPr lvl="1"/>
            <a:r>
              <a:rPr kumimoji="1" lang="en-US" altLang="zh-CN" sz="2000">
                <a:latin typeface="Times New Roman" charset="0"/>
                <a:ea typeface="Times New Roman" charset="0"/>
                <a:cs typeface="Times New Roman" charset="0"/>
              </a:rPr>
              <a:t>More than 70% of people in the early stages of depression would not consult the psychological doctors</a:t>
            </a:r>
            <a:endParaRPr lang="zh-CN" altLang="en-US" sz="2000">
              <a:latin typeface="Times New Roman" charset="0"/>
              <a:ea typeface="Times New Roman" charset="0"/>
              <a:cs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animEffect transition="in" filter="fade">
                                      <p:cBhvr>
                                        <p:cTn id="7" dur="1000"/>
                                        <p:tgtEl>
                                          <p:spTgt spid="13315">
                                            <p:txEl>
                                              <p:pRg st="0" end="0"/>
                                            </p:txEl>
                                          </p:spTgt>
                                        </p:tgtEl>
                                      </p:cBhvr>
                                    </p:animEffect>
                                    <p:anim calcmode="lin" valueType="num">
                                      <p:cBhvr>
                                        <p:cTn id="8" dur="1000" fill="hold"/>
                                        <p:tgtEl>
                                          <p:spTgt spid="1331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331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3315">
                                            <p:txEl>
                                              <p:pRg st="1" end="1"/>
                                            </p:txEl>
                                          </p:spTgt>
                                        </p:tgtEl>
                                        <p:attrNameLst>
                                          <p:attrName>style.visibility</p:attrName>
                                        </p:attrNameLst>
                                      </p:cBhvr>
                                      <p:to>
                                        <p:strVal val="visible"/>
                                      </p:to>
                                    </p:set>
                                    <p:animEffect transition="in" filter="fade">
                                      <p:cBhvr>
                                        <p:cTn id="14" dur="1000"/>
                                        <p:tgtEl>
                                          <p:spTgt spid="13315">
                                            <p:txEl>
                                              <p:pRg st="1" end="1"/>
                                            </p:txEl>
                                          </p:spTgt>
                                        </p:tgtEl>
                                      </p:cBhvr>
                                    </p:animEffect>
                                    <p:anim calcmode="lin" valueType="num">
                                      <p:cBhvr>
                                        <p:cTn id="15" dur="1000" fill="hold"/>
                                        <p:tgtEl>
                                          <p:spTgt spid="1331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331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3315">
                                            <p:txEl>
                                              <p:pRg st="3" end="3"/>
                                            </p:txEl>
                                          </p:spTgt>
                                        </p:tgtEl>
                                        <p:attrNameLst>
                                          <p:attrName>style.visibility</p:attrName>
                                        </p:attrNameLst>
                                      </p:cBhvr>
                                      <p:to>
                                        <p:strVal val="visible"/>
                                      </p:to>
                                    </p:set>
                                    <p:animEffect transition="in" filter="fade">
                                      <p:cBhvr>
                                        <p:cTn id="21" dur="1000"/>
                                        <p:tgtEl>
                                          <p:spTgt spid="13315">
                                            <p:txEl>
                                              <p:pRg st="3" end="3"/>
                                            </p:txEl>
                                          </p:spTgt>
                                        </p:tgtEl>
                                      </p:cBhvr>
                                    </p:animEffect>
                                    <p:anim calcmode="lin" valueType="num">
                                      <p:cBhvr>
                                        <p:cTn id="22" dur="1000" fill="hold"/>
                                        <p:tgtEl>
                                          <p:spTgt spid="13315">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13315">
                                            <p:txEl>
                                              <p:pRg st="3" end="3"/>
                                            </p:txEl>
                                          </p:spTgt>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13315">
                                            <p:txEl>
                                              <p:pRg st="4" end="4"/>
                                            </p:txEl>
                                          </p:spTgt>
                                        </p:tgtEl>
                                        <p:attrNameLst>
                                          <p:attrName>style.visibility</p:attrName>
                                        </p:attrNameLst>
                                      </p:cBhvr>
                                      <p:to>
                                        <p:strVal val="visible"/>
                                      </p:to>
                                    </p:set>
                                    <p:animEffect transition="in" filter="fade">
                                      <p:cBhvr>
                                        <p:cTn id="26" dur="1000"/>
                                        <p:tgtEl>
                                          <p:spTgt spid="13315">
                                            <p:txEl>
                                              <p:pRg st="4" end="4"/>
                                            </p:txEl>
                                          </p:spTgt>
                                        </p:tgtEl>
                                      </p:cBhvr>
                                    </p:animEffect>
                                    <p:anim calcmode="lin" valueType="num">
                                      <p:cBhvr>
                                        <p:cTn id="27" dur="1000" fill="hold"/>
                                        <p:tgtEl>
                                          <p:spTgt spid="13315">
                                            <p:txEl>
                                              <p:pRg st="4" end="4"/>
                                            </p:txEl>
                                          </p:spTgt>
                                        </p:tgtEl>
                                        <p:attrNameLst>
                                          <p:attrName>ppt_x</p:attrName>
                                        </p:attrNameLst>
                                      </p:cBhvr>
                                      <p:tavLst>
                                        <p:tav tm="0">
                                          <p:val>
                                            <p:strVal val="#ppt_x"/>
                                          </p:val>
                                        </p:tav>
                                        <p:tav tm="100000">
                                          <p:val>
                                            <p:strVal val="#ppt_x"/>
                                          </p:val>
                                        </p:tav>
                                      </p:tavLst>
                                    </p:anim>
                                    <p:anim calcmode="lin" valueType="num">
                                      <p:cBhvr>
                                        <p:cTn id="28" dur="1000" fill="hold"/>
                                        <p:tgtEl>
                                          <p:spTgt spid="13315">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标题 1"/>
          <p:cNvSpPr>
            <a:spLocks noGrp="1"/>
          </p:cNvSpPr>
          <p:nvPr>
            <p:ph type="title"/>
          </p:nvPr>
        </p:nvSpPr>
        <p:spPr/>
        <p:txBody>
          <a:bodyPr/>
          <a:lstStyle/>
          <a:p>
            <a:r>
              <a:rPr lang="en-US" altLang="zh-CN"/>
              <a:t>Background </a:t>
            </a:r>
            <a:r>
              <a:rPr lang="mr-IN" altLang="zh-CN"/>
              <a:t>–</a:t>
            </a:r>
            <a:r>
              <a:rPr lang="en-US" altLang="zh-CN"/>
              <a:t> Social Media</a:t>
            </a:r>
            <a:endParaRPr lang="zh-CN" altLang="en-US"/>
          </a:p>
        </p:txBody>
      </p:sp>
      <p:sp>
        <p:nvSpPr>
          <p:cNvPr id="14339" name="内容占位符 2"/>
          <p:cNvSpPr>
            <a:spLocks noGrp="1"/>
          </p:cNvSpPr>
          <p:nvPr>
            <p:ph idx="1"/>
          </p:nvPr>
        </p:nvSpPr>
        <p:spPr/>
        <p:txBody>
          <a:bodyPr/>
          <a:lstStyle/>
          <a:p>
            <a:r>
              <a:rPr lang="en-US" altLang="zh-CN" sz="2400" dirty="0">
                <a:latin typeface="Times New Roman" charset="0"/>
                <a:ea typeface="宋体" charset="-122"/>
                <a:cs typeface="Times New Roman" charset="0"/>
              </a:rPr>
              <a:t>Popular social media </a:t>
            </a:r>
            <a:r>
              <a:rPr lang="mr-IN" altLang="zh-CN" sz="2400" dirty="0">
                <a:latin typeface="Times New Roman" charset="0"/>
                <a:ea typeface="宋体" charset="-122"/>
                <a:cs typeface="Times New Roman" charset="0"/>
              </a:rPr>
              <a:t>–</a:t>
            </a:r>
            <a:r>
              <a:rPr lang="en-US" altLang="zh-CN" sz="2400" dirty="0">
                <a:latin typeface="Times New Roman" charset="0"/>
                <a:ea typeface="宋体" charset="-122"/>
                <a:cs typeface="Times New Roman" charset="0"/>
              </a:rPr>
              <a:t> Facebook, Twitter</a:t>
            </a:r>
          </a:p>
          <a:p>
            <a:r>
              <a:rPr lang="en-US" altLang="zh-CN" sz="2400" dirty="0">
                <a:latin typeface="Times New Roman" charset="0"/>
                <a:ea typeface="宋体" charset="-122"/>
                <a:cs typeface="Times New Roman" charset="0"/>
              </a:rPr>
              <a:t>User generated </a:t>
            </a:r>
            <a:r>
              <a:rPr lang="en-US" altLang="zh-CN" sz="2400" dirty="0" smtClean="0">
                <a:latin typeface="Times New Roman" charset="0"/>
                <a:ea typeface="宋体" charset="-122"/>
                <a:cs typeface="Times New Roman" charset="0"/>
              </a:rPr>
              <a:t>contents (UGC)</a:t>
            </a:r>
            <a:endParaRPr lang="en-US" altLang="zh-CN" sz="2400" dirty="0">
              <a:latin typeface="Times New Roman" charset="0"/>
              <a:ea typeface="宋体" charset="-122"/>
              <a:cs typeface="Times New Roman" charset="0"/>
            </a:endParaRPr>
          </a:p>
          <a:p>
            <a:pPr lvl="1"/>
            <a:r>
              <a:rPr lang="en-US" altLang="zh-CN" sz="2000" dirty="0">
                <a:latin typeface="Times New Roman" charset="0"/>
                <a:ea typeface="宋体" charset="-122"/>
                <a:cs typeface="Times New Roman" charset="0"/>
              </a:rPr>
              <a:t>Emotions and moods</a:t>
            </a:r>
          </a:p>
          <a:p>
            <a:pPr lvl="1"/>
            <a:r>
              <a:rPr lang="en-US" altLang="zh-CN" sz="2000" dirty="0">
                <a:latin typeface="Times New Roman" charset="0"/>
                <a:ea typeface="宋体" charset="-122"/>
                <a:cs typeface="Times New Roman" charset="0"/>
              </a:rPr>
              <a:t>Daily lives &amp; mental states</a:t>
            </a:r>
          </a:p>
          <a:p>
            <a:endParaRPr lang="en-US" altLang="zh-CN" sz="2400" dirty="0">
              <a:latin typeface="Times New Roman" charset="0"/>
              <a:ea typeface="宋体" charset="-122"/>
              <a:cs typeface="Times New Roman" charset="0"/>
            </a:endParaRPr>
          </a:p>
          <a:p>
            <a:r>
              <a:rPr lang="en-US" altLang="zh-CN" sz="2400" dirty="0">
                <a:latin typeface="Times New Roman" charset="0"/>
                <a:ea typeface="宋体" charset="-122"/>
                <a:cs typeface="Times New Roman" charset="0"/>
              </a:rPr>
              <a:t>Advantage:</a:t>
            </a:r>
          </a:p>
          <a:p>
            <a:pPr lvl="1"/>
            <a:r>
              <a:rPr lang="en-US" altLang="zh-CN" sz="2000" dirty="0">
                <a:latin typeface="Times New Roman" charset="0"/>
                <a:ea typeface="宋体" charset="-122"/>
                <a:cs typeface="Times New Roman" charset="0"/>
              </a:rPr>
              <a:t>Proactive care</a:t>
            </a:r>
          </a:p>
          <a:p>
            <a:pPr lvl="1"/>
            <a:r>
              <a:rPr lang="en-US" altLang="zh-CN" sz="2000" dirty="0">
                <a:latin typeface="Times New Roman" charset="0"/>
                <a:ea typeface="宋体" charset="-122"/>
                <a:cs typeface="Times New Roman" charset="0"/>
              </a:rPr>
              <a:t>D</a:t>
            </a:r>
            <a:r>
              <a:rPr lang="en-US" altLang="zh-CN" sz="2000" dirty="0" smtClean="0">
                <a:latin typeface="Times New Roman" charset="0"/>
                <a:ea typeface="宋体" charset="-122"/>
                <a:cs typeface="Times New Roman" charset="0"/>
              </a:rPr>
              <a:t>epression </a:t>
            </a:r>
            <a:r>
              <a:rPr lang="en-US" altLang="zh-CN" sz="2000" dirty="0">
                <a:latin typeface="Times New Roman" charset="0"/>
                <a:ea typeface="宋体" charset="-122"/>
                <a:cs typeface="Times New Roman" charset="0"/>
              </a:rPr>
              <a:t>behaviors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animEffect transition="in" filter="fade">
                                      <p:cBhvr>
                                        <p:cTn id="7" dur="1000"/>
                                        <p:tgtEl>
                                          <p:spTgt spid="14339">
                                            <p:txEl>
                                              <p:pRg st="0" end="0"/>
                                            </p:txEl>
                                          </p:spTgt>
                                        </p:tgtEl>
                                      </p:cBhvr>
                                    </p:animEffect>
                                    <p:anim calcmode="lin" valueType="num">
                                      <p:cBhvr>
                                        <p:cTn id="8" dur="1000" fill="hold"/>
                                        <p:tgtEl>
                                          <p:spTgt spid="1433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433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4339">
                                            <p:txEl>
                                              <p:pRg st="1" end="1"/>
                                            </p:txEl>
                                          </p:spTgt>
                                        </p:tgtEl>
                                        <p:attrNameLst>
                                          <p:attrName>style.visibility</p:attrName>
                                        </p:attrNameLst>
                                      </p:cBhvr>
                                      <p:to>
                                        <p:strVal val="visible"/>
                                      </p:to>
                                    </p:set>
                                    <p:animEffect transition="in" filter="fade">
                                      <p:cBhvr>
                                        <p:cTn id="14" dur="1000"/>
                                        <p:tgtEl>
                                          <p:spTgt spid="14339">
                                            <p:txEl>
                                              <p:pRg st="1" end="1"/>
                                            </p:txEl>
                                          </p:spTgt>
                                        </p:tgtEl>
                                      </p:cBhvr>
                                    </p:animEffect>
                                    <p:anim calcmode="lin" valueType="num">
                                      <p:cBhvr>
                                        <p:cTn id="15" dur="1000" fill="hold"/>
                                        <p:tgtEl>
                                          <p:spTgt spid="14339">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4339">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14339">
                                            <p:txEl>
                                              <p:pRg st="2" end="2"/>
                                            </p:txEl>
                                          </p:spTgt>
                                        </p:tgtEl>
                                        <p:attrNameLst>
                                          <p:attrName>style.visibility</p:attrName>
                                        </p:attrNameLst>
                                      </p:cBhvr>
                                      <p:to>
                                        <p:strVal val="visible"/>
                                      </p:to>
                                    </p:set>
                                    <p:animEffect transition="in" filter="fade">
                                      <p:cBhvr>
                                        <p:cTn id="19" dur="1000"/>
                                        <p:tgtEl>
                                          <p:spTgt spid="14339">
                                            <p:txEl>
                                              <p:pRg st="2" end="2"/>
                                            </p:txEl>
                                          </p:spTgt>
                                        </p:tgtEl>
                                      </p:cBhvr>
                                    </p:animEffect>
                                    <p:anim calcmode="lin" valueType="num">
                                      <p:cBhvr>
                                        <p:cTn id="20" dur="1000" fill="hold"/>
                                        <p:tgtEl>
                                          <p:spTgt spid="14339">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14339">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4339">
                                            <p:txEl>
                                              <p:pRg st="3" end="3"/>
                                            </p:txEl>
                                          </p:spTgt>
                                        </p:tgtEl>
                                        <p:attrNameLst>
                                          <p:attrName>style.visibility</p:attrName>
                                        </p:attrNameLst>
                                      </p:cBhvr>
                                      <p:to>
                                        <p:strVal val="visible"/>
                                      </p:to>
                                    </p:set>
                                    <p:animEffect transition="in" filter="fade">
                                      <p:cBhvr>
                                        <p:cTn id="24" dur="1000"/>
                                        <p:tgtEl>
                                          <p:spTgt spid="14339">
                                            <p:txEl>
                                              <p:pRg st="3" end="3"/>
                                            </p:txEl>
                                          </p:spTgt>
                                        </p:tgtEl>
                                      </p:cBhvr>
                                    </p:animEffect>
                                    <p:anim calcmode="lin" valueType="num">
                                      <p:cBhvr>
                                        <p:cTn id="25" dur="1000" fill="hold"/>
                                        <p:tgtEl>
                                          <p:spTgt spid="14339">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14339">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14339">
                                            <p:txEl>
                                              <p:pRg st="5" end="5"/>
                                            </p:txEl>
                                          </p:spTgt>
                                        </p:tgtEl>
                                        <p:attrNameLst>
                                          <p:attrName>style.visibility</p:attrName>
                                        </p:attrNameLst>
                                      </p:cBhvr>
                                      <p:to>
                                        <p:strVal val="visible"/>
                                      </p:to>
                                    </p:set>
                                    <p:animEffect transition="in" filter="fade">
                                      <p:cBhvr>
                                        <p:cTn id="31" dur="1000"/>
                                        <p:tgtEl>
                                          <p:spTgt spid="14339">
                                            <p:txEl>
                                              <p:pRg st="5" end="5"/>
                                            </p:txEl>
                                          </p:spTgt>
                                        </p:tgtEl>
                                      </p:cBhvr>
                                    </p:animEffect>
                                    <p:anim calcmode="lin" valueType="num">
                                      <p:cBhvr>
                                        <p:cTn id="32" dur="1000" fill="hold"/>
                                        <p:tgtEl>
                                          <p:spTgt spid="14339">
                                            <p:txEl>
                                              <p:pRg st="5" end="5"/>
                                            </p:txEl>
                                          </p:spTgt>
                                        </p:tgtEl>
                                        <p:attrNameLst>
                                          <p:attrName>ppt_x</p:attrName>
                                        </p:attrNameLst>
                                      </p:cBhvr>
                                      <p:tavLst>
                                        <p:tav tm="0">
                                          <p:val>
                                            <p:strVal val="#ppt_x"/>
                                          </p:val>
                                        </p:tav>
                                        <p:tav tm="100000">
                                          <p:val>
                                            <p:strVal val="#ppt_x"/>
                                          </p:val>
                                        </p:tav>
                                      </p:tavLst>
                                    </p:anim>
                                    <p:anim calcmode="lin" valueType="num">
                                      <p:cBhvr>
                                        <p:cTn id="33" dur="1000" fill="hold"/>
                                        <p:tgtEl>
                                          <p:spTgt spid="14339">
                                            <p:txEl>
                                              <p:pRg st="5" end="5"/>
                                            </p:txEl>
                                          </p:spTgt>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14339">
                                            <p:txEl>
                                              <p:pRg st="6" end="6"/>
                                            </p:txEl>
                                          </p:spTgt>
                                        </p:tgtEl>
                                        <p:attrNameLst>
                                          <p:attrName>style.visibility</p:attrName>
                                        </p:attrNameLst>
                                      </p:cBhvr>
                                      <p:to>
                                        <p:strVal val="visible"/>
                                      </p:to>
                                    </p:set>
                                    <p:animEffect transition="in" filter="fade">
                                      <p:cBhvr>
                                        <p:cTn id="36" dur="1000"/>
                                        <p:tgtEl>
                                          <p:spTgt spid="14339">
                                            <p:txEl>
                                              <p:pRg st="6" end="6"/>
                                            </p:txEl>
                                          </p:spTgt>
                                        </p:tgtEl>
                                      </p:cBhvr>
                                    </p:animEffect>
                                    <p:anim calcmode="lin" valueType="num">
                                      <p:cBhvr>
                                        <p:cTn id="37" dur="1000" fill="hold"/>
                                        <p:tgtEl>
                                          <p:spTgt spid="14339">
                                            <p:txEl>
                                              <p:pRg st="6" end="6"/>
                                            </p:txEl>
                                          </p:spTgt>
                                        </p:tgtEl>
                                        <p:attrNameLst>
                                          <p:attrName>ppt_x</p:attrName>
                                        </p:attrNameLst>
                                      </p:cBhvr>
                                      <p:tavLst>
                                        <p:tav tm="0">
                                          <p:val>
                                            <p:strVal val="#ppt_x"/>
                                          </p:val>
                                        </p:tav>
                                        <p:tav tm="100000">
                                          <p:val>
                                            <p:strVal val="#ppt_x"/>
                                          </p:val>
                                        </p:tav>
                                      </p:tavLst>
                                    </p:anim>
                                    <p:anim calcmode="lin" valueType="num">
                                      <p:cBhvr>
                                        <p:cTn id="38" dur="1000" fill="hold"/>
                                        <p:tgtEl>
                                          <p:spTgt spid="14339">
                                            <p:txEl>
                                              <p:pRg st="6" end="6"/>
                                            </p:txEl>
                                          </p:spTgt>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14339">
                                            <p:txEl>
                                              <p:pRg st="7" end="7"/>
                                            </p:txEl>
                                          </p:spTgt>
                                        </p:tgtEl>
                                        <p:attrNameLst>
                                          <p:attrName>style.visibility</p:attrName>
                                        </p:attrNameLst>
                                      </p:cBhvr>
                                      <p:to>
                                        <p:strVal val="visible"/>
                                      </p:to>
                                    </p:set>
                                    <p:animEffect transition="in" filter="fade">
                                      <p:cBhvr>
                                        <p:cTn id="41" dur="1000"/>
                                        <p:tgtEl>
                                          <p:spTgt spid="14339">
                                            <p:txEl>
                                              <p:pRg st="7" end="7"/>
                                            </p:txEl>
                                          </p:spTgt>
                                        </p:tgtEl>
                                      </p:cBhvr>
                                    </p:animEffect>
                                    <p:anim calcmode="lin" valueType="num">
                                      <p:cBhvr>
                                        <p:cTn id="42" dur="1000" fill="hold"/>
                                        <p:tgtEl>
                                          <p:spTgt spid="14339">
                                            <p:txEl>
                                              <p:pRg st="7" end="7"/>
                                            </p:txEl>
                                          </p:spTgt>
                                        </p:tgtEl>
                                        <p:attrNameLst>
                                          <p:attrName>ppt_x</p:attrName>
                                        </p:attrNameLst>
                                      </p:cBhvr>
                                      <p:tavLst>
                                        <p:tav tm="0">
                                          <p:val>
                                            <p:strVal val="#ppt_x"/>
                                          </p:val>
                                        </p:tav>
                                        <p:tav tm="100000">
                                          <p:val>
                                            <p:strVal val="#ppt_x"/>
                                          </p:val>
                                        </p:tav>
                                      </p:tavLst>
                                    </p:anim>
                                    <p:anim calcmode="lin" valueType="num">
                                      <p:cBhvr>
                                        <p:cTn id="43" dur="1000" fill="hold"/>
                                        <p:tgtEl>
                                          <p:spTgt spid="14339">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标题 4"/>
          <p:cNvSpPr>
            <a:spLocks noGrp="1"/>
          </p:cNvSpPr>
          <p:nvPr>
            <p:ph type="title"/>
          </p:nvPr>
        </p:nvSpPr>
        <p:spPr/>
        <p:txBody>
          <a:bodyPr/>
          <a:lstStyle/>
          <a:p>
            <a:r>
              <a:rPr lang="en-US" altLang="zh-CN"/>
              <a:t>Our work - Task</a:t>
            </a:r>
            <a:endParaRPr lang="zh-CN" altLang="en-US"/>
          </a:p>
        </p:txBody>
      </p:sp>
      <p:sp>
        <p:nvSpPr>
          <p:cNvPr id="15363" name="内容占位符 5"/>
          <p:cNvSpPr>
            <a:spLocks noGrp="1"/>
          </p:cNvSpPr>
          <p:nvPr>
            <p:ph idx="1"/>
          </p:nvPr>
        </p:nvSpPr>
        <p:spPr/>
        <p:txBody>
          <a:bodyPr/>
          <a:lstStyle/>
          <a:p>
            <a:r>
              <a:rPr lang="en-US" altLang="zh-CN" sz="2400" dirty="0">
                <a:latin typeface="Times New Roman" charset="0"/>
                <a:ea typeface="宋体" charset="-122"/>
                <a:cs typeface="Times New Roman" charset="0"/>
              </a:rPr>
              <a:t>Timely depression detection via harvesting social media.</a:t>
            </a:r>
          </a:p>
          <a:p>
            <a:endParaRPr lang="en-US" altLang="zh-CN" sz="2400" dirty="0">
              <a:latin typeface="Times New Roman" charset="0"/>
              <a:ea typeface="宋体" charset="-122"/>
              <a:cs typeface="Times New Roman" charset="0"/>
            </a:endParaRPr>
          </a:p>
          <a:p>
            <a:r>
              <a:rPr lang="en-US" altLang="zh-CN" sz="2400" dirty="0">
                <a:latin typeface="Times New Roman" charset="0"/>
                <a:ea typeface="宋体" charset="-122"/>
                <a:cs typeface="Times New Roman" charset="0"/>
              </a:rPr>
              <a:t>Framework</a:t>
            </a:r>
          </a:p>
          <a:p>
            <a:pPr lvl="1"/>
            <a:r>
              <a:rPr lang="en-US" altLang="zh-CN" sz="2000" dirty="0">
                <a:latin typeface="Times New Roman" charset="0"/>
                <a:ea typeface="宋体" charset="-122"/>
                <a:cs typeface="Times New Roman" charset="0"/>
              </a:rPr>
              <a:t>Dataset collection from </a:t>
            </a:r>
            <a:r>
              <a:rPr lang="en-US" altLang="zh-CN" sz="2000" dirty="0" smtClean="0">
                <a:latin typeface="Times New Roman" charset="0"/>
                <a:ea typeface="宋体" charset="-122"/>
                <a:cs typeface="Times New Roman" charset="0"/>
              </a:rPr>
              <a:t>Twitter</a:t>
            </a:r>
            <a:endParaRPr lang="en-US" altLang="zh-CN" sz="2000" dirty="0">
              <a:latin typeface="Times New Roman" charset="0"/>
              <a:ea typeface="宋体" charset="-122"/>
              <a:cs typeface="Times New Roman" charset="0"/>
            </a:endParaRPr>
          </a:p>
          <a:p>
            <a:pPr lvl="1"/>
            <a:r>
              <a:rPr lang="en-US" altLang="zh-CN" sz="2000" dirty="0">
                <a:latin typeface="Times New Roman" charset="0"/>
                <a:ea typeface="宋体" charset="-122"/>
                <a:cs typeface="Times New Roman" charset="0"/>
              </a:rPr>
              <a:t>Data preprocessing &amp; feature extraction</a:t>
            </a:r>
          </a:p>
          <a:p>
            <a:pPr lvl="1"/>
            <a:r>
              <a:rPr lang="en-US" altLang="zh-CN" sz="2000" dirty="0">
                <a:latin typeface="Times New Roman" charset="0"/>
                <a:ea typeface="宋体" charset="-122"/>
                <a:cs typeface="Times New Roman" charset="0"/>
              </a:rPr>
              <a:t>Multimodal dictionary learning</a:t>
            </a:r>
          </a:p>
          <a:p>
            <a:pPr lvl="1"/>
            <a:r>
              <a:rPr lang="en-US" altLang="zh-CN" sz="2000" dirty="0">
                <a:latin typeface="Times New Roman" charset="0"/>
                <a:ea typeface="宋体" charset="-122"/>
                <a:cs typeface="Times New Roman" charset="0"/>
              </a:rPr>
              <a:t>Classify depressed users and make some behaviors analysis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animEffect transition="in" filter="fade">
                                      <p:cBhvr>
                                        <p:cTn id="7" dur="1000"/>
                                        <p:tgtEl>
                                          <p:spTgt spid="15363">
                                            <p:txEl>
                                              <p:pRg st="0" end="0"/>
                                            </p:txEl>
                                          </p:spTgt>
                                        </p:tgtEl>
                                      </p:cBhvr>
                                    </p:animEffect>
                                    <p:anim calcmode="lin" valueType="num">
                                      <p:cBhvr>
                                        <p:cTn id="8" dur="1000" fill="hold"/>
                                        <p:tgtEl>
                                          <p:spTgt spid="1536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536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5363">
                                            <p:txEl>
                                              <p:pRg st="2" end="2"/>
                                            </p:txEl>
                                          </p:spTgt>
                                        </p:tgtEl>
                                        <p:attrNameLst>
                                          <p:attrName>style.visibility</p:attrName>
                                        </p:attrNameLst>
                                      </p:cBhvr>
                                      <p:to>
                                        <p:strVal val="visible"/>
                                      </p:to>
                                    </p:set>
                                    <p:animEffect transition="in" filter="fade">
                                      <p:cBhvr>
                                        <p:cTn id="14" dur="1000"/>
                                        <p:tgtEl>
                                          <p:spTgt spid="15363">
                                            <p:txEl>
                                              <p:pRg st="2" end="2"/>
                                            </p:txEl>
                                          </p:spTgt>
                                        </p:tgtEl>
                                      </p:cBhvr>
                                    </p:animEffect>
                                    <p:anim calcmode="lin" valueType="num">
                                      <p:cBhvr>
                                        <p:cTn id="15" dur="1000" fill="hold"/>
                                        <p:tgtEl>
                                          <p:spTgt spid="1536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15363">
                                            <p:txEl>
                                              <p:pRg st="2" end="2"/>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15363">
                                            <p:txEl>
                                              <p:pRg st="3" end="3"/>
                                            </p:txEl>
                                          </p:spTgt>
                                        </p:tgtEl>
                                        <p:attrNameLst>
                                          <p:attrName>style.visibility</p:attrName>
                                        </p:attrNameLst>
                                      </p:cBhvr>
                                      <p:to>
                                        <p:strVal val="visible"/>
                                      </p:to>
                                    </p:set>
                                    <p:animEffect transition="in" filter="fade">
                                      <p:cBhvr>
                                        <p:cTn id="19" dur="1000"/>
                                        <p:tgtEl>
                                          <p:spTgt spid="15363">
                                            <p:txEl>
                                              <p:pRg st="3" end="3"/>
                                            </p:txEl>
                                          </p:spTgt>
                                        </p:tgtEl>
                                      </p:cBhvr>
                                    </p:animEffect>
                                    <p:anim calcmode="lin" valueType="num">
                                      <p:cBhvr>
                                        <p:cTn id="20" dur="1000" fill="hold"/>
                                        <p:tgtEl>
                                          <p:spTgt spid="15363">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15363">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5363">
                                            <p:txEl>
                                              <p:pRg st="4" end="4"/>
                                            </p:txEl>
                                          </p:spTgt>
                                        </p:tgtEl>
                                        <p:attrNameLst>
                                          <p:attrName>style.visibility</p:attrName>
                                        </p:attrNameLst>
                                      </p:cBhvr>
                                      <p:to>
                                        <p:strVal val="visible"/>
                                      </p:to>
                                    </p:set>
                                    <p:animEffect transition="in" filter="fade">
                                      <p:cBhvr>
                                        <p:cTn id="24" dur="1000"/>
                                        <p:tgtEl>
                                          <p:spTgt spid="15363">
                                            <p:txEl>
                                              <p:pRg st="4" end="4"/>
                                            </p:txEl>
                                          </p:spTgt>
                                        </p:tgtEl>
                                      </p:cBhvr>
                                    </p:animEffect>
                                    <p:anim calcmode="lin" valueType="num">
                                      <p:cBhvr>
                                        <p:cTn id="25" dur="1000" fill="hold"/>
                                        <p:tgtEl>
                                          <p:spTgt spid="15363">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15363">
                                            <p:txEl>
                                              <p:pRg st="4" end="4"/>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15363">
                                            <p:txEl>
                                              <p:pRg st="5" end="5"/>
                                            </p:txEl>
                                          </p:spTgt>
                                        </p:tgtEl>
                                        <p:attrNameLst>
                                          <p:attrName>style.visibility</p:attrName>
                                        </p:attrNameLst>
                                      </p:cBhvr>
                                      <p:to>
                                        <p:strVal val="visible"/>
                                      </p:to>
                                    </p:set>
                                    <p:animEffect transition="in" filter="fade">
                                      <p:cBhvr>
                                        <p:cTn id="29" dur="1000"/>
                                        <p:tgtEl>
                                          <p:spTgt spid="15363">
                                            <p:txEl>
                                              <p:pRg st="5" end="5"/>
                                            </p:txEl>
                                          </p:spTgt>
                                        </p:tgtEl>
                                      </p:cBhvr>
                                    </p:animEffect>
                                    <p:anim calcmode="lin" valueType="num">
                                      <p:cBhvr>
                                        <p:cTn id="30" dur="1000" fill="hold"/>
                                        <p:tgtEl>
                                          <p:spTgt spid="15363">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15363">
                                            <p:txEl>
                                              <p:pRg st="5" end="5"/>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5363">
                                            <p:txEl>
                                              <p:pRg st="6" end="6"/>
                                            </p:txEl>
                                          </p:spTgt>
                                        </p:tgtEl>
                                        <p:attrNameLst>
                                          <p:attrName>style.visibility</p:attrName>
                                        </p:attrNameLst>
                                      </p:cBhvr>
                                      <p:to>
                                        <p:strVal val="visible"/>
                                      </p:to>
                                    </p:set>
                                    <p:animEffect transition="in" filter="fade">
                                      <p:cBhvr>
                                        <p:cTn id="34" dur="1000"/>
                                        <p:tgtEl>
                                          <p:spTgt spid="15363">
                                            <p:txEl>
                                              <p:pRg st="6" end="6"/>
                                            </p:txEl>
                                          </p:spTgt>
                                        </p:tgtEl>
                                      </p:cBhvr>
                                    </p:animEffect>
                                    <p:anim calcmode="lin" valueType="num">
                                      <p:cBhvr>
                                        <p:cTn id="35" dur="1000" fill="hold"/>
                                        <p:tgtEl>
                                          <p:spTgt spid="15363">
                                            <p:txEl>
                                              <p:pRg st="6" end="6"/>
                                            </p:txEl>
                                          </p:spTgt>
                                        </p:tgtEl>
                                        <p:attrNameLst>
                                          <p:attrName>ppt_x</p:attrName>
                                        </p:attrNameLst>
                                      </p:cBhvr>
                                      <p:tavLst>
                                        <p:tav tm="0">
                                          <p:val>
                                            <p:strVal val="#ppt_x"/>
                                          </p:val>
                                        </p:tav>
                                        <p:tav tm="100000">
                                          <p:val>
                                            <p:strVal val="#ppt_x"/>
                                          </p:val>
                                        </p:tav>
                                      </p:tavLst>
                                    </p:anim>
                                    <p:anim calcmode="lin" valueType="num">
                                      <p:cBhvr>
                                        <p:cTn id="36" dur="1000" fill="hold"/>
                                        <p:tgtEl>
                                          <p:spTgt spid="1536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标题 4"/>
          <p:cNvSpPr>
            <a:spLocks noGrp="1"/>
          </p:cNvSpPr>
          <p:nvPr>
            <p:ph type="title"/>
          </p:nvPr>
        </p:nvSpPr>
        <p:spPr/>
        <p:txBody>
          <a:bodyPr/>
          <a:lstStyle/>
          <a:p>
            <a:r>
              <a:rPr lang="en-US" altLang="zh-CN" dirty="0"/>
              <a:t>Our work - </a:t>
            </a:r>
            <a:r>
              <a:rPr lang="en-US" altLang="zh-CN" dirty="0" smtClean="0"/>
              <a:t>framework</a:t>
            </a:r>
            <a:endParaRPr lang="zh-CN" altLang="en-US" dirty="0"/>
          </a:p>
        </p:txBody>
      </p:sp>
      <p:pic>
        <p:nvPicPr>
          <p:cNvPr id="106498" name="内容占位符 2"/>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609600" y="1752600"/>
            <a:ext cx="7696200" cy="4922838"/>
          </a:xfr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标题 4"/>
          <p:cNvSpPr>
            <a:spLocks noGrp="1"/>
          </p:cNvSpPr>
          <p:nvPr>
            <p:ph type="title"/>
          </p:nvPr>
        </p:nvSpPr>
        <p:spPr/>
        <p:txBody>
          <a:bodyPr/>
          <a:lstStyle/>
          <a:p>
            <a:r>
              <a:rPr lang="en-US" altLang="zh-CN"/>
              <a:t>Our work - Dataset</a:t>
            </a:r>
            <a:endParaRPr lang="zh-CN" altLang="en-US"/>
          </a:p>
        </p:txBody>
      </p:sp>
      <p:sp>
        <p:nvSpPr>
          <p:cNvPr id="15363" name="内容占位符 5"/>
          <p:cNvSpPr>
            <a:spLocks noGrp="1"/>
          </p:cNvSpPr>
          <p:nvPr>
            <p:ph idx="1"/>
          </p:nvPr>
        </p:nvSpPr>
        <p:spPr/>
        <p:txBody>
          <a:bodyPr/>
          <a:lstStyle/>
          <a:p>
            <a:r>
              <a:rPr lang="en-US" altLang="zh-CN" sz="2400">
                <a:latin typeface="Times New Roman" charset="0"/>
                <a:ea typeface="宋体" charset="-122"/>
                <a:cs typeface="Times New Roman" charset="0"/>
              </a:rPr>
              <a:t>Twitter API</a:t>
            </a:r>
          </a:p>
          <a:p>
            <a:endParaRPr lang="en-US" altLang="zh-CN" sz="2400">
              <a:latin typeface="Times New Roman" charset="0"/>
              <a:ea typeface="宋体" charset="-122"/>
              <a:cs typeface="Times New Roman" charset="0"/>
            </a:endParaRPr>
          </a:p>
          <a:p>
            <a:r>
              <a:rPr lang="en-US" altLang="zh-CN" sz="2400">
                <a:latin typeface="Times New Roman" charset="0"/>
                <a:ea typeface="宋体" charset="-122"/>
                <a:cs typeface="Times New Roman" charset="0"/>
              </a:rPr>
              <a:t>A sample</a:t>
            </a:r>
          </a:p>
          <a:p>
            <a:pPr lvl="1"/>
            <a:r>
              <a:rPr lang="en-US" altLang="zh-CN" sz="2000">
                <a:latin typeface="Times New Roman" charset="0"/>
                <a:ea typeface="宋体" charset="-122"/>
                <a:cs typeface="Times New Roman" charset="0"/>
              </a:rPr>
              <a:t>Profile information</a:t>
            </a:r>
          </a:p>
          <a:p>
            <a:pPr lvl="1"/>
            <a:r>
              <a:rPr lang="en-US" altLang="zh-CN" sz="2000">
                <a:latin typeface="Times New Roman" charset="0"/>
                <a:ea typeface="宋体" charset="-122"/>
                <a:cs typeface="Times New Roman" charset="0"/>
              </a:rPr>
              <a:t>Anchor tweet</a:t>
            </a:r>
          </a:p>
          <a:p>
            <a:pPr lvl="1"/>
            <a:r>
              <a:rPr lang="en-US" altLang="zh-CN" sz="2000">
                <a:latin typeface="Times New Roman" charset="0"/>
                <a:ea typeface="宋体" charset="-122"/>
                <a:cs typeface="Times New Roman" charset="0"/>
              </a:rPr>
              <a:t>Other tweets published within one month</a:t>
            </a:r>
          </a:p>
          <a:p>
            <a:endParaRPr lang="en-US" altLang="zh-CN" sz="2000">
              <a:latin typeface="Times New Roman" charset="0"/>
              <a:ea typeface="宋体" charset="-122"/>
              <a:cs typeface="Times New Roman" charset="0"/>
            </a:endParaRPr>
          </a:p>
          <a:p>
            <a:r>
              <a:rPr lang="en-US" altLang="zh-CN" sz="2400">
                <a:latin typeface="Times New Roman" charset="0"/>
                <a:ea typeface="宋体" charset="-122"/>
                <a:cs typeface="Times New Roman" charset="0"/>
              </a:rPr>
              <a:t>Depression dataset</a:t>
            </a:r>
          </a:p>
          <a:p>
            <a:pPr lvl="1"/>
            <a:r>
              <a:rPr lang="en-US" altLang="zh-CN" sz="2000">
                <a:latin typeface="Times New Roman" charset="0"/>
                <a:ea typeface="宋体" charset="-122"/>
                <a:cs typeface="Times New Roman" charset="0"/>
              </a:rPr>
              <a:t>Sentence pattern “(I’m/ I was/ I am/ I’ve been) diagnosed depression”</a:t>
            </a:r>
          </a:p>
          <a:p>
            <a:r>
              <a:rPr lang="en-US" altLang="zh-CN" sz="2400">
                <a:latin typeface="Times New Roman" charset="0"/>
                <a:ea typeface="宋体" charset="-122"/>
                <a:cs typeface="Times New Roman" charset="0"/>
              </a:rPr>
              <a:t>Non-depression dataset</a:t>
            </a:r>
          </a:p>
          <a:p>
            <a:pPr lvl="1"/>
            <a:r>
              <a:rPr lang="en-US" altLang="zh-CN" sz="2000">
                <a:latin typeface="Times New Roman" charset="0"/>
                <a:ea typeface="宋体" charset="-122"/>
                <a:cs typeface="Times New Roman" charset="0"/>
              </a:rPr>
              <a:t>Never posted any tweet containing the character string “depress”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animEffect transition="in" filter="fade">
                                      <p:cBhvr>
                                        <p:cTn id="7" dur="1000"/>
                                        <p:tgtEl>
                                          <p:spTgt spid="15363">
                                            <p:txEl>
                                              <p:pRg st="0" end="0"/>
                                            </p:txEl>
                                          </p:spTgt>
                                        </p:tgtEl>
                                      </p:cBhvr>
                                    </p:animEffect>
                                    <p:anim calcmode="lin" valueType="num">
                                      <p:cBhvr>
                                        <p:cTn id="8" dur="1000" fill="hold"/>
                                        <p:tgtEl>
                                          <p:spTgt spid="1536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536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5363">
                                            <p:txEl>
                                              <p:pRg st="2" end="2"/>
                                            </p:txEl>
                                          </p:spTgt>
                                        </p:tgtEl>
                                        <p:attrNameLst>
                                          <p:attrName>style.visibility</p:attrName>
                                        </p:attrNameLst>
                                      </p:cBhvr>
                                      <p:to>
                                        <p:strVal val="visible"/>
                                      </p:to>
                                    </p:set>
                                    <p:animEffect transition="in" filter="fade">
                                      <p:cBhvr>
                                        <p:cTn id="14" dur="1000"/>
                                        <p:tgtEl>
                                          <p:spTgt spid="15363">
                                            <p:txEl>
                                              <p:pRg st="2" end="2"/>
                                            </p:txEl>
                                          </p:spTgt>
                                        </p:tgtEl>
                                      </p:cBhvr>
                                    </p:animEffect>
                                    <p:anim calcmode="lin" valueType="num">
                                      <p:cBhvr>
                                        <p:cTn id="15" dur="1000" fill="hold"/>
                                        <p:tgtEl>
                                          <p:spTgt spid="1536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15363">
                                            <p:txEl>
                                              <p:pRg st="2" end="2"/>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15363">
                                            <p:txEl>
                                              <p:pRg st="3" end="3"/>
                                            </p:txEl>
                                          </p:spTgt>
                                        </p:tgtEl>
                                        <p:attrNameLst>
                                          <p:attrName>style.visibility</p:attrName>
                                        </p:attrNameLst>
                                      </p:cBhvr>
                                      <p:to>
                                        <p:strVal val="visible"/>
                                      </p:to>
                                    </p:set>
                                    <p:animEffect transition="in" filter="fade">
                                      <p:cBhvr>
                                        <p:cTn id="19" dur="1000"/>
                                        <p:tgtEl>
                                          <p:spTgt spid="15363">
                                            <p:txEl>
                                              <p:pRg st="3" end="3"/>
                                            </p:txEl>
                                          </p:spTgt>
                                        </p:tgtEl>
                                      </p:cBhvr>
                                    </p:animEffect>
                                    <p:anim calcmode="lin" valueType="num">
                                      <p:cBhvr>
                                        <p:cTn id="20" dur="1000" fill="hold"/>
                                        <p:tgtEl>
                                          <p:spTgt spid="15363">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15363">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5363">
                                            <p:txEl>
                                              <p:pRg st="4" end="4"/>
                                            </p:txEl>
                                          </p:spTgt>
                                        </p:tgtEl>
                                        <p:attrNameLst>
                                          <p:attrName>style.visibility</p:attrName>
                                        </p:attrNameLst>
                                      </p:cBhvr>
                                      <p:to>
                                        <p:strVal val="visible"/>
                                      </p:to>
                                    </p:set>
                                    <p:animEffect transition="in" filter="fade">
                                      <p:cBhvr>
                                        <p:cTn id="24" dur="1000"/>
                                        <p:tgtEl>
                                          <p:spTgt spid="15363">
                                            <p:txEl>
                                              <p:pRg st="4" end="4"/>
                                            </p:txEl>
                                          </p:spTgt>
                                        </p:tgtEl>
                                      </p:cBhvr>
                                    </p:animEffect>
                                    <p:anim calcmode="lin" valueType="num">
                                      <p:cBhvr>
                                        <p:cTn id="25" dur="1000" fill="hold"/>
                                        <p:tgtEl>
                                          <p:spTgt spid="15363">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15363">
                                            <p:txEl>
                                              <p:pRg st="4" end="4"/>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15363">
                                            <p:txEl>
                                              <p:pRg st="5" end="5"/>
                                            </p:txEl>
                                          </p:spTgt>
                                        </p:tgtEl>
                                        <p:attrNameLst>
                                          <p:attrName>style.visibility</p:attrName>
                                        </p:attrNameLst>
                                      </p:cBhvr>
                                      <p:to>
                                        <p:strVal val="visible"/>
                                      </p:to>
                                    </p:set>
                                    <p:animEffect transition="in" filter="fade">
                                      <p:cBhvr>
                                        <p:cTn id="29" dur="1000"/>
                                        <p:tgtEl>
                                          <p:spTgt spid="15363">
                                            <p:txEl>
                                              <p:pRg st="5" end="5"/>
                                            </p:txEl>
                                          </p:spTgt>
                                        </p:tgtEl>
                                      </p:cBhvr>
                                    </p:animEffect>
                                    <p:anim calcmode="lin" valueType="num">
                                      <p:cBhvr>
                                        <p:cTn id="30" dur="1000" fill="hold"/>
                                        <p:tgtEl>
                                          <p:spTgt spid="15363">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1536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15363">
                                            <p:txEl>
                                              <p:pRg st="7" end="7"/>
                                            </p:txEl>
                                          </p:spTgt>
                                        </p:tgtEl>
                                        <p:attrNameLst>
                                          <p:attrName>style.visibility</p:attrName>
                                        </p:attrNameLst>
                                      </p:cBhvr>
                                      <p:to>
                                        <p:strVal val="visible"/>
                                      </p:to>
                                    </p:set>
                                    <p:animEffect transition="in" filter="fade">
                                      <p:cBhvr>
                                        <p:cTn id="36" dur="1000"/>
                                        <p:tgtEl>
                                          <p:spTgt spid="15363">
                                            <p:txEl>
                                              <p:pRg st="7" end="7"/>
                                            </p:txEl>
                                          </p:spTgt>
                                        </p:tgtEl>
                                      </p:cBhvr>
                                    </p:animEffect>
                                    <p:anim calcmode="lin" valueType="num">
                                      <p:cBhvr>
                                        <p:cTn id="37" dur="1000" fill="hold"/>
                                        <p:tgtEl>
                                          <p:spTgt spid="15363">
                                            <p:txEl>
                                              <p:pRg st="7" end="7"/>
                                            </p:txEl>
                                          </p:spTgt>
                                        </p:tgtEl>
                                        <p:attrNameLst>
                                          <p:attrName>ppt_x</p:attrName>
                                        </p:attrNameLst>
                                      </p:cBhvr>
                                      <p:tavLst>
                                        <p:tav tm="0">
                                          <p:val>
                                            <p:strVal val="#ppt_x"/>
                                          </p:val>
                                        </p:tav>
                                        <p:tav tm="100000">
                                          <p:val>
                                            <p:strVal val="#ppt_x"/>
                                          </p:val>
                                        </p:tav>
                                      </p:tavLst>
                                    </p:anim>
                                    <p:anim calcmode="lin" valueType="num">
                                      <p:cBhvr>
                                        <p:cTn id="38" dur="1000" fill="hold"/>
                                        <p:tgtEl>
                                          <p:spTgt spid="15363">
                                            <p:txEl>
                                              <p:pRg st="7" end="7"/>
                                            </p:txEl>
                                          </p:spTgt>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15363">
                                            <p:txEl>
                                              <p:pRg st="8" end="8"/>
                                            </p:txEl>
                                          </p:spTgt>
                                        </p:tgtEl>
                                        <p:attrNameLst>
                                          <p:attrName>style.visibility</p:attrName>
                                        </p:attrNameLst>
                                      </p:cBhvr>
                                      <p:to>
                                        <p:strVal val="visible"/>
                                      </p:to>
                                    </p:set>
                                    <p:animEffect transition="in" filter="fade">
                                      <p:cBhvr>
                                        <p:cTn id="41" dur="1000"/>
                                        <p:tgtEl>
                                          <p:spTgt spid="15363">
                                            <p:txEl>
                                              <p:pRg st="8" end="8"/>
                                            </p:txEl>
                                          </p:spTgt>
                                        </p:tgtEl>
                                      </p:cBhvr>
                                    </p:animEffect>
                                    <p:anim calcmode="lin" valueType="num">
                                      <p:cBhvr>
                                        <p:cTn id="42" dur="1000" fill="hold"/>
                                        <p:tgtEl>
                                          <p:spTgt spid="15363">
                                            <p:txEl>
                                              <p:pRg st="8" end="8"/>
                                            </p:txEl>
                                          </p:spTgt>
                                        </p:tgtEl>
                                        <p:attrNameLst>
                                          <p:attrName>ppt_x</p:attrName>
                                        </p:attrNameLst>
                                      </p:cBhvr>
                                      <p:tavLst>
                                        <p:tav tm="0">
                                          <p:val>
                                            <p:strVal val="#ppt_x"/>
                                          </p:val>
                                        </p:tav>
                                        <p:tav tm="100000">
                                          <p:val>
                                            <p:strVal val="#ppt_x"/>
                                          </p:val>
                                        </p:tav>
                                      </p:tavLst>
                                    </p:anim>
                                    <p:anim calcmode="lin" valueType="num">
                                      <p:cBhvr>
                                        <p:cTn id="43" dur="1000" fill="hold"/>
                                        <p:tgtEl>
                                          <p:spTgt spid="1536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44" fill="hold" nodeType="clickPar">
                      <p:stCondLst>
                        <p:cond delay="indefinite"/>
                      </p:stCondLst>
                      <p:childTnLst>
                        <p:par>
                          <p:cTn id="45" fill="hold" nodeType="withGroup">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15363">
                                            <p:txEl>
                                              <p:pRg st="9" end="9"/>
                                            </p:txEl>
                                          </p:spTgt>
                                        </p:tgtEl>
                                        <p:attrNameLst>
                                          <p:attrName>style.visibility</p:attrName>
                                        </p:attrNameLst>
                                      </p:cBhvr>
                                      <p:to>
                                        <p:strVal val="visible"/>
                                      </p:to>
                                    </p:set>
                                    <p:animEffect transition="in" filter="fade">
                                      <p:cBhvr>
                                        <p:cTn id="48" dur="1000"/>
                                        <p:tgtEl>
                                          <p:spTgt spid="15363">
                                            <p:txEl>
                                              <p:pRg st="9" end="9"/>
                                            </p:txEl>
                                          </p:spTgt>
                                        </p:tgtEl>
                                      </p:cBhvr>
                                    </p:animEffect>
                                    <p:anim calcmode="lin" valueType="num">
                                      <p:cBhvr>
                                        <p:cTn id="49" dur="1000" fill="hold"/>
                                        <p:tgtEl>
                                          <p:spTgt spid="15363">
                                            <p:txEl>
                                              <p:pRg st="9" end="9"/>
                                            </p:txEl>
                                          </p:spTgt>
                                        </p:tgtEl>
                                        <p:attrNameLst>
                                          <p:attrName>ppt_x</p:attrName>
                                        </p:attrNameLst>
                                      </p:cBhvr>
                                      <p:tavLst>
                                        <p:tav tm="0">
                                          <p:val>
                                            <p:strVal val="#ppt_x"/>
                                          </p:val>
                                        </p:tav>
                                        <p:tav tm="100000">
                                          <p:val>
                                            <p:strVal val="#ppt_x"/>
                                          </p:val>
                                        </p:tav>
                                      </p:tavLst>
                                    </p:anim>
                                    <p:anim calcmode="lin" valueType="num">
                                      <p:cBhvr>
                                        <p:cTn id="50" dur="1000" fill="hold"/>
                                        <p:tgtEl>
                                          <p:spTgt spid="15363">
                                            <p:txEl>
                                              <p:pRg st="9" end="9"/>
                                            </p:txEl>
                                          </p:spTgt>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15363">
                                            <p:txEl>
                                              <p:pRg st="10" end="10"/>
                                            </p:txEl>
                                          </p:spTgt>
                                        </p:tgtEl>
                                        <p:attrNameLst>
                                          <p:attrName>style.visibility</p:attrName>
                                        </p:attrNameLst>
                                      </p:cBhvr>
                                      <p:to>
                                        <p:strVal val="visible"/>
                                      </p:to>
                                    </p:set>
                                    <p:animEffect transition="in" filter="fade">
                                      <p:cBhvr>
                                        <p:cTn id="53" dur="1000"/>
                                        <p:tgtEl>
                                          <p:spTgt spid="15363">
                                            <p:txEl>
                                              <p:pRg st="10" end="10"/>
                                            </p:txEl>
                                          </p:spTgt>
                                        </p:tgtEl>
                                      </p:cBhvr>
                                    </p:animEffect>
                                    <p:anim calcmode="lin" valueType="num">
                                      <p:cBhvr>
                                        <p:cTn id="54" dur="1000" fill="hold"/>
                                        <p:tgtEl>
                                          <p:spTgt spid="15363">
                                            <p:txEl>
                                              <p:pRg st="10" end="10"/>
                                            </p:txEl>
                                          </p:spTgt>
                                        </p:tgtEl>
                                        <p:attrNameLst>
                                          <p:attrName>ppt_x</p:attrName>
                                        </p:attrNameLst>
                                      </p:cBhvr>
                                      <p:tavLst>
                                        <p:tav tm="0">
                                          <p:val>
                                            <p:strVal val="#ppt_x"/>
                                          </p:val>
                                        </p:tav>
                                        <p:tav tm="100000">
                                          <p:val>
                                            <p:strVal val="#ppt_x"/>
                                          </p:val>
                                        </p:tav>
                                      </p:tavLst>
                                    </p:anim>
                                    <p:anim calcmode="lin" valueType="num">
                                      <p:cBhvr>
                                        <p:cTn id="55" dur="1000" fill="hold"/>
                                        <p:tgtEl>
                                          <p:spTgt spid="15363">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标题 1"/>
          <p:cNvSpPr>
            <a:spLocks noGrp="1"/>
          </p:cNvSpPr>
          <p:nvPr>
            <p:ph type="title"/>
          </p:nvPr>
        </p:nvSpPr>
        <p:spPr/>
        <p:txBody>
          <a:bodyPr/>
          <a:lstStyle/>
          <a:p>
            <a:r>
              <a:rPr kumimoji="1" lang="en-US" altLang="zh-CN"/>
              <a:t>Our work - Features</a:t>
            </a:r>
            <a:endParaRPr kumimoji="1" lang="zh-CN" altLang="en-US"/>
          </a:p>
        </p:txBody>
      </p:sp>
      <p:sp>
        <p:nvSpPr>
          <p:cNvPr id="117762" name="内容占位符 2"/>
          <p:cNvSpPr>
            <a:spLocks noGrp="1"/>
          </p:cNvSpPr>
          <p:nvPr>
            <p:ph idx="1"/>
          </p:nvPr>
        </p:nvSpPr>
        <p:spPr>
          <a:xfrm>
            <a:off x="457200" y="1928813"/>
            <a:ext cx="8229600" cy="4929187"/>
          </a:xfrm>
        </p:spPr>
        <p:txBody>
          <a:bodyPr/>
          <a:lstStyle/>
          <a:p>
            <a:r>
              <a:rPr kumimoji="1" lang="en-US" altLang="zh-CN" sz="2400">
                <a:latin typeface="Times New Roman" charset="0"/>
                <a:ea typeface="Times New Roman" charset="0"/>
                <a:cs typeface="Times New Roman" charset="0"/>
              </a:rPr>
              <a:t>Social network features</a:t>
            </a:r>
          </a:p>
          <a:p>
            <a:pPr lvl="1"/>
            <a:r>
              <a:rPr kumimoji="1" lang="en-US" altLang="zh-CN" sz="2000">
                <a:latin typeface="Times New Roman" charset="0"/>
                <a:ea typeface="Times New Roman" charset="0"/>
                <a:cs typeface="Times New Roman" charset="0"/>
              </a:rPr>
              <a:t>Number of tweets, social interactions, posting behaviors ...</a:t>
            </a:r>
          </a:p>
          <a:p>
            <a:r>
              <a:rPr kumimoji="1" lang="en-US" altLang="zh-CN" sz="2400">
                <a:latin typeface="Times New Roman" charset="0"/>
                <a:ea typeface="Times New Roman" charset="0"/>
                <a:cs typeface="Times New Roman" charset="0"/>
              </a:rPr>
              <a:t>User profile features</a:t>
            </a:r>
          </a:p>
          <a:p>
            <a:pPr lvl="1"/>
            <a:r>
              <a:rPr kumimoji="1" lang="en-US" altLang="zh-CN" sz="2000">
                <a:latin typeface="Times New Roman" charset="0"/>
                <a:ea typeface="Times New Roman" charset="0"/>
                <a:cs typeface="Times New Roman" charset="0"/>
              </a:rPr>
              <a:t>Genders, relationships ...</a:t>
            </a:r>
          </a:p>
          <a:p>
            <a:r>
              <a:rPr kumimoji="1" lang="en-US" altLang="zh-CN" sz="2400">
                <a:latin typeface="Times New Roman" charset="0"/>
                <a:ea typeface="Times New Roman" charset="0"/>
                <a:cs typeface="Times New Roman" charset="0"/>
              </a:rPr>
              <a:t>Visual features</a:t>
            </a:r>
          </a:p>
          <a:p>
            <a:pPr lvl="1"/>
            <a:r>
              <a:rPr kumimoji="1" lang="en-US" altLang="zh-CN" sz="2000">
                <a:latin typeface="Times New Roman" charset="0"/>
                <a:ea typeface="Times New Roman" charset="0"/>
                <a:cs typeface="Times New Roman" charset="0"/>
              </a:rPr>
              <a:t>Avatar: five-color combinations, brightness, saturation ...</a:t>
            </a:r>
          </a:p>
          <a:p>
            <a:r>
              <a:rPr kumimoji="1" lang="en-US" altLang="zh-CN" sz="2400">
                <a:latin typeface="Times New Roman" charset="0"/>
                <a:ea typeface="Times New Roman" charset="0"/>
                <a:cs typeface="Times New Roman" charset="0"/>
              </a:rPr>
              <a:t>Emotional features</a:t>
            </a:r>
          </a:p>
          <a:p>
            <a:pPr lvl="1"/>
            <a:r>
              <a:rPr kumimoji="1" lang="en-US" altLang="zh-CN" sz="2000">
                <a:latin typeface="Times New Roman" charset="0"/>
                <a:ea typeface="Times New Roman" charset="0"/>
                <a:cs typeface="Times New Roman" charset="0"/>
              </a:rPr>
              <a:t>Emotion words, emoji, VAD features</a:t>
            </a:r>
          </a:p>
          <a:p>
            <a:r>
              <a:rPr kumimoji="1" lang="en-US" altLang="zh-CN" sz="2400">
                <a:latin typeface="Times New Roman" charset="0"/>
                <a:ea typeface="Times New Roman" charset="0"/>
                <a:cs typeface="Times New Roman" charset="0"/>
              </a:rPr>
              <a:t>Topic-level features</a:t>
            </a:r>
          </a:p>
          <a:p>
            <a:pPr lvl="1"/>
            <a:r>
              <a:rPr kumimoji="1" lang="en-US" altLang="zh-CN" sz="2000">
                <a:latin typeface="Times New Roman" charset="0"/>
                <a:ea typeface="Times New Roman" charset="0"/>
                <a:cs typeface="Times New Roman" charset="0"/>
              </a:rPr>
              <a:t>unsupervised LDA: extract the topic distribution of the documents</a:t>
            </a:r>
          </a:p>
          <a:p>
            <a:r>
              <a:rPr kumimoji="1" lang="en-US" altLang="zh-CN" sz="2400">
                <a:latin typeface="Times New Roman" charset="0"/>
                <a:ea typeface="Times New Roman" charset="0"/>
                <a:cs typeface="Times New Roman" charset="0"/>
              </a:rPr>
              <a:t>Domain-specific features</a:t>
            </a:r>
          </a:p>
          <a:p>
            <a:pPr lvl="1"/>
            <a:r>
              <a:rPr kumimoji="1" lang="en-US" altLang="zh-CN" sz="2000">
                <a:latin typeface="Times New Roman" charset="0"/>
                <a:ea typeface="Times New Roman" charset="0"/>
                <a:cs typeface="Times New Roman" charset="0"/>
              </a:rPr>
              <a:t>Antidepressant, depression symptoms representations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标题 1"/>
          <p:cNvSpPr>
            <a:spLocks noGrp="1"/>
          </p:cNvSpPr>
          <p:nvPr>
            <p:ph type="title"/>
          </p:nvPr>
        </p:nvSpPr>
        <p:spPr/>
        <p:txBody>
          <a:bodyPr/>
          <a:lstStyle/>
          <a:p>
            <a:r>
              <a:rPr kumimoji="1" lang="en-US" altLang="zh-CN"/>
              <a:t>Our work </a:t>
            </a:r>
            <a:r>
              <a:rPr kumimoji="1" lang="mr-IN" altLang="zh-CN"/>
              <a:t>–</a:t>
            </a:r>
            <a:r>
              <a:rPr kumimoji="1" lang="en-US" altLang="zh-CN"/>
              <a:t> model </a:t>
            </a:r>
            <a:endParaRPr kumimoji="1" lang="zh-CN" altLang="en-US"/>
          </a:p>
        </p:txBody>
      </p:sp>
      <p:sp>
        <p:nvSpPr>
          <p:cNvPr id="119810" name="内容占位符 2"/>
          <p:cNvSpPr>
            <a:spLocks noGrp="1"/>
          </p:cNvSpPr>
          <p:nvPr>
            <p:ph idx="1"/>
          </p:nvPr>
        </p:nvSpPr>
        <p:spPr/>
        <p:txBody>
          <a:bodyPr/>
          <a:lstStyle/>
          <a:p>
            <a:r>
              <a:rPr kumimoji="1" lang="en-US" altLang="zh-CN" sz="2400" dirty="0">
                <a:latin typeface="Times New Roman" charset="0"/>
                <a:ea typeface="Times New Roman" charset="0"/>
                <a:cs typeface="Times New Roman" charset="0"/>
              </a:rPr>
              <a:t>Model: multimodal dictionary learning</a:t>
            </a:r>
          </a:p>
          <a:p>
            <a:endParaRPr kumimoji="1" lang="en-US" altLang="zh-CN" sz="2400" dirty="0">
              <a:latin typeface="Times New Roman" charset="0"/>
              <a:ea typeface="Times New Roman" charset="0"/>
              <a:cs typeface="Times New Roman" charset="0"/>
            </a:endParaRPr>
          </a:p>
          <a:p>
            <a:r>
              <a:rPr kumimoji="1" lang="en-US" altLang="zh-CN" sz="2400" dirty="0">
                <a:latin typeface="Times New Roman" charset="0"/>
                <a:ea typeface="Times New Roman" charset="0"/>
                <a:cs typeface="Times New Roman" charset="0"/>
              </a:rPr>
              <a:t>Idea:</a:t>
            </a:r>
          </a:p>
          <a:p>
            <a:pPr lvl="1"/>
            <a:r>
              <a:rPr kumimoji="1" lang="en-US" altLang="zh-CN" sz="2000" dirty="0">
                <a:latin typeface="Times New Roman" charset="0"/>
                <a:ea typeface="Times New Roman" charset="0"/>
                <a:cs typeface="Times New Roman" charset="0"/>
              </a:rPr>
              <a:t>Learn the latent and sparse representation of users by dictionary learning (single modal)</a:t>
            </a:r>
          </a:p>
          <a:p>
            <a:pPr lvl="1"/>
            <a:r>
              <a:rPr kumimoji="1" lang="en-US" altLang="zh-CN" sz="2000" dirty="0">
                <a:latin typeface="Times New Roman" charset="0"/>
                <a:ea typeface="Times New Roman" charset="0"/>
                <a:cs typeface="Times New Roman" charset="0"/>
              </a:rPr>
              <a:t>Jointly model </a:t>
            </a:r>
            <a:r>
              <a:rPr kumimoji="1" lang="en-US" altLang="zh-CN" sz="2000" dirty="0" smtClean="0">
                <a:latin typeface="Times New Roman" charset="0"/>
                <a:ea typeface="Times New Roman" charset="0"/>
                <a:cs typeface="Times New Roman" charset="0"/>
              </a:rPr>
              <a:t>cross-modality </a:t>
            </a:r>
            <a:r>
              <a:rPr kumimoji="1" lang="en-US" altLang="zh-CN" sz="2000" dirty="0">
                <a:latin typeface="Times New Roman" charset="0"/>
                <a:ea typeface="Times New Roman" charset="0"/>
                <a:cs typeface="Times New Roman" charset="0"/>
              </a:rPr>
              <a:t>relatedness to capture the common patterns and learn the joint sparse representations</a:t>
            </a:r>
          </a:p>
          <a:p>
            <a:pPr lvl="1"/>
            <a:r>
              <a:rPr kumimoji="1" lang="en-US" altLang="zh-CN" sz="2000" dirty="0">
                <a:latin typeface="Times New Roman" charset="0"/>
                <a:ea typeface="Times New Roman" charset="0"/>
                <a:cs typeface="Times New Roman" charset="0"/>
              </a:rPr>
              <a:t>Train a classiﬁer to detect depressed users with the learned features speciﬁcally</a:t>
            </a:r>
          </a:p>
          <a:p>
            <a:pPr lvl="1"/>
            <a:endParaRPr kumimoji="1" lang="en-US" altLang="zh-CN" sz="2000" dirty="0">
              <a:latin typeface="Times New Roman" charset="0"/>
              <a:ea typeface="Times New Roman" charset="0"/>
              <a:cs typeface="Times New Roman" charset="0"/>
            </a:endParaRPr>
          </a:p>
          <a:p>
            <a:r>
              <a:rPr kumimoji="1" lang="en-US" altLang="zh-CN" sz="1400" dirty="0">
                <a:latin typeface="Times New Roman" charset="0"/>
                <a:ea typeface="Times New Roman" charset="0"/>
                <a:cs typeface="Times New Roman" charset="0"/>
              </a:rPr>
              <a:t>S. </a:t>
            </a:r>
            <a:r>
              <a:rPr kumimoji="1" lang="en-US" altLang="zh-CN" sz="1400" dirty="0" err="1">
                <a:latin typeface="Times New Roman" charset="0"/>
                <a:ea typeface="Times New Roman" charset="0"/>
                <a:cs typeface="Times New Roman" charset="0"/>
              </a:rPr>
              <a:t>Bahrampour</a:t>
            </a:r>
            <a:r>
              <a:rPr kumimoji="1" lang="en-US" altLang="zh-CN" sz="1400" dirty="0">
                <a:latin typeface="Times New Roman" charset="0"/>
                <a:ea typeface="Times New Roman" charset="0"/>
                <a:cs typeface="Times New Roman" charset="0"/>
              </a:rPr>
              <a:t>, N. M. </a:t>
            </a:r>
            <a:r>
              <a:rPr kumimoji="1" lang="en-US" altLang="zh-CN" sz="1400" dirty="0" err="1">
                <a:latin typeface="Times New Roman" charset="0"/>
                <a:ea typeface="Times New Roman" charset="0"/>
                <a:cs typeface="Times New Roman" charset="0"/>
              </a:rPr>
              <a:t>Nasrabadi</a:t>
            </a:r>
            <a:r>
              <a:rPr kumimoji="1" lang="en-US" altLang="zh-CN" sz="1400" dirty="0">
                <a:latin typeface="Times New Roman" charset="0"/>
                <a:ea typeface="Times New Roman" charset="0"/>
                <a:cs typeface="Times New Roman" charset="0"/>
              </a:rPr>
              <a:t>, A. Ray, and W. K. Jenkins, “Multimodal Task-Driven Dictionary Learning for Image Classification,” IEEE Transactions on Image Processing, pp. 1–16, Oct. 2015.</a:t>
            </a:r>
          </a:p>
          <a:p>
            <a:endParaRPr kumimoji="1" lang="zh-CN" altLang="en-US" sz="2400" dirty="0">
              <a:latin typeface="Times New Roman" charset="0"/>
              <a:ea typeface="Times New Roman" charset="0"/>
              <a:cs typeface="Times New Roman"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Our work - Experiments</a:t>
            </a:r>
            <a:endParaRPr kumimoji="1" lang="zh-CN" altLang="en-US" dirty="0"/>
          </a:p>
        </p:txBody>
      </p:sp>
      <p:sp>
        <p:nvSpPr>
          <p:cNvPr id="3" name="内容占位符 2"/>
          <p:cNvSpPr>
            <a:spLocks noGrp="1"/>
          </p:cNvSpPr>
          <p:nvPr>
            <p:ph idx="1"/>
          </p:nvPr>
        </p:nvSpPr>
        <p:spPr>
          <a:xfrm>
            <a:off x="457200" y="1928813"/>
            <a:ext cx="8686800" cy="4471987"/>
          </a:xfrm>
        </p:spPr>
        <p:txBody>
          <a:bodyPr/>
          <a:lstStyle/>
          <a:p>
            <a:r>
              <a:rPr kumimoji="1" lang="en-US" altLang="zh-CN" sz="2400" dirty="0" smtClean="0">
                <a:latin typeface="Times New Roman" charset="0"/>
                <a:ea typeface="Times New Roman" charset="0"/>
                <a:cs typeface="Times New Roman" charset="0"/>
              </a:rPr>
              <a:t>Using multimodal dictionary learning method, under </a:t>
            </a:r>
            <a:r>
              <a:rPr kumimoji="1" lang="en-US" altLang="zh-CN" sz="2400" dirty="0" smtClean="0">
                <a:solidFill>
                  <a:srgbClr val="FF0000"/>
                </a:solidFill>
                <a:latin typeface="Times New Roman" charset="0"/>
                <a:ea typeface="Times New Roman" charset="0"/>
                <a:cs typeface="Times New Roman" charset="0"/>
              </a:rPr>
              <a:t>5-fold cross validation</a:t>
            </a:r>
            <a:r>
              <a:rPr kumimoji="1" lang="en-US" altLang="zh-CN" sz="2400" dirty="0" smtClean="0">
                <a:latin typeface="Times New Roman" charset="0"/>
                <a:ea typeface="Times New Roman" charset="0"/>
                <a:cs typeface="Times New Roman" charset="0"/>
              </a:rPr>
              <a:t>, we get the performance with 85% in </a:t>
            </a:r>
            <a:r>
              <a:rPr kumimoji="1" lang="en-US" altLang="zh-CN" sz="2400" dirty="0" smtClean="0">
                <a:solidFill>
                  <a:srgbClr val="FF0000"/>
                </a:solidFill>
                <a:latin typeface="Times New Roman" charset="0"/>
                <a:ea typeface="Times New Roman" charset="0"/>
                <a:cs typeface="Times New Roman" charset="0"/>
              </a:rPr>
              <a:t>F1-Measure</a:t>
            </a:r>
            <a:r>
              <a:rPr kumimoji="1" lang="en-US" altLang="zh-CN" sz="2400" dirty="0" smtClean="0">
                <a:latin typeface="Times New Roman" charset="0"/>
                <a:ea typeface="Times New Roman" charset="0"/>
                <a:cs typeface="Times New Roman" charset="0"/>
              </a:rPr>
              <a:t> in </a:t>
            </a:r>
            <a:r>
              <a:rPr kumimoji="1" lang="en-US" altLang="zh-CN" sz="2400" dirty="0" smtClean="0">
                <a:solidFill>
                  <a:srgbClr val="FF0000"/>
                </a:solidFill>
                <a:latin typeface="Times New Roman" charset="0"/>
                <a:ea typeface="Times New Roman" charset="0"/>
                <a:cs typeface="Times New Roman" charset="0"/>
              </a:rPr>
              <a:t>macro-average</a:t>
            </a:r>
            <a:r>
              <a:rPr kumimoji="1" lang="en-US" altLang="zh-CN" sz="2400" dirty="0" smtClean="0">
                <a:latin typeface="Times New Roman" charset="0"/>
                <a:ea typeface="Times New Roman" charset="0"/>
                <a:cs typeface="Times New Roman" charset="0"/>
              </a:rPr>
              <a:t>.</a:t>
            </a:r>
          </a:p>
          <a:p>
            <a:endParaRPr kumimoji="1" lang="en-US" altLang="zh-CN" sz="2400" dirty="0">
              <a:latin typeface="Times New Roman" charset="0"/>
              <a:ea typeface="Times New Roman" charset="0"/>
              <a:cs typeface="Times New Roman" charset="0"/>
            </a:endParaRPr>
          </a:p>
          <a:p>
            <a:r>
              <a:rPr kumimoji="1" lang="en-US" altLang="zh-CN" sz="2400" dirty="0" smtClean="0">
                <a:latin typeface="Times New Roman" charset="0"/>
                <a:ea typeface="Times New Roman" charset="0"/>
                <a:cs typeface="Times New Roman" charset="0"/>
              </a:rPr>
              <a:t>Some findings:</a:t>
            </a:r>
          </a:p>
          <a:p>
            <a:pPr lvl="1"/>
            <a:r>
              <a:rPr kumimoji="1" lang="en-US" altLang="zh-CN" sz="2000" dirty="0" smtClean="0">
                <a:latin typeface="Times New Roman" charset="0"/>
                <a:ea typeface="Times New Roman" charset="0"/>
                <a:cs typeface="Times New Roman" charset="0"/>
              </a:rPr>
              <a:t>Depressed users are more likely to post tweets between 23:00 and 6:00</a:t>
            </a:r>
          </a:p>
          <a:p>
            <a:pPr lvl="1"/>
            <a:r>
              <a:rPr kumimoji="1" lang="en-US" altLang="zh-CN" sz="2000" dirty="0" smtClean="0">
                <a:latin typeface="Times New Roman" charset="0"/>
                <a:ea typeface="Times New Roman" charset="0"/>
                <a:cs typeface="Times New Roman" charset="0"/>
              </a:rPr>
              <a:t>Depressed users have both more positive words and negative words</a:t>
            </a:r>
          </a:p>
          <a:p>
            <a:pPr lvl="1"/>
            <a:r>
              <a:rPr kumimoji="1" lang="en-US" altLang="zh-CN" sz="2000" dirty="0" smtClean="0">
                <a:latin typeface="Times New Roman" charset="0"/>
                <a:ea typeface="Times New Roman" charset="0"/>
                <a:cs typeface="Times New Roman" charset="0"/>
              </a:rPr>
              <a:t>Depressed users use more first personal pronouns</a:t>
            </a:r>
          </a:p>
          <a:p>
            <a:pPr lvl="1"/>
            <a:r>
              <a:rPr kumimoji="1" lang="en-US" altLang="zh-CN" sz="2000" dirty="0" smtClean="0">
                <a:latin typeface="Times New Roman" charset="0"/>
                <a:ea typeface="Times New Roman" charset="0"/>
                <a:cs typeface="Times New Roman" charset="0"/>
              </a:rPr>
              <a:t>Depressed users post more antidepressant and depression symptoms words</a:t>
            </a:r>
            <a:endParaRPr kumimoji="1" lang="zh-CN" altLang="en-US" sz="20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592770151"/>
      </p:ext>
    </p:extLst>
  </p:cSld>
  <p:clrMapOvr>
    <a:masterClrMapping/>
  </p:clrMapOvr>
  <p:timing>
    <p:tnLst>
      <p:par>
        <p:cTn id="1" dur="indefinite" restart="never" nodeType="tmRoot"/>
      </p:par>
    </p:tnLst>
  </p:timing>
</p:sld>
</file>

<file path=ppt/theme/theme1.xml><?xml version="1.0" encoding="utf-8"?>
<a:theme xmlns:a="http://schemas.openxmlformats.org/drawingml/2006/main" name="1_cdb2004c003l">
  <a:themeElements>
    <a:clrScheme name="1_cdb2004c003l 1">
      <a:dk1>
        <a:srgbClr val="163794"/>
      </a:dk1>
      <a:lt1>
        <a:srgbClr val="FFFFFF"/>
      </a:lt1>
      <a:dk2>
        <a:srgbClr val="000000"/>
      </a:dk2>
      <a:lt2>
        <a:srgbClr val="C0C0C0"/>
      </a:lt2>
      <a:accent1>
        <a:srgbClr val="009999"/>
      </a:accent1>
      <a:accent2>
        <a:srgbClr val="990000"/>
      </a:accent2>
      <a:accent3>
        <a:srgbClr val="FFFFFF"/>
      </a:accent3>
      <a:accent4>
        <a:srgbClr val="112D7E"/>
      </a:accent4>
      <a:accent5>
        <a:srgbClr val="AACACA"/>
      </a:accent5>
      <a:accent6>
        <a:srgbClr val="8A0000"/>
      </a:accent6>
      <a:hlink>
        <a:srgbClr val="6699FF"/>
      </a:hlink>
      <a:folHlink>
        <a:srgbClr val="969696"/>
      </a:folHlink>
    </a:clrScheme>
    <a:fontScheme name="1_cdb2004c003l">
      <a:majorFont>
        <a:latin typeface="华文中宋"/>
        <a:ea typeface="华文中宋"/>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cdb2004c003l 1">
        <a:dk1>
          <a:srgbClr val="163794"/>
        </a:dk1>
        <a:lt1>
          <a:srgbClr val="FFFFFF"/>
        </a:lt1>
        <a:dk2>
          <a:srgbClr val="000000"/>
        </a:dk2>
        <a:lt2>
          <a:srgbClr val="C0C0C0"/>
        </a:lt2>
        <a:accent1>
          <a:srgbClr val="009999"/>
        </a:accent1>
        <a:accent2>
          <a:srgbClr val="990000"/>
        </a:accent2>
        <a:accent3>
          <a:srgbClr val="FFFFFF"/>
        </a:accent3>
        <a:accent4>
          <a:srgbClr val="112D7E"/>
        </a:accent4>
        <a:accent5>
          <a:srgbClr val="AACACA"/>
        </a:accent5>
        <a:accent6>
          <a:srgbClr val="8A0000"/>
        </a:accent6>
        <a:hlink>
          <a:srgbClr val="6699FF"/>
        </a:hlink>
        <a:folHlink>
          <a:srgbClr val="969696"/>
        </a:folHlink>
      </a:clrScheme>
      <a:clrMap bg1="lt1" tx1="dk1" bg2="lt2" tx2="dk2" accent1="accent1" accent2="accent2" accent3="accent3" accent4="accent4" accent5="accent5" accent6="accent6" hlink="hlink" folHlink="folHlink"/>
    </a:extraClrScheme>
    <a:extraClrScheme>
      <a:clrScheme name="1_cdb2004c003l 2">
        <a:dk1>
          <a:srgbClr val="29698D"/>
        </a:dk1>
        <a:lt1>
          <a:srgbClr val="FFFFFF"/>
        </a:lt1>
        <a:dk2>
          <a:srgbClr val="000000"/>
        </a:dk2>
        <a:lt2>
          <a:srgbClr val="A1BABD"/>
        </a:lt2>
        <a:accent1>
          <a:srgbClr val="FF5050"/>
        </a:accent1>
        <a:accent2>
          <a:srgbClr val="FF9933"/>
        </a:accent2>
        <a:accent3>
          <a:srgbClr val="FFFFFF"/>
        </a:accent3>
        <a:accent4>
          <a:srgbClr val="215978"/>
        </a:accent4>
        <a:accent5>
          <a:srgbClr val="FFB3B3"/>
        </a:accent5>
        <a:accent6>
          <a:srgbClr val="E78A2D"/>
        </a:accent6>
        <a:hlink>
          <a:srgbClr val="00CC99"/>
        </a:hlink>
        <a:folHlink>
          <a:srgbClr val="83A6A7"/>
        </a:folHlink>
      </a:clrScheme>
      <a:clrMap bg1="lt1" tx1="dk1" bg2="lt2" tx2="dk2" accent1="accent1" accent2="accent2" accent3="accent3" accent4="accent4" accent5="accent5" accent6="accent6" hlink="hlink" folHlink="folHlink"/>
    </a:extraClrScheme>
    <a:extraClrScheme>
      <a:clrScheme name="1_cdb2004c003l 3">
        <a:dk1>
          <a:srgbClr val="666699"/>
        </a:dk1>
        <a:lt1>
          <a:srgbClr val="FFFFFF"/>
        </a:lt1>
        <a:dk2>
          <a:srgbClr val="000000"/>
        </a:dk2>
        <a:lt2>
          <a:srgbClr val="C0C0C0"/>
        </a:lt2>
        <a:accent1>
          <a:srgbClr val="72B88E"/>
        </a:accent1>
        <a:accent2>
          <a:srgbClr val="C78DD7"/>
        </a:accent2>
        <a:accent3>
          <a:srgbClr val="FFFFFF"/>
        </a:accent3>
        <a:accent4>
          <a:srgbClr val="565682"/>
        </a:accent4>
        <a:accent5>
          <a:srgbClr val="BCD8C6"/>
        </a:accent5>
        <a:accent6>
          <a:srgbClr val="B47FC3"/>
        </a:accent6>
        <a:hlink>
          <a:srgbClr val="3197BB"/>
        </a:hlink>
        <a:folHlink>
          <a:srgbClr val="878FA5"/>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db2004c003l">
  <a:themeElements>
    <a:clrScheme name="灰度">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cdb2004c003l">
      <a:majorFont>
        <a:latin typeface="华文中宋"/>
        <a:ea typeface="华文中宋"/>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db2004c003l 1">
        <a:dk1>
          <a:srgbClr val="163794"/>
        </a:dk1>
        <a:lt1>
          <a:srgbClr val="FFFFFF"/>
        </a:lt1>
        <a:dk2>
          <a:srgbClr val="000000"/>
        </a:dk2>
        <a:lt2>
          <a:srgbClr val="C0C0C0"/>
        </a:lt2>
        <a:accent1>
          <a:srgbClr val="009999"/>
        </a:accent1>
        <a:accent2>
          <a:srgbClr val="990000"/>
        </a:accent2>
        <a:accent3>
          <a:srgbClr val="FFFFFF"/>
        </a:accent3>
        <a:accent4>
          <a:srgbClr val="112D7E"/>
        </a:accent4>
        <a:accent5>
          <a:srgbClr val="AACACA"/>
        </a:accent5>
        <a:accent6>
          <a:srgbClr val="8A0000"/>
        </a:accent6>
        <a:hlink>
          <a:srgbClr val="6699FF"/>
        </a:hlink>
        <a:folHlink>
          <a:srgbClr val="969696"/>
        </a:folHlink>
      </a:clrScheme>
      <a:clrMap bg1="lt1" tx1="dk1" bg2="lt2" tx2="dk2" accent1="accent1" accent2="accent2" accent3="accent3" accent4="accent4" accent5="accent5" accent6="accent6" hlink="hlink" folHlink="folHlink"/>
    </a:extraClrScheme>
    <a:extraClrScheme>
      <a:clrScheme name="cdb2004c003l 2">
        <a:dk1>
          <a:srgbClr val="29698D"/>
        </a:dk1>
        <a:lt1>
          <a:srgbClr val="FFFFFF"/>
        </a:lt1>
        <a:dk2>
          <a:srgbClr val="000000"/>
        </a:dk2>
        <a:lt2>
          <a:srgbClr val="A1BABD"/>
        </a:lt2>
        <a:accent1>
          <a:srgbClr val="FF5050"/>
        </a:accent1>
        <a:accent2>
          <a:srgbClr val="FF9933"/>
        </a:accent2>
        <a:accent3>
          <a:srgbClr val="FFFFFF"/>
        </a:accent3>
        <a:accent4>
          <a:srgbClr val="215978"/>
        </a:accent4>
        <a:accent5>
          <a:srgbClr val="FFB3B3"/>
        </a:accent5>
        <a:accent6>
          <a:srgbClr val="E78A2D"/>
        </a:accent6>
        <a:hlink>
          <a:srgbClr val="00CC99"/>
        </a:hlink>
        <a:folHlink>
          <a:srgbClr val="83A6A7"/>
        </a:folHlink>
      </a:clrScheme>
      <a:clrMap bg1="lt1" tx1="dk1" bg2="lt2" tx2="dk2" accent1="accent1" accent2="accent2" accent3="accent3" accent4="accent4" accent5="accent5" accent6="accent6" hlink="hlink" folHlink="folHlink"/>
    </a:extraClrScheme>
    <a:extraClrScheme>
      <a:clrScheme name="cdb2004c003l 3">
        <a:dk1>
          <a:srgbClr val="666699"/>
        </a:dk1>
        <a:lt1>
          <a:srgbClr val="FFFFFF"/>
        </a:lt1>
        <a:dk2>
          <a:srgbClr val="000000"/>
        </a:dk2>
        <a:lt2>
          <a:srgbClr val="C0C0C0"/>
        </a:lt2>
        <a:accent1>
          <a:srgbClr val="72B88E"/>
        </a:accent1>
        <a:accent2>
          <a:srgbClr val="C78DD7"/>
        </a:accent2>
        <a:accent3>
          <a:srgbClr val="FFFFFF"/>
        </a:accent3>
        <a:accent4>
          <a:srgbClr val="565682"/>
        </a:accent4>
        <a:accent5>
          <a:srgbClr val="BCD8C6"/>
        </a:accent5>
        <a:accent6>
          <a:srgbClr val="B47FC3"/>
        </a:accent6>
        <a:hlink>
          <a:srgbClr val="3197BB"/>
        </a:hlink>
        <a:folHlink>
          <a:srgbClr val="878FA5"/>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cdb2004c003l">
  <a:themeElements>
    <a:clrScheme name="2_cdb2004c003l 1">
      <a:dk1>
        <a:srgbClr val="163794"/>
      </a:dk1>
      <a:lt1>
        <a:srgbClr val="FFFFFF"/>
      </a:lt1>
      <a:dk2>
        <a:srgbClr val="000000"/>
      </a:dk2>
      <a:lt2>
        <a:srgbClr val="C0C0C0"/>
      </a:lt2>
      <a:accent1>
        <a:srgbClr val="009999"/>
      </a:accent1>
      <a:accent2>
        <a:srgbClr val="990000"/>
      </a:accent2>
      <a:accent3>
        <a:srgbClr val="FFFFFF"/>
      </a:accent3>
      <a:accent4>
        <a:srgbClr val="112D7E"/>
      </a:accent4>
      <a:accent5>
        <a:srgbClr val="AACACA"/>
      </a:accent5>
      <a:accent6>
        <a:srgbClr val="8A0000"/>
      </a:accent6>
      <a:hlink>
        <a:srgbClr val="6699FF"/>
      </a:hlink>
      <a:folHlink>
        <a:srgbClr val="969696"/>
      </a:folHlink>
    </a:clrScheme>
    <a:fontScheme name="2_cdb2004c003l">
      <a:majorFont>
        <a:latin typeface="华文中宋"/>
        <a:ea typeface="华文中宋"/>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cdb2004c003l 1">
        <a:dk1>
          <a:srgbClr val="163794"/>
        </a:dk1>
        <a:lt1>
          <a:srgbClr val="FFFFFF"/>
        </a:lt1>
        <a:dk2>
          <a:srgbClr val="000000"/>
        </a:dk2>
        <a:lt2>
          <a:srgbClr val="C0C0C0"/>
        </a:lt2>
        <a:accent1>
          <a:srgbClr val="009999"/>
        </a:accent1>
        <a:accent2>
          <a:srgbClr val="990000"/>
        </a:accent2>
        <a:accent3>
          <a:srgbClr val="FFFFFF"/>
        </a:accent3>
        <a:accent4>
          <a:srgbClr val="112D7E"/>
        </a:accent4>
        <a:accent5>
          <a:srgbClr val="AACACA"/>
        </a:accent5>
        <a:accent6>
          <a:srgbClr val="8A0000"/>
        </a:accent6>
        <a:hlink>
          <a:srgbClr val="6699FF"/>
        </a:hlink>
        <a:folHlink>
          <a:srgbClr val="969696"/>
        </a:folHlink>
      </a:clrScheme>
      <a:clrMap bg1="lt1" tx1="dk1" bg2="lt2" tx2="dk2" accent1="accent1" accent2="accent2" accent3="accent3" accent4="accent4" accent5="accent5" accent6="accent6" hlink="hlink" folHlink="folHlink"/>
    </a:extraClrScheme>
    <a:extraClrScheme>
      <a:clrScheme name="2_cdb2004c003l 2">
        <a:dk1>
          <a:srgbClr val="29698D"/>
        </a:dk1>
        <a:lt1>
          <a:srgbClr val="FFFFFF"/>
        </a:lt1>
        <a:dk2>
          <a:srgbClr val="000000"/>
        </a:dk2>
        <a:lt2>
          <a:srgbClr val="A1BABD"/>
        </a:lt2>
        <a:accent1>
          <a:srgbClr val="FF5050"/>
        </a:accent1>
        <a:accent2>
          <a:srgbClr val="FF9933"/>
        </a:accent2>
        <a:accent3>
          <a:srgbClr val="FFFFFF"/>
        </a:accent3>
        <a:accent4>
          <a:srgbClr val="215978"/>
        </a:accent4>
        <a:accent5>
          <a:srgbClr val="FFB3B3"/>
        </a:accent5>
        <a:accent6>
          <a:srgbClr val="E78A2D"/>
        </a:accent6>
        <a:hlink>
          <a:srgbClr val="00CC99"/>
        </a:hlink>
        <a:folHlink>
          <a:srgbClr val="83A6A7"/>
        </a:folHlink>
      </a:clrScheme>
      <a:clrMap bg1="lt1" tx1="dk1" bg2="lt2" tx2="dk2" accent1="accent1" accent2="accent2" accent3="accent3" accent4="accent4" accent5="accent5" accent6="accent6" hlink="hlink" folHlink="folHlink"/>
    </a:extraClrScheme>
    <a:extraClrScheme>
      <a:clrScheme name="2_cdb2004c003l 3">
        <a:dk1>
          <a:srgbClr val="666699"/>
        </a:dk1>
        <a:lt1>
          <a:srgbClr val="FFFFFF"/>
        </a:lt1>
        <a:dk2>
          <a:srgbClr val="000000"/>
        </a:dk2>
        <a:lt2>
          <a:srgbClr val="C0C0C0"/>
        </a:lt2>
        <a:accent1>
          <a:srgbClr val="72B88E"/>
        </a:accent1>
        <a:accent2>
          <a:srgbClr val="C78DD7"/>
        </a:accent2>
        <a:accent3>
          <a:srgbClr val="FFFFFF"/>
        </a:accent3>
        <a:accent4>
          <a:srgbClr val="565682"/>
        </a:accent4>
        <a:accent5>
          <a:srgbClr val="BCD8C6"/>
        </a:accent5>
        <a:accent6>
          <a:srgbClr val="B47FC3"/>
        </a:accent6>
        <a:hlink>
          <a:srgbClr val="3197BB"/>
        </a:hlink>
        <a:folHlink>
          <a:srgbClr val="878FA5"/>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3_cdb2004c003l">
  <a:themeElements>
    <a:clrScheme name="3_cdb2004c003l 1">
      <a:dk1>
        <a:srgbClr val="163794"/>
      </a:dk1>
      <a:lt1>
        <a:srgbClr val="FFFFFF"/>
      </a:lt1>
      <a:dk2>
        <a:srgbClr val="000000"/>
      </a:dk2>
      <a:lt2>
        <a:srgbClr val="C0C0C0"/>
      </a:lt2>
      <a:accent1>
        <a:srgbClr val="009999"/>
      </a:accent1>
      <a:accent2>
        <a:srgbClr val="990000"/>
      </a:accent2>
      <a:accent3>
        <a:srgbClr val="FFFFFF"/>
      </a:accent3>
      <a:accent4>
        <a:srgbClr val="112D7E"/>
      </a:accent4>
      <a:accent5>
        <a:srgbClr val="AACACA"/>
      </a:accent5>
      <a:accent6>
        <a:srgbClr val="8A0000"/>
      </a:accent6>
      <a:hlink>
        <a:srgbClr val="6699FF"/>
      </a:hlink>
      <a:folHlink>
        <a:srgbClr val="969696"/>
      </a:folHlink>
    </a:clrScheme>
    <a:fontScheme name="3_cdb2004c003l">
      <a:majorFont>
        <a:latin typeface="华文中宋"/>
        <a:ea typeface="华文中宋"/>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_cdb2004c003l 1">
        <a:dk1>
          <a:srgbClr val="163794"/>
        </a:dk1>
        <a:lt1>
          <a:srgbClr val="FFFFFF"/>
        </a:lt1>
        <a:dk2>
          <a:srgbClr val="000000"/>
        </a:dk2>
        <a:lt2>
          <a:srgbClr val="C0C0C0"/>
        </a:lt2>
        <a:accent1>
          <a:srgbClr val="009999"/>
        </a:accent1>
        <a:accent2>
          <a:srgbClr val="990000"/>
        </a:accent2>
        <a:accent3>
          <a:srgbClr val="FFFFFF"/>
        </a:accent3>
        <a:accent4>
          <a:srgbClr val="112D7E"/>
        </a:accent4>
        <a:accent5>
          <a:srgbClr val="AACACA"/>
        </a:accent5>
        <a:accent6>
          <a:srgbClr val="8A0000"/>
        </a:accent6>
        <a:hlink>
          <a:srgbClr val="6699FF"/>
        </a:hlink>
        <a:folHlink>
          <a:srgbClr val="969696"/>
        </a:folHlink>
      </a:clrScheme>
      <a:clrMap bg1="lt1" tx1="dk1" bg2="lt2" tx2="dk2" accent1="accent1" accent2="accent2" accent3="accent3" accent4="accent4" accent5="accent5" accent6="accent6" hlink="hlink" folHlink="folHlink"/>
    </a:extraClrScheme>
    <a:extraClrScheme>
      <a:clrScheme name="3_cdb2004c003l 2">
        <a:dk1>
          <a:srgbClr val="29698D"/>
        </a:dk1>
        <a:lt1>
          <a:srgbClr val="FFFFFF"/>
        </a:lt1>
        <a:dk2>
          <a:srgbClr val="000000"/>
        </a:dk2>
        <a:lt2>
          <a:srgbClr val="A1BABD"/>
        </a:lt2>
        <a:accent1>
          <a:srgbClr val="FF5050"/>
        </a:accent1>
        <a:accent2>
          <a:srgbClr val="FF9933"/>
        </a:accent2>
        <a:accent3>
          <a:srgbClr val="FFFFFF"/>
        </a:accent3>
        <a:accent4>
          <a:srgbClr val="215978"/>
        </a:accent4>
        <a:accent5>
          <a:srgbClr val="FFB3B3"/>
        </a:accent5>
        <a:accent6>
          <a:srgbClr val="E78A2D"/>
        </a:accent6>
        <a:hlink>
          <a:srgbClr val="00CC99"/>
        </a:hlink>
        <a:folHlink>
          <a:srgbClr val="83A6A7"/>
        </a:folHlink>
      </a:clrScheme>
      <a:clrMap bg1="lt1" tx1="dk1" bg2="lt2" tx2="dk2" accent1="accent1" accent2="accent2" accent3="accent3" accent4="accent4" accent5="accent5" accent6="accent6" hlink="hlink" folHlink="folHlink"/>
    </a:extraClrScheme>
    <a:extraClrScheme>
      <a:clrScheme name="3_cdb2004c003l 3">
        <a:dk1>
          <a:srgbClr val="666699"/>
        </a:dk1>
        <a:lt1>
          <a:srgbClr val="FFFFFF"/>
        </a:lt1>
        <a:dk2>
          <a:srgbClr val="000000"/>
        </a:dk2>
        <a:lt2>
          <a:srgbClr val="C0C0C0"/>
        </a:lt2>
        <a:accent1>
          <a:srgbClr val="72B88E"/>
        </a:accent1>
        <a:accent2>
          <a:srgbClr val="C78DD7"/>
        </a:accent2>
        <a:accent3>
          <a:srgbClr val="FFFFFF"/>
        </a:accent3>
        <a:accent4>
          <a:srgbClr val="565682"/>
        </a:accent4>
        <a:accent5>
          <a:srgbClr val="BCD8C6"/>
        </a:accent5>
        <a:accent6>
          <a:srgbClr val="B47FC3"/>
        </a:accent6>
        <a:hlink>
          <a:srgbClr val="3197BB"/>
        </a:hlink>
        <a:folHlink>
          <a:srgbClr val="878FA5"/>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4_cdb2004c003l">
  <a:themeElements>
    <a:clrScheme name="4_cdb2004c003l 1">
      <a:dk1>
        <a:srgbClr val="163794"/>
      </a:dk1>
      <a:lt1>
        <a:srgbClr val="FFFFFF"/>
      </a:lt1>
      <a:dk2>
        <a:srgbClr val="000000"/>
      </a:dk2>
      <a:lt2>
        <a:srgbClr val="C0C0C0"/>
      </a:lt2>
      <a:accent1>
        <a:srgbClr val="009999"/>
      </a:accent1>
      <a:accent2>
        <a:srgbClr val="990000"/>
      </a:accent2>
      <a:accent3>
        <a:srgbClr val="FFFFFF"/>
      </a:accent3>
      <a:accent4>
        <a:srgbClr val="112D7E"/>
      </a:accent4>
      <a:accent5>
        <a:srgbClr val="AACACA"/>
      </a:accent5>
      <a:accent6>
        <a:srgbClr val="8A0000"/>
      </a:accent6>
      <a:hlink>
        <a:srgbClr val="6699FF"/>
      </a:hlink>
      <a:folHlink>
        <a:srgbClr val="969696"/>
      </a:folHlink>
    </a:clrScheme>
    <a:fontScheme name="4_cdb2004c003l">
      <a:majorFont>
        <a:latin typeface="华文中宋"/>
        <a:ea typeface="华文中宋"/>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4_cdb2004c003l 1">
        <a:dk1>
          <a:srgbClr val="163794"/>
        </a:dk1>
        <a:lt1>
          <a:srgbClr val="FFFFFF"/>
        </a:lt1>
        <a:dk2>
          <a:srgbClr val="000000"/>
        </a:dk2>
        <a:lt2>
          <a:srgbClr val="C0C0C0"/>
        </a:lt2>
        <a:accent1>
          <a:srgbClr val="009999"/>
        </a:accent1>
        <a:accent2>
          <a:srgbClr val="990000"/>
        </a:accent2>
        <a:accent3>
          <a:srgbClr val="FFFFFF"/>
        </a:accent3>
        <a:accent4>
          <a:srgbClr val="112D7E"/>
        </a:accent4>
        <a:accent5>
          <a:srgbClr val="AACACA"/>
        </a:accent5>
        <a:accent6>
          <a:srgbClr val="8A0000"/>
        </a:accent6>
        <a:hlink>
          <a:srgbClr val="6699FF"/>
        </a:hlink>
        <a:folHlink>
          <a:srgbClr val="969696"/>
        </a:folHlink>
      </a:clrScheme>
      <a:clrMap bg1="lt1" tx1="dk1" bg2="lt2" tx2="dk2" accent1="accent1" accent2="accent2" accent3="accent3" accent4="accent4" accent5="accent5" accent6="accent6" hlink="hlink" folHlink="folHlink"/>
    </a:extraClrScheme>
    <a:extraClrScheme>
      <a:clrScheme name="4_cdb2004c003l 2">
        <a:dk1>
          <a:srgbClr val="29698D"/>
        </a:dk1>
        <a:lt1>
          <a:srgbClr val="FFFFFF"/>
        </a:lt1>
        <a:dk2>
          <a:srgbClr val="000000"/>
        </a:dk2>
        <a:lt2>
          <a:srgbClr val="A1BABD"/>
        </a:lt2>
        <a:accent1>
          <a:srgbClr val="FF5050"/>
        </a:accent1>
        <a:accent2>
          <a:srgbClr val="FF9933"/>
        </a:accent2>
        <a:accent3>
          <a:srgbClr val="FFFFFF"/>
        </a:accent3>
        <a:accent4>
          <a:srgbClr val="215978"/>
        </a:accent4>
        <a:accent5>
          <a:srgbClr val="FFB3B3"/>
        </a:accent5>
        <a:accent6>
          <a:srgbClr val="E78A2D"/>
        </a:accent6>
        <a:hlink>
          <a:srgbClr val="00CC99"/>
        </a:hlink>
        <a:folHlink>
          <a:srgbClr val="83A6A7"/>
        </a:folHlink>
      </a:clrScheme>
      <a:clrMap bg1="lt1" tx1="dk1" bg2="lt2" tx2="dk2" accent1="accent1" accent2="accent2" accent3="accent3" accent4="accent4" accent5="accent5" accent6="accent6" hlink="hlink" folHlink="folHlink"/>
    </a:extraClrScheme>
    <a:extraClrScheme>
      <a:clrScheme name="4_cdb2004c003l 3">
        <a:dk1>
          <a:srgbClr val="666699"/>
        </a:dk1>
        <a:lt1>
          <a:srgbClr val="FFFFFF"/>
        </a:lt1>
        <a:dk2>
          <a:srgbClr val="000000"/>
        </a:dk2>
        <a:lt2>
          <a:srgbClr val="C0C0C0"/>
        </a:lt2>
        <a:accent1>
          <a:srgbClr val="72B88E"/>
        </a:accent1>
        <a:accent2>
          <a:srgbClr val="C78DD7"/>
        </a:accent2>
        <a:accent3>
          <a:srgbClr val="FFFFFF"/>
        </a:accent3>
        <a:accent4>
          <a:srgbClr val="565682"/>
        </a:accent4>
        <a:accent5>
          <a:srgbClr val="BCD8C6"/>
        </a:accent5>
        <a:accent6>
          <a:srgbClr val="B47FC3"/>
        </a:accent6>
        <a:hlink>
          <a:srgbClr val="3197BB"/>
        </a:hlink>
        <a:folHlink>
          <a:srgbClr val="878FA5"/>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5_cdb2004c003l">
  <a:themeElements>
    <a:clrScheme name="5_cdb2004c003l 1">
      <a:dk1>
        <a:srgbClr val="163794"/>
      </a:dk1>
      <a:lt1>
        <a:srgbClr val="FFFFFF"/>
      </a:lt1>
      <a:dk2>
        <a:srgbClr val="000000"/>
      </a:dk2>
      <a:lt2>
        <a:srgbClr val="C0C0C0"/>
      </a:lt2>
      <a:accent1>
        <a:srgbClr val="009999"/>
      </a:accent1>
      <a:accent2>
        <a:srgbClr val="990000"/>
      </a:accent2>
      <a:accent3>
        <a:srgbClr val="FFFFFF"/>
      </a:accent3>
      <a:accent4>
        <a:srgbClr val="112D7E"/>
      </a:accent4>
      <a:accent5>
        <a:srgbClr val="AACACA"/>
      </a:accent5>
      <a:accent6>
        <a:srgbClr val="8A0000"/>
      </a:accent6>
      <a:hlink>
        <a:srgbClr val="6699FF"/>
      </a:hlink>
      <a:folHlink>
        <a:srgbClr val="969696"/>
      </a:folHlink>
    </a:clrScheme>
    <a:fontScheme name="5_cdb2004c003l">
      <a:majorFont>
        <a:latin typeface="华文中宋"/>
        <a:ea typeface="华文中宋"/>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5_cdb2004c003l 1">
        <a:dk1>
          <a:srgbClr val="163794"/>
        </a:dk1>
        <a:lt1>
          <a:srgbClr val="FFFFFF"/>
        </a:lt1>
        <a:dk2>
          <a:srgbClr val="000000"/>
        </a:dk2>
        <a:lt2>
          <a:srgbClr val="C0C0C0"/>
        </a:lt2>
        <a:accent1>
          <a:srgbClr val="009999"/>
        </a:accent1>
        <a:accent2>
          <a:srgbClr val="990000"/>
        </a:accent2>
        <a:accent3>
          <a:srgbClr val="FFFFFF"/>
        </a:accent3>
        <a:accent4>
          <a:srgbClr val="112D7E"/>
        </a:accent4>
        <a:accent5>
          <a:srgbClr val="AACACA"/>
        </a:accent5>
        <a:accent6>
          <a:srgbClr val="8A0000"/>
        </a:accent6>
        <a:hlink>
          <a:srgbClr val="6699FF"/>
        </a:hlink>
        <a:folHlink>
          <a:srgbClr val="969696"/>
        </a:folHlink>
      </a:clrScheme>
      <a:clrMap bg1="lt1" tx1="dk1" bg2="lt2" tx2="dk2" accent1="accent1" accent2="accent2" accent3="accent3" accent4="accent4" accent5="accent5" accent6="accent6" hlink="hlink" folHlink="folHlink"/>
    </a:extraClrScheme>
    <a:extraClrScheme>
      <a:clrScheme name="5_cdb2004c003l 2">
        <a:dk1>
          <a:srgbClr val="29698D"/>
        </a:dk1>
        <a:lt1>
          <a:srgbClr val="FFFFFF"/>
        </a:lt1>
        <a:dk2>
          <a:srgbClr val="000000"/>
        </a:dk2>
        <a:lt2>
          <a:srgbClr val="A1BABD"/>
        </a:lt2>
        <a:accent1>
          <a:srgbClr val="FF5050"/>
        </a:accent1>
        <a:accent2>
          <a:srgbClr val="FF9933"/>
        </a:accent2>
        <a:accent3>
          <a:srgbClr val="FFFFFF"/>
        </a:accent3>
        <a:accent4>
          <a:srgbClr val="215978"/>
        </a:accent4>
        <a:accent5>
          <a:srgbClr val="FFB3B3"/>
        </a:accent5>
        <a:accent6>
          <a:srgbClr val="E78A2D"/>
        </a:accent6>
        <a:hlink>
          <a:srgbClr val="00CC99"/>
        </a:hlink>
        <a:folHlink>
          <a:srgbClr val="83A6A7"/>
        </a:folHlink>
      </a:clrScheme>
      <a:clrMap bg1="lt1" tx1="dk1" bg2="lt2" tx2="dk2" accent1="accent1" accent2="accent2" accent3="accent3" accent4="accent4" accent5="accent5" accent6="accent6" hlink="hlink" folHlink="folHlink"/>
    </a:extraClrScheme>
    <a:extraClrScheme>
      <a:clrScheme name="5_cdb2004c003l 3">
        <a:dk1>
          <a:srgbClr val="666699"/>
        </a:dk1>
        <a:lt1>
          <a:srgbClr val="FFFFFF"/>
        </a:lt1>
        <a:dk2>
          <a:srgbClr val="000000"/>
        </a:dk2>
        <a:lt2>
          <a:srgbClr val="C0C0C0"/>
        </a:lt2>
        <a:accent1>
          <a:srgbClr val="72B88E"/>
        </a:accent1>
        <a:accent2>
          <a:srgbClr val="C78DD7"/>
        </a:accent2>
        <a:accent3>
          <a:srgbClr val="FFFFFF"/>
        </a:accent3>
        <a:accent4>
          <a:srgbClr val="565682"/>
        </a:accent4>
        <a:accent5>
          <a:srgbClr val="BCD8C6"/>
        </a:accent5>
        <a:accent6>
          <a:srgbClr val="B47FC3"/>
        </a:accent6>
        <a:hlink>
          <a:srgbClr val="3197BB"/>
        </a:hlink>
        <a:folHlink>
          <a:srgbClr val="878FA5"/>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6_cdb2004c003l">
  <a:themeElements>
    <a:clrScheme name="6_cdb2004c003l 1">
      <a:dk1>
        <a:srgbClr val="163794"/>
      </a:dk1>
      <a:lt1>
        <a:srgbClr val="FFFFFF"/>
      </a:lt1>
      <a:dk2>
        <a:srgbClr val="000000"/>
      </a:dk2>
      <a:lt2>
        <a:srgbClr val="C0C0C0"/>
      </a:lt2>
      <a:accent1>
        <a:srgbClr val="009999"/>
      </a:accent1>
      <a:accent2>
        <a:srgbClr val="990000"/>
      </a:accent2>
      <a:accent3>
        <a:srgbClr val="FFFFFF"/>
      </a:accent3>
      <a:accent4>
        <a:srgbClr val="112D7E"/>
      </a:accent4>
      <a:accent5>
        <a:srgbClr val="AACACA"/>
      </a:accent5>
      <a:accent6>
        <a:srgbClr val="8A0000"/>
      </a:accent6>
      <a:hlink>
        <a:srgbClr val="6699FF"/>
      </a:hlink>
      <a:folHlink>
        <a:srgbClr val="969696"/>
      </a:folHlink>
    </a:clrScheme>
    <a:fontScheme name="6_cdb2004c003l">
      <a:majorFont>
        <a:latin typeface="华文中宋"/>
        <a:ea typeface="华文中宋"/>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6_cdb2004c003l 1">
        <a:dk1>
          <a:srgbClr val="163794"/>
        </a:dk1>
        <a:lt1>
          <a:srgbClr val="FFFFFF"/>
        </a:lt1>
        <a:dk2>
          <a:srgbClr val="000000"/>
        </a:dk2>
        <a:lt2>
          <a:srgbClr val="C0C0C0"/>
        </a:lt2>
        <a:accent1>
          <a:srgbClr val="009999"/>
        </a:accent1>
        <a:accent2>
          <a:srgbClr val="990000"/>
        </a:accent2>
        <a:accent3>
          <a:srgbClr val="FFFFFF"/>
        </a:accent3>
        <a:accent4>
          <a:srgbClr val="112D7E"/>
        </a:accent4>
        <a:accent5>
          <a:srgbClr val="AACACA"/>
        </a:accent5>
        <a:accent6>
          <a:srgbClr val="8A0000"/>
        </a:accent6>
        <a:hlink>
          <a:srgbClr val="6699FF"/>
        </a:hlink>
        <a:folHlink>
          <a:srgbClr val="969696"/>
        </a:folHlink>
      </a:clrScheme>
      <a:clrMap bg1="lt1" tx1="dk1" bg2="lt2" tx2="dk2" accent1="accent1" accent2="accent2" accent3="accent3" accent4="accent4" accent5="accent5" accent6="accent6" hlink="hlink" folHlink="folHlink"/>
    </a:extraClrScheme>
    <a:extraClrScheme>
      <a:clrScheme name="6_cdb2004c003l 2">
        <a:dk1>
          <a:srgbClr val="29698D"/>
        </a:dk1>
        <a:lt1>
          <a:srgbClr val="FFFFFF"/>
        </a:lt1>
        <a:dk2>
          <a:srgbClr val="000000"/>
        </a:dk2>
        <a:lt2>
          <a:srgbClr val="A1BABD"/>
        </a:lt2>
        <a:accent1>
          <a:srgbClr val="FF5050"/>
        </a:accent1>
        <a:accent2>
          <a:srgbClr val="FF9933"/>
        </a:accent2>
        <a:accent3>
          <a:srgbClr val="FFFFFF"/>
        </a:accent3>
        <a:accent4>
          <a:srgbClr val="215978"/>
        </a:accent4>
        <a:accent5>
          <a:srgbClr val="FFB3B3"/>
        </a:accent5>
        <a:accent6>
          <a:srgbClr val="E78A2D"/>
        </a:accent6>
        <a:hlink>
          <a:srgbClr val="00CC99"/>
        </a:hlink>
        <a:folHlink>
          <a:srgbClr val="83A6A7"/>
        </a:folHlink>
      </a:clrScheme>
      <a:clrMap bg1="lt1" tx1="dk1" bg2="lt2" tx2="dk2" accent1="accent1" accent2="accent2" accent3="accent3" accent4="accent4" accent5="accent5" accent6="accent6" hlink="hlink" folHlink="folHlink"/>
    </a:extraClrScheme>
    <a:extraClrScheme>
      <a:clrScheme name="6_cdb2004c003l 3">
        <a:dk1>
          <a:srgbClr val="666699"/>
        </a:dk1>
        <a:lt1>
          <a:srgbClr val="FFFFFF"/>
        </a:lt1>
        <a:dk2>
          <a:srgbClr val="000000"/>
        </a:dk2>
        <a:lt2>
          <a:srgbClr val="C0C0C0"/>
        </a:lt2>
        <a:accent1>
          <a:srgbClr val="72B88E"/>
        </a:accent1>
        <a:accent2>
          <a:srgbClr val="C78DD7"/>
        </a:accent2>
        <a:accent3>
          <a:srgbClr val="FFFFFF"/>
        </a:accent3>
        <a:accent4>
          <a:srgbClr val="565682"/>
        </a:accent4>
        <a:accent5>
          <a:srgbClr val="BCD8C6"/>
        </a:accent5>
        <a:accent6>
          <a:srgbClr val="B47FC3"/>
        </a:accent6>
        <a:hlink>
          <a:srgbClr val="3197BB"/>
        </a:hlink>
        <a:folHlink>
          <a:srgbClr val="878FA5"/>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7_cdb2004c003l">
  <a:themeElements>
    <a:clrScheme name="7_cdb2004c003l 1">
      <a:dk1>
        <a:srgbClr val="163794"/>
      </a:dk1>
      <a:lt1>
        <a:srgbClr val="FFFFFF"/>
      </a:lt1>
      <a:dk2>
        <a:srgbClr val="000000"/>
      </a:dk2>
      <a:lt2>
        <a:srgbClr val="C0C0C0"/>
      </a:lt2>
      <a:accent1>
        <a:srgbClr val="009999"/>
      </a:accent1>
      <a:accent2>
        <a:srgbClr val="990000"/>
      </a:accent2>
      <a:accent3>
        <a:srgbClr val="FFFFFF"/>
      </a:accent3>
      <a:accent4>
        <a:srgbClr val="112D7E"/>
      </a:accent4>
      <a:accent5>
        <a:srgbClr val="AACACA"/>
      </a:accent5>
      <a:accent6>
        <a:srgbClr val="8A0000"/>
      </a:accent6>
      <a:hlink>
        <a:srgbClr val="6699FF"/>
      </a:hlink>
      <a:folHlink>
        <a:srgbClr val="969696"/>
      </a:folHlink>
    </a:clrScheme>
    <a:fontScheme name="7_cdb2004c003l">
      <a:majorFont>
        <a:latin typeface="华文中宋"/>
        <a:ea typeface="华文中宋"/>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7_cdb2004c003l 1">
        <a:dk1>
          <a:srgbClr val="163794"/>
        </a:dk1>
        <a:lt1>
          <a:srgbClr val="FFFFFF"/>
        </a:lt1>
        <a:dk2>
          <a:srgbClr val="000000"/>
        </a:dk2>
        <a:lt2>
          <a:srgbClr val="C0C0C0"/>
        </a:lt2>
        <a:accent1>
          <a:srgbClr val="009999"/>
        </a:accent1>
        <a:accent2>
          <a:srgbClr val="990000"/>
        </a:accent2>
        <a:accent3>
          <a:srgbClr val="FFFFFF"/>
        </a:accent3>
        <a:accent4>
          <a:srgbClr val="112D7E"/>
        </a:accent4>
        <a:accent5>
          <a:srgbClr val="AACACA"/>
        </a:accent5>
        <a:accent6>
          <a:srgbClr val="8A0000"/>
        </a:accent6>
        <a:hlink>
          <a:srgbClr val="6699FF"/>
        </a:hlink>
        <a:folHlink>
          <a:srgbClr val="969696"/>
        </a:folHlink>
      </a:clrScheme>
      <a:clrMap bg1="lt1" tx1="dk1" bg2="lt2" tx2="dk2" accent1="accent1" accent2="accent2" accent3="accent3" accent4="accent4" accent5="accent5" accent6="accent6" hlink="hlink" folHlink="folHlink"/>
    </a:extraClrScheme>
    <a:extraClrScheme>
      <a:clrScheme name="7_cdb2004c003l 2">
        <a:dk1>
          <a:srgbClr val="29698D"/>
        </a:dk1>
        <a:lt1>
          <a:srgbClr val="FFFFFF"/>
        </a:lt1>
        <a:dk2>
          <a:srgbClr val="000000"/>
        </a:dk2>
        <a:lt2>
          <a:srgbClr val="A1BABD"/>
        </a:lt2>
        <a:accent1>
          <a:srgbClr val="FF5050"/>
        </a:accent1>
        <a:accent2>
          <a:srgbClr val="FF9933"/>
        </a:accent2>
        <a:accent3>
          <a:srgbClr val="FFFFFF"/>
        </a:accent3>
        <a:accent4>
          <a:srgbClr val="215978"/>
        </a:accent4>
        <a:accent5>
          <a:srgbClr val="FFB3B3"/>
        </a:accent5>
        <a:accent6>
          <a:srgbClr val="E78A2D"/>
        </a:accent6>
        <a:hlink>
          <a:srgbClr val="00CC99"/>
        </a:hlink>
        <a:folHlink>
          <a:srgbClr val="83A6A7"/>
        </a:folHlink>
      </a:clrScheme>
      <a:clrMap bg1="lt1" tx1="dk1" bg2="lt2" tx2="dk2" accent1="accent1" accent2="accent2" accent3="accent3" accent4="accent4" accent5="accent5" accent6="accent6" hlink="hlink" folHlink="folHlink"/>
    </a:extraClrScheme>
    <a:extraClrScheme>
      <a:clrScheme name="7_cdb2004c003l 3">
        <a:dk1>
          <a:srgbClr val="666699"/>
        </a:dk1>
        <a:lt1>
          <a:srgbClr val="FFFFFF"/>
        </a:lt1>
        <a:dk2>
          <a:srgbClr val="000000"/>
        </a:dk2>
        <a:lt2>
          <a:srgbClr val="C0C0C0"/>
        </a:lt2>
        <a:accent1>
          <a:srgbClr val="72B88E"/>
        </a:accent1>
        <a:accent2>
          <a:srgbClr val="C78DD7"/>
        </a:accent2>
        <a:accent3>
          <a:srgbClr val="FFFFFF"/>
        </a:accent3>
        <a:accent4>
          <a:srgbClr val="565682"/>
        </a:accent4>
        <a:accent5>
          <a:srgbClr val="BCD8C6"/>
        </a:accent5>
        <a:accent6>
          <a:srgbClr val="B47FC3"/>
        </a:accent6>
        <a:hlink>
          <a:srgbClr val="3197BB"/>
        </a:hlink>
        <a:folHlink>
          <a:srgbClr val="878FA5"/>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071017-学术部+女生部干部培训v2.0</Template>
  <TotalTime>3862</TotalTime>
  <Words>1113</Words>
  <Application>Microsoft Macintosh PowerPoint</Application>
  <PresentationFormat>全屏显示(4:3)</PresentationFormat>
  <Paragraphs>160</Paragraphs>
  <Slides>18</Slides>
  <Notes>16</Notes>
  <HiddenSlides>0</HiddenSlides>
  <MMClips>0</MMClips>
  <ScaleCrop>false</ScaleCrop>
  <HeadingPairs>
    <vt:vector size="6" baseType="variant">
      <vt:variant>
        <vt:lpstr>已用的字体</vt:lpstr>
      </vt:variant>
      <vt:variant>
        <vt:i4>9</vt:i4>
      </vt:variant>
      <vt:variant>
        <vt:lpstr>主题</vt:lpstr>
      </vt:variant>
      <vt:variant>
        <vt:i4>9</vt:i4>
      </vt:variant>
      <vt:variant>
        <vt:lpstr>幻灯片标题</vt:lpstr>
      </vt:variant>
      <vt:variant>
        <vt:i4>18</vt:i4>
      </vt:variant>
    </vt:vector>
  </HeadingPairs>
  <TitlesOfParts>
    <vt:vector size="36" baseType="lpstr">
      <vt:lpstr>Calibri</vt:lpstr>
      <vt:lpstr>Cambria Math</vt:lpstr>
      <vt:lpstr>Times New Roman</vt:lpstr>
      <vt:lpstr>Wingdings</vt:lpstr>
      <vt:lpstr>方正粗宋简体</vt:lpstr>
      <vt:lpstr>黑体</vt:lpstr>
      <vt:lpstr>华文中宋</vt:lpstr>
      <vt:lpstr>宋体</vt:lpstr>
      <vt:lpstr>Arial</vt:lpstr>
      <vt:lpstr>1_cdb2004c003l</vt:lpstr>
      <vt:lpstr>自定义设计方案</vt:lpstr>
      <vt:lpstr>cdb2004c003l</vt:lpstr>
      <vt:lpstr>2_cdb2004c003l</vt:lpstr>
      <vt:lpstr>3_cdb2004c003l</vt:lpstr>
      <vt:lpstr>4_cdb2004c003l</vt:lpstr>
      <vt:lpstr>5_cdb2004c003l</vt:lpstr>
      <vt:lpstr>6_cdb2004c003l</vt:lpstr>
      <vt:lpstr>7_cdb2004c003l</vt:lpstr>
      <vt:lpstr>PowerPoint 演示文稿</vt:lpstr>
      <vt:lpstr>Background - Depression</vt:lpstr>
      <vt:lpstr>Background – Social Media</vt:lpstr>
      <vt:lpstr>Our work - Task</vt:lpstr>
      <vt:lpstr>Our work - framework</vt:lpstr>
      <vt:lpstr>Our work - Dataset</vt:lpstr>
      <vt:lpstr>Our work - Features</vt:lpstr>
      <vt:lpstr>Our work – model </vt:lpstr>
      <vt:lpstr>Our work - Experiments</vt:lpstr>
      <vt:lpstr>Project Details - Background</vt:lpstr>
      <vt:lpstr>Project Details - Steps</vt:lpstr>
      <vt:lpstr>Project Details - Grading</vt:lpstr>
      <vt:lpstr>Useful Tensorflow API</vt:lpstr>
      <vt:lpstr>Basics – feature normalization</vt:lpstr>
      <vt:lpstr>Basics – feature normalization</vt:lpstr>
      <vt:lpstr>Basics– cross validation</vt:lpstr>
      <vt:lpstr>Basics – evaluation metrics</vt:lpstr>
      <vt:lpstr>Thanks</vt:lpstr>
    </vt:vector>
  </TitlesOfParts>
  <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Wu Boya</dc:creator>
  <cp:lastModifiedBy>Microsoft Office 用户</cp:lastModifiedBy>
  <cp:revision>321</cp:revision>
  <cp:lastPrinted>1601-01-01T00:00:00Z</cp:lastPrinted>
  <dcterms:created xsi:type="dcterms:W3CDTF">1601-01-01T00:00:00Z</dcterms:created>
  <dcterms:modified xsi:type="dcterms:W3CDTF">2018-08-01T14:48:58Z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