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0a40fb6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0a40fb64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40a40fb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40a40fb64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0a40fb6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40a40fb64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a946dd59a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a946dd59a_0_1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a946dd5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a946dd59a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a946dd59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a946dd59a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40df2e4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40df2e42f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3f9f877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3f9f87772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3f9f877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3f9f87772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0df2e42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40df2e42f_0_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40a40fb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40a40fb64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40df2e42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40df2e42f_0_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1296000" y="1768320"/>
            <a:ext cx="8280000" cy="51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1296000" y="1768320"/>
            <a:ext cx="828000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1296000" y="4441680"/>
            <a:ext cx="828000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1296000" y="1768320"/>
            <a:ext cx="404028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2"/>
          </p:nvPr>
        </p:nvSpPr>
        <p:spPr>
          <a:xfrm>
            <a:off x="5538600" y="1768320"/>
            <a:ext cx="404028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3"/>
          </p:nvPr>
        </p:nvSpPr>
        <p:spPr>
          <a:xfrm>
            <a:off x="1296000" y="4441680"/>
            <a:ext cx="404028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4"/>
          </p:nvPr>
        </p:nvSpPr>
        <p:spPr>
          <a:xfrm>
            <a:off x="5538600" y="4441680"/>
            <a:ext cx="404028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296000" y="1768320"/>
            <a:ext cx="266580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4095360" y="1768320"/>
            <a:ext cx="266580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895080" y="1768320"/>
            <a:ext cx="266580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4"/>
          </p:nvPr>
        </p:nvSpPr>
        <p:spPr>
          <a:xfrm>
            <a:off x="1296000" y="4441680"/>
            <a:ext cx="266580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5"/>
          </p:nvPr>
        </p:nvSpPr>
        <p:spPr>
          <a:xfrm>
            <a:off x="4095360" y="4441680"/>
            <a:ext cx="266580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6"/>
          </p:nvPr>
        </p:nvSpPr>
        <p:spPr>
          <a:xfrm>
            <a:off x="6895080" y="4441680"/>
            <a:ext cx="266580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1296000" y="1768320"/>
            <a:ext cx="8280000" cy="51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96000" y="1768320"/>
            <a:ext cx="4040280" cy="51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538600" y="1768320"/>
            <a:ext cx="4040280" cy="51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1584000" y="300960"/>
            <a:ext cx="7991640" cy="5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296000" y="1768320"/>
            <a:ext cx="404028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5538600" y="1768320"/>
            <a:ext cx="4040280" cy="51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3"/>
          </p:nvPr>
        </p:nvSpPr>
        <p:spPr>
          <a:xfrm>
            <a:off x="1296000" y="4441680"/>
            <a:ext cx="404028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1296000" y="1768320"/>
            <a:ext cx="4040280" cy="51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5538600" y="1768320"/>
            <a:ext cx="404028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3"/>
          </p:nvPr>
        </p:nvSpPr>
        <p:spPr>
          <a:xfrm>
            <a:off x="5538600" y="4441680"/>
            <a:ext cx="404028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1296000" y="1768320"/>
            <a:ext cx="404028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5538600" y="1768320"/>
            <a:ext cx="404028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3"/>
          </p:nvPr>
        </p:nvSpPr>
        <p:spPr>
          <a:xfrm>
            <a:off x="1296000" y="4441680"/>
            <a:ext cx="828000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0" y="0"/>
            <a:ext cx="10871640" cy="76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296000" y="1768320"/>
            <a:ext cx="8280000" cy="51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dotnet/api/system.mat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metodos-atributos-e-classes-no-java/2540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1218350" y="2701350"/>
            <a:ext cx="86754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>
                <a:solidFill>
                  <a:srgbClr val="45982F"/>
                </a:solidFill>
                <a:highlight>
                  <a:srgbClr val="FFFFFF"/>
                </a:highlight>
              </a:rPr>
              <a:t>Classe Estática e </a:t>
            </a:r>
            <a:endParaRPr sz="4000" b="1">
              <a:solidFill>
                <a:srgbClr val="45982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>
                <a:solidFill>
                  <a:srgbClr val="45982F"/>
                </a:solidFill>
                <a:highlight>
                  <a:srgbClr val="FFFFFF"/>
                </a:highlight>
              </a:rPr>
              <a:t>Métodos Estáticos  </a:t>
            </a:r>
            <a:endParaRPr sz="4000" b="1">
              <a:solidFill>
                <a:srgbClr val="45982F"/>
              </a:solidFill>
              <a:highlight>
                <a:srgbClr val="FFFFFF"/>
              </a:highlight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064150" y="5203375"/>
            <a:ext cx="83691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1800" b="1" dirty="0" smtClean="0">
                <a:solidFill>
                  <a:schemeClr val="dk1"/>
                </a:solidFill>
              </a:rPr>
              <a:t>Alunos: </a:t>
            </a:r>
            <a:r>
              <a:rPr lang="pt-BR" sz="1800" dirty="0" err="1" smtClean="0">
                <a:solidFill>
                  <a:srgbClr val="45982F"/>
                </a:solidFill>
              </a:rPr>
              <a:t>Laisa</a:t>
            </a:r>
            <a:r>
              <a:rPr lang="pt-BR" sz="1800" dirty="0" smtClean="0">
                <a:solidFill>
                  <a:srgbClr val="45982F"/>
                </a:solidFill>
              </a:rPr>
              <a:t> </a:t>
            </a:r>
            <a:r>
              <a:rPr lang="pt-BR" sz="1800" dirty="0">
                <a:solidFill>
                  <a:srgbClr val="45982F"/>
                </a:solidFill>
              </a:rPr>
              <a:t>Karina do </a:t>
            </a:r>
            <a:r>
              <a:rPr lang="pt-BR" sz="1800" dirty="0" smtClean="0">
                <a:solidFill>
                  <a:srgbClr val="45982F"/>
                </a:solidFill>
              </a:rPr>
              <a:t>Nascimento </a:t>
            </a:r>
            <a:r>
              <a:rPr lang="pt-BR" sz="1800" dirty="0">
                <a:solidFill>
                  <a:srgbClr val="45982F"/>
                </a:solidFill>
              </a:rPr>
              <a:t>e Lucas Eduardo Camargo de Moura </a:t>
            </a:r>
            <a:r>
              <a:rPr lang="pt-BR" sz="1800" b="1" dirty="0" smtClean="0">
                <a:solidFill>
                  <a:schemeClr val="dk1"/>
                </a:solidFill>
              </a:rPr>
              <a:t>Professor</a:t>
            </a:r>
            <a:r>
              <a:rPr lang="pt-BR" sz="1800" b="1" dirty="0">
                <a:solidFill>
                  <a:schemeClr val="dk1"/>
                </a:solidFill>
              </a:rPr>
              <a:t>:</a:t>
            </a:r>
            <a:r>
              <a:rPr lang="pt-BR" sz="1800" dirty="0">
                <a:solidFill>
                  <a:srgbClr val="45982F"/>
                </a:solidFill>
              </a:rPr>
              <a:t> Dr. Fernando Roberto Pereira</a:t>
            </a:r>
            <a:endParaRPr sz="1800" dirty="0">
              <a:solidFill>
                <a:srgbClr val="45982F"/>
              </a:solidFill>
            </a:endParaRPr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700" cy="126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45982F"/>
                </a:solidFill>
              </a:rPr>
              <a:t>Como Funciona?</a:t>
            </a:r>
            <a:endParaRPr sz="4000" b="1">
              <a:solidFill>
                <a:srgbClr val="45982F"/>
              </a:solidFill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1355075" y="1640370"/>
            <a:ext cx="8280000" cy="51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Nem todas as funções de uma classe precisam receber uma referência de um objeto para lê-lo ou alterá-lo, muitas vezes uma função pode fazer o seu papel apenas com os dados passados como argumento.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rgbClr val="161616"/>
                </a:solidFill>
                <a:highlight>
                  <a:srgbClr val="FFFFFF"/>
                </a:highlight>
              </a:rPr>
              <a:t>O membro estático sempre é acessado pelo nome de classe, não pelo nome da instância. Existe apenas uma cópia de um membro estático, independentemente de quantas instâncias da classe forem criadas.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1702100" y="458460"/>
            <a:ext cx="7991700" cy="126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45982F"/>
                </a:solidFill>
              </a:rPr>
              <a:t>Principais Características</a:t>
            </a:r>
            <a:endParaRPr sz="4000" b="1">
              <a:solidFill>
                <a:srgbClr val="45982F"/>
              </a:solidFill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1295700" y="2014395"/>
            <a:ext cx="8280000" cy="51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Não podem ser acessados por meio de instâncias criadas para a classe;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Podem acessar apenas campos e eventos estáticos;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Eventos e campos estáticos possuem apenas uma cópia.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rgbClr val="161616"/>
                </a:solidFill>
                <a:highlight>
                  <a:srgbClr val="FFFFFF"/>
                </a:highlight>
              </a:rPr>
              <a:t>Não podem acessar uma variável de instância de nenhum objeto, a menos que seja passado explicitamente em um parâmetro de método.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sp>
        <p:nvSpPr>
          <p:cNvPr id="153" name="Google Shape;153;p24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700" cy="126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45982F"/>
                </a:solidFill>
              </a:rPr>
              <a:t>Onde Utilizar</a:t>
            </a:r>
            <a:endParaRPr sz="4000" b="1">
              <a:solidFill>
                <a:srgbClr val="45982F"/>
              </a:solidFill>
            </a:endParaRPr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1153250" y="1863095"/>
            <a:ext cx="8280000" cy="51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Pode ser usado para separar os dados e comportamentos que não dependem de nenhuma identidade do objeto, os dados nunca serão modificados, independente do que acontecer com o objeto.</a:t>
            </a:r>
            <a:endParaRPr sz="2400"/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Os métodos estáticos são úteis quando você deseja executar uma ação relacionada à classe em si, em vez de ações relacionadas a instâncias individuais dessa classe.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670475" y="754325"/>
            <a:ext cx="5855700" cy="82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45982F"/>
                </a:solidFill>
              </a:rPr>
              <a:t>REFERÊNCIAS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"/>
          </p:nvPr>
        </p:nvSpPr>
        <p:spPr>
          <a:xfrm>
            <a:off x="1250300" y="1983400"/>
            <a:ext cx="8184600" cy="43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https://learn.microsoft.com/pt-br/dotnet/csharp/programming-guide/classes-and-structs/static-classes-and-static-class-members</a:t>
            </a:r>
            <a:endParaRPr sz="2400"/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https://www.devmedia.com.br/conceitos-e-exemplo-classes-e-membros-estaticos-estrutura-da-linguagem/18814</a:t>
            </a:r>
            <a:endParaRPr sz="2400"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952425" y="851550"/>
            <a:ext cx="7067400" cy="11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45982F"/>
                </a:solidFill>
              </a:rPr>
              <a:t>Classe Estática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938263" y="1786000"/>
            <a:ext cx="8204100" cy="43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Basicamente uma classe </a:t>
            </a: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2400"/>
              <a:t> é uma classe normal porém temos uma diferença. </a:t>
            </a:r>
            <a:endParaRPr sz="2400"/>
          </a:p>
          <a:p>
            <a:pPr marL="91440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 classe estática possui apenas membros estáticos e não pode ser instanciada. </a:t>
            </a:r>
            <a:endParaRPr sz="2400"/>
          </a:p>
          <a:p>
            <a:pPr marL="4572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Ou seja, não podemos utilizar o operador    </a:t>
            </a:r>
            <a:endParaRPr sz="2400"/>
          </a:p>
          <a:p>
            <a:pPr marL="4572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400"/>
              <a:t>para criar uma variável do tipo de classe.</a:t>
            </a:r>
            <a:endParaRPr sz="240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900" y="4380600"/>
            <a:ext cx="652475" cy="2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1613525" y="556885"/>
            <a:ext cx="7991700" cy="126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45982F"/>
                </a:solidFill>
              </a:rPr>
              <a:t>Como funciona?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1153250" y="1994720"/>
            <a:ext cx="8280000" cy="51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Por não possuir nenhuma instância, você acessa os membros de uma classe estática utilizando o próprio nome da classe.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Por exemplo se você possui uma classe estática chamada </a:t>
            </a: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UtilityClass</a:t>
            </a:r>
            <a:r>
              <a:rPr lang="pt-BR" sz="2400"/>
              <a:t> com um método público chamado </a:t>
            </a: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MethodA</a:t>
            </a:r>
            <a:r>
              <a:rPr lang="pt-BR" sz="2400"/>
              <a:t> chame o método como no exemplo a seguir:</a:t>
            </a:r>
            <a:endParaRPr sz="2400"/>
          </a:p>
          <a:p>
            <a:pPr marL="9144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700" cy="126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45982F"/>
                </a:solidFill>
              </a:rPr>
              <a:t>Como funciona?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1296000" y="1768320"/>
            <a:ext cx="8280000" cy="51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275" y="2152350"/>
            <a:ext cx="6466350" cy="40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700" cy="126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45982F"/>
                </a:solidFill>
              </a:rPr>
              <a:t>Principais Características</a:t>
            </a:r>
            <a:endParaRPr sz="4000" b="1">
              <a:solidFill>
                <a:srgbClr val="45982F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1296000" y="1768320"/>
            <a:ext cx="8280000" cy="51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Possui apenas membros estáticos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Não pode ser instanciada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É lacrada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Não podem herdar de nenhuma classe ou interface, exceto </a:t>
            </a:r>
            <a:r>
              <a:rPr lang="pt-BR" sz="2400">
                <a:solidFill>
                  <a:srgbClr val="45982F"/>
                </a:solidFill>
              </a:rPr>
              <a:t>Object</a:t>
            </a:r>
            <a:endParaRPr sz="2400">
              <a:solidFill>
                <a:srgbClr val="45982F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Não pode conter </a:t>
            </a:r>
            <a:r>
              <a:rPr lang="pt-BR" sz="2400">
                <a:solidFill>
                  <a:srgbClr val="45982F"/>
                </a:solidFill>
              </a:rPr>
              <a:t>Construtores de Instância</a:t>
            </a:r>
            <a:endParaRPr sz="2400">
              <a:solidFill>
                <a:srgbClr val="45982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Embora possamos declarar um construtor estático para atribuir valores iniciais, a existência de construtores em classes estáticas não pode ocorrer.</a:t>
            </a:r>
            <a:endParaRPr sz="2400">
              <a:solidFill>
                <a:srgbClr val="161616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700" cy="126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45982F"/>
                </a:solidFill>
              </a:rPr>
              <a:t>Onde utilizar</a:t>
            </a:r>
            <a:endParaRPr sz="4000" b="1">
              <a:solidFill>
                <a:srgbClr val="45982F"/>
              </a:solidFill>
            </a:endParaRPr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1296000" y="1768320"/>
            <a:ext cx="8280000" cy="51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Pode ser utilizada para métodos que trabalham com parâmetros de entrada e não precisam definir campos de instância internas.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Para manter métodos não associados a um objeto específico. Elas são caracterizadas por não poderem ser herdadas, já que são seladas.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Por exemplo, a classe estática </a:t>
            </a:r>
            <a:r>
              <a:rPr lang="pt-BR" sz="2000">
                <a:solidFill>
                  <a:srgbClr val="45982F"/>
                </a:solidFill>
                <a:highlight>
                  <a:schemeClr val="lt1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System.Math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 contém métodos que executam operações, sem armazenar ou recuperar dados exclusivos de uma instância da classe 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Math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1584000" y="300960"/>
            <a:ext cx="7991700" cy="126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45982F"/>
                </a:solidFill>
              </a:rPr>
              <a:t>Onde utilizar</a:t>
            </a:r>
            <a:endParaRPr sz="4000" b="1">
              <a:solidFill>
                <a:srgbClr val="45982F"/>
              </a:solidFill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1296000" y="1768320"/>
            <a:ext cx="8280000" cy="51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775" y="2760025"/>
            <a:ext cx="6768906" cy="26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1584300" y="525885"/>
            <a:ext cx="7991700" cy="126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45982F"/>
                </a:solidFill>
              </a:rPr>
              <a:t>Métodos Estáticos</a:t>
            </a:r>
            <a:endParaRPr sz="4000" b="1">
              <a:solidFill>
                <a:srgbClr val="45982F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089300" y="1516132"/>
            <a:ext cx="8280000" cy="51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Os </a:t>
            </a:r>
            <a:r>
              <a:rPr lang="pt-BR" sz="24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métodos </a:t>
            </a:r>
            <a:r>
              <a:rPr lang="pt-BR" sz="2000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static</a:t>
            </a:r>
            <a:r>
              <a:rPr lang="pt-BR" sz="2400">
                <a:solidFill>
                  <a:schemeClr val="dk1"/>
                </a:solidFill>
              </a:rPr>
              <a:t> são funções que não dependem de nenhuma variável de instância.</a:t>
            </a:r>
            <a:endParaRPr sz="2400">
              <a:solidFill>
                <a:schemeClr val="dk1"/>
              </a:solidFill>
            </a:endParaRPr>
          </a:p>
          <a:p>
            <a:pPr marL="9144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Quando invocados executam uma função sem a dependência do conteúdo de um objeto ou a execução da instância de uma classe, conseguindo chamar direto qualquer método da classe e também manipulando alguns campos da classe.</a:t>
            </a:r>
            <a:endParaRPr sz="2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1584300" y="171510"/>
            <a:ext cx="7991700" cy="126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45982F"/>
                </a:solidFill>
              </a:rPr>
              <a:t>Métodos Estáticos</a:t>
            </a:r>
            <a:endParaRPr sz="4000" b="1">
              <a:solidFill>
                <a:srgbClr val="45982F"/>
              </a:solidFill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1089300" y="1516132"/>
            <a:ext cx="8280000" cy="51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175" y="2104300"/>
            <a:ext cx="5648325" cy="1570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900" y="4117725"/>
            <a:ext cx="6419851" cy="18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Personalizar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Times New Roman</vt:lpstr>
      <vt:lpstr>Office Theme</vt:lpstr>
      <vt:lpstr>Apresentação do PowerPoint</vt:lpstr>
      <vt:lpstr>Classe Estática</vt:lpstr>
      <vt:lpstr>Como funciona?</vt:lpstr>
      <vt:lpstr>Como funciona?</vt:lpstr>
      <vt:lpstr>Principais Características</vt:lpstr>
      <vt:lpstr>Onde utilizar</vt:lpstr>
      <vt:lpstr>Onde utilizar</vt:lpstr>
      <vt:lpstr>Métodos Estáticos</vt:lpstr>
      <vt:lpstr>Métodos Estáticos</vt:lpstr>
      <vt:lpstr>Como Funciona?</vt:lpstr>
      <vt:lpstr>Principais Características</vt:lpstr>
      <vt:lpstr>Onde Utilizar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Usuario</cp:lastModifiedBy>
  <cp:revision>1</cp:revision>
  <dcterms:modified xsi:type="dcterms:W3CDTF">2023-06-20T17:36:14Z</dcterms:modified>
</cp:coreProperties>
</file>