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1" r:id="rId6"/>
    <p:sldId id="262" r:id="rId7"/>
    <p:sldId id="263" r:id="rId8"/>
    <p:sldId id="264"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3B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99"/>
  </p:normalViewPr>
  <p:slideViewPr>
    <p:cSldViewPr snapToGrid="0">
      <p:cViewPr varScale="1">
        <p:scale>
          <a:sx n="115" d="100"/>
          <a:sy n="115" d="100"/>
        </p:scale>
        <p:origin x="7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4B593-E099-06A1-A805-6BB54C1989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15C479-24A1-1F1D-6DC8-D5C3F0199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4E2E9A-10A2-6FB1-CF80-786164638B67}"/>
              </a:ext>
            </a:extLst>
          </p:cNvPr>
          <p:cNvSpPr>
            <a:spLocks noGrp="1"/>
          </p:cNvSpPr>
          <p:nvPr>
            <p:ph type="dt" sz="half" idx="10"/>
          </p:nvPr>
        </p:nvSpPr>
        <p:spPr/>
        <p:txBody>
          <a:bodyPr/>
          <a:lstStyle/>
          <a:p>
            <a:fld id="{07CE967B-F00F-1240-AF13-9F38E08639E5}" type="datetimeFigureOut">
              <a:rPr lang="en-US" smtClean="0"/>
              <a:t>8/22/23</a:t>
            </a:fld>
            <a:endParaRPr lang="en-US"/>
          </a:p>
        </p:txBody>
      </p:sp>
      <p:sp>
        <p:nvSpPr>
          <p:cNvPr id="5" name="Footer Placeholder 4">
            <a:extLst>
              <a:ext uri="{FF2B5EF4-FFF2-40B4-BE49-F238E27FC236}">
                <a16:creationId xmlns:a16="http://schemas.microsoft.com/office/drawing/2014/main" id="{46FC5F4B-3F93-56E7-275F-9EE4E5C7A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3AA4F-5283-6F66-8D62-A4E5376FDA2B}"/>
              </a:ext>
            </a:extLst>
          </p:cNvPr>
          <p:cNvSpPr>
            <a:spLocks noGrp="1"/>
          </p:cNvSpPr>
          <p:nvPr>
            <p:ph type="sldNum" sz="quarter" idx="12"/>
          </p:nvPr>
        </p:nvSpPr>
        <p:spPr/>
        <p:txBody>
          <a:bodyPr/>
          <a:lstStyle/>
          <a:p>
            <a:fld id="{F9BCD36A-21DC-D649-964D-A95754981FAF}" type="slidenum">
              <a:rPr lang="en-US" smtClean="0"/>
              <a:t>‹#›</a:t>
            </a:fld>
            <a:endParaRPr lang="en-US"/>
          </a:p>
        </p:txBody>
      </p:sp>
    </p:spTree>
    <p:extLst>
      <p:ext uri="{BB962C8B-B14F-4D97-AF65-F5344CB8AC3E}">
        <p14:creationId xmlns:p14="http://schemas.microsoft.com/office/powerpoint/2010/main" val="3229093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7ECFC-6522-ED84-EFBC-25D01531DF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16B436-7A62-E7EA-92FE-C0C1268D11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3EFB25-5C7E-A21C-EB8D-FF047B659A06}"/>
              </a:ext>
            </a:extLst>
          </p:cNvPr>
          <p:cNvSpPr>
            <a:spLocks noGrp="1"/>
          </p:cNvSpPr>
          <p:nvPr>
            <p:ph type="dt" sz="half" idx="10"/>
          </p:nvPr>
        </p:nvSpPr>
        <p:spPr/>
        <p:txBody>
          <a:bodyPr/>
          <a:lstStyle/>
          <a:p>
            <a:fld id="{07CE967B-F00F-1240-AF13-9F38E08639E5}" type="datetimeFigureOut">
              <a:rPr lang="en-US" smtClean="0"/>
              <a:t>8/22/23</a:t>
            </a:fld>
            <a:endParaRPr lang="en-US"/>
          </a:p>
        </p:txBody>
      </p:sp>
      <p:sp>
        <p:nvSpPr>
          <p:cNvPr id="5" name="Footer Placeholder 4">
            <a:extLst>
              <a:ext uri="{FF2B5EF4-FFF2-40B4-BE49-F238E27FC236}">
                <a16:creationId xmlns:a16="http://schemas.microsoft.com/office/drawing/2014/main" id="{4E523438-8162-05EC-4951-65BB660AE3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9C6B7-531D-7D2B-4473-92EAF1DB98FD}"/>
              </a:ext>
            </a:extLst>
          </p:cNvPr>
          <p:cNvSpPr>
            <a:spLocks noGrp="1"/>
          </p:cNvSpPr>
          <p:nvPr>
            <p:ph type="sldNum" sz="quarter" idx="12"/>
          </p:nvPr>
        </p:nvSpPr>
        <p:spPr/>
        <p:txBody>
          <a:bodyPr/>
          <a:lstStyle/>
          <a:p>
            <a:fld id="{F9BCD36A-21DC-D649-964D-A95754981FAF}" type="slidenum">
              <a:rPr lang="en-US" smtClean="0"/>
              <a:t>‹#›</a:t>
            </a:fld>
            <a:endParaRPr lang="en-US"/>
          </a:p>
        </p:txBody>
      </p:sp>
    </p:spTree>
    <p:extLst>
      <p:ext uri="{BB962C8B-B14F-4D97-AF65-F5344CB8AC3E}">
        <p14:creationId xmlns:p14="http://schemas.microsoft.com/office/powerpoint/2010/main" val="4045342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B2E4F1-12FB-05A7-9AC3-2C2AB245E3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46D47F-2B96-96BA-49DE-31B1847381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A5907-AA73-0F07-3A9C-1A92A083B7B3}"/>
              </a:ext>
            </a:extLst>
          </p:cNvPr>
          <p:cNvSpPr>
            <a:spLocks noGrp="1"/>
          </p:cNvSpPr>
          <p:nvPr>
            <p:ph type="dt" sz="half" idx="10"/>
          </p:nvPr>
        </p:nvSpPr>
        <p:spPr/>
        <p:txBody>
          <a:bodyPr/>
          <a:lstStyle/>
          <a:p>
            <a:fld id="{07CE967B-F00F-1240-AF13-9F38E08639E5}" type="datetimeFigureOut">
              <a:rPr lang="en-US" smtClean="0"/>
              <a:t>8/22/23</a:t>
            </a:fld>
            <a:endParaRPr lang="en-US"/>
          </a:p>
        </p:txBody>
      </p:sp>
      <p:sp>
        <p:nvSpPr>
          <p:cNvPr id="5" name="Footer Placeholder 4">
            <a:extLst>
              <a:ext uri="{FF2B5EF4-FFF2-40B4-BE49-F238E27FC236}">
                <a16:creationId xmlns:a16="http://schemas.microsoft.com/office/drawing/2014/main" id="{3BC23219-5533-7FDA-38A5-8C36FCD95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EE222F-1AEC-FF9A-4615-96F70CE1DAEE}"/>
              </a:ext>
            </a:extLst>
          </p:cNvPr>
          <p:cNvSpPr>
            <a:spLocks noGrp="1"/>
          </p:cNvSpPr>
          <p:nvPr>
            <p:ph type="sldNum" sz="quarter" idx="12"/>
          </p:nvPr>
        </p:nvSpPr>
        <p:spPr/>
        <p:txBody>
          <a:bodyPr/>
          <a:lstStyle/>
          <a:p>
            <a:fld id="{F9BCD36A-21DC-D649-964D-A95754981FAF}" type="slidenum">
              <a:rPr lang="en-US" smtClean="0"/>
              <a:t>‹#›</a:t>
            </a:fld>
            <a:endParaRPr lang="en-US"/>
          </a:p>
        </p:txBody>
      </p:sp>
    </p:spTree>
    <p:extLst>
      <p:ext uri="{BB962C8B-B14F-4D97-AF65-F5344CB8AC3E}">
        <p14:creationId xmlns:p14="http://schemas.microsoft.com/office/powerpoint/2010/main" val="2090878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B990-1413-2C75-26D9-6063A1D80D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799B72-59B8-BDCA-A7FD-E8DCB8365D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BB22CC-107D-23AB-6B90-B6F31A7BD155}"/>
              </a:ext>
            </a:extLst>
          </p:cNvPr>
          <p:cNvSpPr>
            <a:spLocks noGrp="1"/>
          </p:cNvSpPr>
          <p:nvPr>
            <p:ph type="dt" sz="half" idx="10"/>
          </p:nvPr>
        </p:nvSpPr>
        <p:spPr/>
        <p:txBody>
          <a:bodyPr/>
          <a:lstStyle/>
          <a:p>
            <a:fld id="{07CE967B-F00F-1240-AF13-9F38E08639E5}" type="datetimeFigureOut">
              <a:rPr lang="en-US" smtClean="0"/>
              <a:t>8/22/23</a:t>
            </a:fld>
            <a:endParaRPr lang="en-US"/>
          </a:p>
        </p:txBody>
      </p:sp>
      <p:sp>
        <p:nvSpPr>
          <p:cNvPr id="5" name="Footer Placeholder 4">
            <a:extLst>
              <a:ext uri="{FF2B5EF4-FFF2-40B4-BE49-F238E27FC236}">
                <a16:creationId xmlns:a16="http://schemas.microsoft.com/office/drawing/2014/main" id="{DC6E7E79-E8D6-3DDB-136E-E636177EE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CB3005-A300-8E79-75B1-E14ECFAA0273}"/>
              </a:ext>
            </a:extLst>
          </p:cNvPr>
          <p:cNvSpPr>
            <a:spLocks noGrp="1"/>
          </p:cNvSpPr>
          <p:nvPr>
            <p:ph type="sldNum" sz="quarter" idx="12"/>
          </p:nvPr>
        </p:nvSpPr>
        <p:spPr/>
        <p:txBody>
          <a:bodyPr/>
          <a:lstStyle/>
          <a:p>
            <a:fld id="{F9BCD36A-21DC-D649-964D-A95754981FAF}" type="slidenum">
              <a:rPr lang="en-US" smtClean="0"/>
              <a:t>‹#›</a:t>
            </a:fld>
            <a:endParaRPr lang="en-US"/>
          </a:p>
        </p:txBody>
      </p:sp>
    </p:spTree>
    <p:extLst>
      <p:ext uri="{BB962C8B-B14F-4D97-AF65-F5344CB8AC3E}">
        <p14:creationId xmlns:p14="http://schemas.microsoft.com/office/powerpoint/2010/main" val="1740902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2F8C-534E-1060-C851-CF46A6A75E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D85F8D-F3A6-399C-1165-0F09EB1285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A46836-F6CE-3283-D341-D257EB8802FA}"/>
              </a:ext>
            </a:extLst>
          </p:cNvPr>
          <p:cNvSpPr>
            <a:spLocks noGrp="1"/>
          </p:cNvSpPr>
          <p:nvPr>
            <p:ph type="dt" sz="half" idx="10"/>
          </p:nvPr>
        </p:nvSpPr>
        <p:spPr/>
        <p:txBody>
          <a:bodyPr/>
          <a:lstStyle/>
          <a:p>
            <a:fld id="{07CE967B-F00F-1240-AF13-9F38E08639E5}" type="datetimeFigureOut">
              <a:rPr lang="en-US" smtClean="0"/>
              <a:t>8/22/23</a:t>
            </a:fld>
            <a:endParaRPr lang="en-US"/>
          </a:p>
        </p:txBody>
      </p:sp>
      <p:sp>
        <p:nvSpPr>
          <p:cNvPr id="5" name="Footer Placeholder 4">
            <a:extLst>
              <a:ext uri="{FF2B5EF4-FFF2-40B4-BE49-F238E27FC236}">
                <a16:creationId xmlns:a16="http://schemas.microsoft.com/office/drawing/2014/main" id="{24C21CD5-117F-F7ED-CE71-FE925C674C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6B0ECB-8E53-198A-15C2-4FB5932BFB06}"/>
              </a:ext>
            </a:extLst>
          </p:cNvPr>
          <p:cNvSpPr>
            <a:spLocks noGrp="1"/>
          </p:cNvSpPr>
          <p:nvPr>
            <p:ph type="sldNum" sz="quarter" idx="12"/>
          </p:nvPr>
        </p:nvSpPr>
        <p:spPr/>
        <p:txBody>
          <a:bodyPr/>
          <a:lstStyle/>
          <a:p>
            <a:fld id="{F9BCD36A-21DC-D649-964D-A95754981FAF}" type="slidenum">
              <a:rPr lang="en-US" smtClean="0"/>
              <a:t>‹#›</a:t>
            </a:fld>
            <a:endParaRPr lang="en-US"/>
          </a:p>
        </p:txBody>
      </p:sp>
    </p:spTree>
    <p:extLst>
      <p:ext uri="{BB962C8B-B14F-4D97-AF65-F5344CB8AC3E}">
        <p14:creationId xmlns:p14="http://schemas.microsoft.com/office/powerpoint/2010/main" val="966646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1BF74-6AD2-A434-A0D1-AEC9199A31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E171F9-4C6E-5964-1CB3-B23B2FEB60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7D2E11-2C47-F3FE-8310-2E897C0B26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487744-6BDD-D773-4516-8A4E6CA81EE8}"/>
              </a:ext>
            </a:extLst>
          </p:cNvPr>
          <p:cNvSpPr>
            <a:spLocks noGrp="1"/>
          </p:cNvSpPr>
          <p:nvPr>
            <p:ph type="dt" sz="half" idx="10"/>
          </p:nvPr>
        </p:nvSpPr>
        <p:spPr/>
        <p:txBody>
          <a:bodyPr/>
          <a:lstStyle/>
          <a:p>
            <a:fld id="{07CE967B-F00F-1240-AF13-9F38E08639E5}" type="datetimeFigureOut">
              <a:rPr lang="en-US" smtClean="0"/>
              <a:t>8/22/23</a:t>
            </a:fld>
            <a:endParaRPr lang="en-US"/>
          </a:p>
        </p:txBody>
      </p:sp>
      <p:sp>
        <p:nvSpPr>
          <p:cNvPr id="6" name="Footer Placeholder 5">
            <a:extLst>
              <a:ext uri="{FF2B5EF4-FFF2-40B4-BE49-F238E27FC236}">
                <a16:creationId xmlns:a16="http://schemas.microsoft.com/office/drawing/2014/main" id="{59E6B8F5-1995-127A-1CBB-33E44728C1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B2DD50-DE68-93E5-FD60-9DD5BB258FAC}"/>
              </a:ext>
            </a:extLst>
          </p:cNvPr>
          <p:cNvSpPr>
            <a:spLocks noGrp="1"/>
          </p:cNvSpPr>
          <p:nvPr>
            <p:ph type="sldNum" sz="quarter" idx="12"/>
          </p:nvPr>
        </p:nvSpPr>
        <p:spPr/>
        <p:txBody>
          <a:bodyPr/>
          <a:lstStyle/>
          <a:p>
            <a:fld id="{F9BCD36A-21DC-D649-964D-A95754981FAF}" type="slidenum">
              <a:rPr lang="en-US" smtClean="0"/>
              <a:t>‹#›</a:t>
            </a:fld>
            <a:endParaRPr lang="en-US"/>
          </a:p>
        </p:txBody>
      </p:sp>
    </p:spTree>
    <p:extLst>
      <p:ext uri="{BB962C8B-B14F-4D97-AF65-F5344CB8AC3E}">
        <p14:creationId xmlns:p14="http://schemas.microsoft.com/office/powerpoint/2010/main" val="370137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D1F3-CE86-48EE-6D42-E9E54612DD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680661-2385-3DC7-E43E-60AAFBD53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CB53B5-F857-5094-3D8D-F2DE6E0700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51DB74-D598-F854-1D98-780EE919CB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886B7D-AFA6-7911-C1CD-AB06B7BA96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293F65-EB98-B572-C7A1-0FF88B391922}"/>
              </a:ext>
            </a:extLst>
          </p:cNvPr>
          <p:cNvSpPr>
            <a:spLocks noGrp="1"/>
          </p:cNvSpPr>
          <p:nvPr>
            <p:ph type="dt" sz="half" idx="10"/>
          </p:nvPr>
        </p:nvSpPr>
        <p:spPr/>
        <p:txBody>
          <a:bodyPr/>
          <a:lstStyle/>
          <a:p>
            <a:fld id="{07CE967B-F00F-1240-AF13-9F38E08639E5}" type="datetimeFigureOut">
              <a:rPr lang="en-US" smtClean="0"/>
              <a:t>8/22/23</a:t>
            </a:fld>
            <a:endParaRPr lang="en-US"/>
          </a:p>
        </p:txBody>
      </p:sp>
      <p:sp>
        <p:nvSpPr>
          <p:cNvPr id="8" name="Footer Placeholder 7">
            <a:extLst>
              <a:ext uri="{FF2B5EF4-FFF2-40B4-BE49-F238E27FC236}">
                <a16:creationId xmlns:a16="http://schemas.microsoft.com/office/drawing/2014/main" id="{B52E1CD3-5CE0-15E1-E5B0-AF0E971561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77AEA8-51FA-4E20-7213-E49D6953C683}"/>
              </a:ext>
            </a:extLst>
          </p:cNvPr>
          <p:cNvSpPr>
            <a:spLocks noGrp="1"/>
          </p:cNvSpPr>
          <p:nvPr>
            <p:ph type="sldNum" sz="quarter" idx="12"/>
          </p:nvPr>
        </p:nvSpPr>
        <p:spPr/>
        <p:txBody>
          <a:bodyPr/>
          <a:lstStyle/>
          <a:p>
            <a:fld id="{F9BCD36A-21DC-D649-964D-A95754981FAF}" type="slidenum">
              <a:rPr lang="en-US" smtClean="0"/>
              <a:t>‹#›</a:t>
            </a:fld>
            <a:endParaRPr lang="en-US"/>
          </a:p>
        </p:txBody>
      </p:sp>
    </p:spTree>
    <p:extLst>
      <p:ext uri="{BB962C8B-B14F-4D97-AF65-F5344CB8AC3E}">
        <p14:creationId xmlns:p14="http://schemas.microsoft.com/office/powerpoint/2010/main" val="27817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1B5-202F-84C3-2108-862A6812E3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44EB36-7304-A363-C214-36175D6FF6B0}"/>
              </a:ext>
            </a:extLst>
          </p:cNvPr>
          <p:cNvSpPr>
            <a:spLocks noGrp="1"/>
          </p:cNvSpPr>
          <p:nvPr>
            <p:ph type="dt" sz="half" idx="10"/>
          </p:nvPr>
        </p:nvSpPr>
        <p:spPr/>
        <p:txBody>
          <a:bodyPr/>
          <a:lstStyle/>
          <a:p>
            <a:fld id="{07CE967B-F00F-1240-AF13-9F38E08639E5}" type="datetimeFigureOut">
              <a:rPr lang="en-US" smtClean="0"/>
              <a:t>8/22/23</a:t>
            </a:fld>
            <a:endParaRPr lang="en-US"/>
          </a:p>
        </p:txBody>
      </p:sp>
      <p:sp>
        <p:nvSpPr>
          <p:cNvPr id="4" name="Footer Placeholder 3">
            <a:extLst>
              <a:ext uri="{FF2B5EF4-FFF2-40B4-BE49-F238E27FC236}">
                <a16:creationId xmlns:a16="http://schemas.microsoft.com/office/drawing/2014/main" id="{34045DC3-704B-4F36-FCA7-8DC730B741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D9A5AC-6703-E69A-A8FB-0DF789ABB05C}"/>
              </a:ext>
            </a:extLst>
          </p:cNvPr>
          <p:cNvSpPr>
            <a:spLocks noGrp="1"/>
          </p:cNvSpPr>
          <p:nvPr>
            <p:ph type="sldNum" sz="quarter" idx="12"/>
          </p:nvPr>
        </p:nvSpPr>
        <p:spPr/>
        <p:txBody>
          <a:bodyPr/>
          <a:lstStyle/>
          <a:p>
            <a:fld id="{F9BCD36A-21DC-D649-964D-A95754981FAF}" type="slidenum">
              <a:rPr lang="en-US" smtClean="0"/>
              <a:t>‹#›</a:t>
            </a:fld>
            <a:endParaRPr lang="en-US"/>
          </a:p>
        </p:txBody>
      </p:sp>
    </p:spTree>
    <p:extLst>
      <p:ext uri="{BB962C8B-B14F-4D97-AF65-F5344CB8AC3E}">
        <p14:creationId xmlns:p14="http://schemas.microsoft.com/office/powerpoint/2010/main" val="307800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AE57EA-2701-B34E-80D0-91329E808167}"/>
              </a:ext>
            </a:extLst>
          </p:cNvPr>
          <p:cNvSpPr>
            <a:spLocks noGrp="1"/>
          </p:cNvSpPr>
          <p:nvPr>
            <p:ph type="dt" sz="half" idx="10"/>
          </p:nvPr>
        </p:nvSpPr>
        <p:spPr/>
        <p:txBody>
          <a:bodyPr/>
          <a:lstStyle/>
          <a:p>
            <a:fld id="{07CE967B-F00F-1240-AF13-9F38E08639E5}" type="datetimeFigureOut">
              <a:rPr lang="en-US" smtClean="0"/>
              <a:t>8/22/23</a:t>
            </a:fld>
            <a:endParaRPr lang="en-US"/>
          </a:p>
        </p:txBody>
      </p:sp>
      <p:sp>
        <p:nvSpPr>
          <p:cNvPr id="3" name="Footer Placeholder 2">
            <a:extLst>
              <a:ext uri="{FF2B5EF4-FFF2-40B4-BE49-F238E27FC236}">
                <a16:creationId xmlns:a16="http://schemas.microsoft.com/office/drawing/2014/main" id="{684F63E7-964A-7CAE-DA3A-921A7B04DF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6921DA-2B8E-D2A0-3F16-8141F8BC7415}"/>
              </a:ext>
            </a:extLst>
          </p:cNvPr>
          <p:cNvSpPr>
            <a:spLocks noGrp="1"/>
          </p:cNvSpPr>
          <p:nvPr>
            <p:ph type="sldNum" sz="quarter" idx="12"/>
          </p:nvPr>
        </p:nvSpPr>
        <p:spPr/>
        <p:txBody>
          <a:bodyPr/>
          <a:lstStyle/>
          <a:p>
            <a:fld id="{F9BCD36A-21DC-D649-964D-A95754981FAF}" type="slidenum">
              <a:rPr lang="en-US" smtClean="0"/>
              <a:t>‹#›</a:t>
            </a:fld>
            <a:endParaRPr lang="en-US"/>
          </a:p>
        </p:txBody>
      </p:sp>
    </p:spTree>
    <p:extLst>
      <p:ext uri="{BB962C8B-B14F-4D97-AF65-F5344CB8AC3E}">
        <p14:creationId xmlns:p14="http://schemas.microsoft.com/office/powerpoint/2010/main" val="3674183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37C26-8171-AEFF-43F6-51C73ACA85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94220D-EA03-F843-DBFB-0D3D296E99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15F59D-3012-632D-8266-1E69180F15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59435C-2C42-5E6A-91B6-0A724AA3897E}"/>
              </a:ext>
            </a:extLst>
          </p:cNvPr>
          <p:cNvSpPr>
            <a:spLocks noGrp="1"/>
          </p:cNvSpPr>
          <p:nvPr>
            <p:ph type="dt" sz="half" idx="10"/>
          </p:nvPr>
        </p:nvSpPr>
        <p:spPr/>
        <p:txBody>
          <a:bodyPr/>
          <a:lstStyle/>
          <a:p>
            <a:fld id="{07CE967B-F00F-1240-AF13-9F38E08639E5}" type="datetimeFigureOut">
              <a:rPr lang="en-US" smtClean="0"/>
              <a:t>8/22/23</a:t>
            </a:fld>
            <a:endParaRPr lang="en-US"/>
          </a:p>
        </p:txBody>
      </p:sp>
      <p:sp>
        <p:nvSpPr>
          <p:cNvPr id="6" name="Footer Placeholder 5">
            <a:extLst>
              <a:ext uri="{FF2B5EF4-FFF2-40B4-BE49-F238E27FC236}">
                <a16:creationId xmlns:a16="http://schemas.microsoft.com/office/drawing/2014/main" id="{06948F2C-F95D-A089-D344-FE49391C22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8840C3-B7E2-3460-B89C-1BC1CF59C284}"/>
              </a:ext>
            </a:extLst>
          </p:cNvPr>
          <p:cNvSpPr>
            <a:spLocks noGrp="1"/>
          </p:cNvSpPr>
          <p:nvPr>
            <p:ph type="sldNum" sz="quarter" idx="12"/>
          </p:nvPr>
        </p:nvSpPr>
        <p:spPr/>
        <p:txBody>
          <a:bodyPr/>
          <a:lstStyle/>
          <a:p>
            <a:fld id="{F9BCD36A-21DC-D649-964D-A95754981FAF}" type="slidenum">
              <a:rPr lang="en-US" smtClean="0"/>
              <a:t>‹#›</a:t>
            </a:fld>
            <a:endParaRPr lang="en-US"/>
          </a:p>
        </p:txBody>
      </p:sp>
    </p:spTree>
    <p:extLst>
      <p:ext uri="{BB962C8B-B14F-4D97-AF65-F5344CB8AC3E}">
        <p14:creationId xmlns:p14="http://schemas.microsoft.com/office/powerpoint/2010/main" val="3049733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7A643-05A4-19D4-F031-5CB2321E50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202A3D-EC44-AD53-B5CD-3C353759FD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2D441E-1CF1-AF33-1D72-D07233FF2F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753C41-B4FB-7E58-2DDC-555F4C7A7C5A}"/>
              </a:ext>
            </a:extLst>
          </p:cNvPr>
          <p:cNvSpPr>
            <a:spLocks noGrp="1"/>
          </p:cNvSpPr>
          <p:nvPr>
            <p:ph type="dt" sz="half" idx="10"/>
          </p:nvPr>
        </p:nvSpPr>
        <p:spPr/>
        <p:txBody>
          <a:bodyPr/>
          <a:lstStyle/>
          <a:p>
            <a:fld id="{07CE967B-F00F-1240-AF13-9F38E08639E5}" type="datetimeFigureOut">
              <a:rPr lang="en-US" smtClean="0"/>
              <a:t>8/22/23</a:t>
            </a:fld>
            <a:endParaRPr lang="en-US"/>
          </a:p>
        </p:txBody>
      </p:sp>
      <p:sp>
        <p:nvSpPr>
          <p:cNvPr id="6" name="Footer Placeholder 5">
            <a:extLst>
              <a:ext uri="{FF2B5EF4-FFF2-40B4-BE49-F238E27FC236}">
                <a16:creationId xmlns:a16="http://schemas.microsoft.com/office/drawing/2014/main" id="{99C231F3-C65E-E610-B411-1962F57E1E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53F2-78B0-1B7E-BE27-44F58A5CCB34}"/>
              </a:ext>
            </a:extLst>
          </p:cNvPr>
          <p:cNvSpPr>
            <a:spLocks noGrp="1"/>
          </p:cNvSpPr>
          <p:nvPr>
            <p:ph type="sldNum" sz="quarter" idx="12"/>
          </p:nvPr>
        </p:nvSpPr>
        <p:spPr/>
        <p:txBody>
          <a:bodyPr/>
          <a:lstStyle/>
          <a:p>
            <a:fld id="{F9BCD36A-21DC-D649-964D-A95754981FAF}" type="slidenum">
              <a:rPr lang="en-US" smtClean="0"/>
              <a:t>‹#›</a:t>
            </a:fld>
            <a:endParaRPr lang="en-US"/>
          </a:p>
        </p:txBody>
      </p:sp>
    </p:spTree>
    <p:extLst>
      <p:ext uri="{BB962C8B-B14F-4D97-AF65-F5344CB8AC3E}">
        <p14:creationId xmlns:p14="http://schemas.microsoft.com/office/powerpoint/2010/main" val="2004816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1B1DF1-CA7F-43AD-1CD2-70E2298171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96EF86-B903-D344-A6EB-1CA18A5A07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8F11F-0481-5554-6FBC-4E9D7CF9CC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CE967B-F00F-1240-AF13-9F38E08639E5}" type="datetimeFigureOut">
              <a:rPr lang="en-US" smtClean="0"/>
              <a:t>8/22/23</a:t>
            </a:fld>
            <a:endParaRPr lang="en-US"/>
          </a:p>
        </p:txBody>
      </p:sp>
      <p:sp>
        <p:nvSpPr>
          <p:cNvPr id="5" name="Footer Placeholder 4">
            <a:extLst>
              <a:ext uri="{FF2B5EF4-FFF2-40B4-BE49-F238E27FC236}">
                <a16:creationId xmlns:a16="http://schemas.microsoft.com/office/drawing/2014/main" id="{C6CA47EF-9CFC-3228-91A0-52AD3DE883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20FC7E-FE1C-8572-4EA9-6386B91820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BCD36A-21DC-D649-964D-A95754981FAF}" type="slidenum">
              <a:rPr lang="en-US" smtClean="0"/>
              <a:t>‹#›</a:t>
            </a:fld>
            <a:endParaRPr lang="en-US"/>
          </a:p>
        </p:txBody>
      </p:sp>
    </p:spTree>
    <p:extLst>
      <p:ext uri="{BB962C8B-B14F-4D97-AF65-F5344CB8AC3E}">
        <p14:creationId xmlns:p14="http://schemas.microsoft.com/office/powerpoint/2010/main" val="2112001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quizlet.com/jp/818427771/lesson-0-booster-words-flash-cards/?i=58mhyx&amp;x=1jqt" TargetMode="External"/><Relationship Id="rId7" Type="http://schemas.openxmlformats.org/officeDocument/2006/relationships/image" Target="../media/image2.svg"/><Relationship Id="rId2" Type="http://schemas.openxmlformats.org/officeDocument/2006/relationships/hyperlink" Target="https://github.com/lLukii/Chinese-Class"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mailto:jguo@browning.edu" TargetMode="External"/><Relationship Id="rId4" Type="http://schemas.openxmlformats.org/officeDocument/2006/relationships/hyperlink" Target="mailto:ljiao@browning.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37A7A-B075-9D38-CBF6-500032489DC9}"/>
              </a:ext>
            </a:extLst>
          </p:cNvPr>
          <p:cNvSpPr>
            <a:spLocks noGrp="1"/>
          </p:cNvSpPr>
          <p:nvPr>
            <p:ph type="ctrTitle"/>
          </p:nvPr>
        </p:nvSpPr>
        <p:spPr>
          <a:xfrm>
            <a:off x="0" y="0"/>
            <a:ext cx="12192001" cy="3509963"/>
          </a:xfrm>
          <a:solidFill>
            <a:schemeClr val="accent2"/>
          </a:solidFill>
        </p:spPr>
        <p:txBody>
          <a:bodyPr>
            <a:normAutofit fontScale="90000"/>
          </a:bodyPr>
          <a:lstStyle/>
          <a:p>
            <a:br>
              <a:rPr lang="en-US" dirty="0">
                <a:latin typeface="Libian TC" panose="02010600040101010101" pitchFamily="2" charset="-120"/>
                <a:ea typeface="Libian TC" panose="02010600040101010101" pitchFamily="2" charset="-120"/>
              </a:rPr>
            </a:br>
            <a:br>
              <a:rPr lang="en-US" dirty="0">
                <a:latin typeface="Libian TC" panose="02010600040101010101" pitchFamily="2" charset="-120"/>
                <a:ea typeface="Libian TC" panose="02010600040101010101" pitchFamily="2" charset="-120"/>
              </a:rPr>
            </a:br>
            <a:br>
              <a:rPr lang="en-US" dirty="0">
                <a:latin typeface="Libian TC" panose="02010600040101010101" pitchFamily="2" charset="-120"/>
                <a:ea typeface="Libian TC" panose="02010600040101010101" pitchFamily="2" charset="-120"/>
              </a:rPr>
            </a:br>
            <a:br>
              <a:rPr lang="en-US" dirty="0">
                <a:latin typeface="Libian TC" panose="02010600040101010101" pitchFamily="2" charset="-120"/>
                <a:ea typeface="Libian TC" panose="02010600040101010101" pitchFamily="2" charset="-120"/>
              </a:rPr>
            </a:br>
            <a:r>
              <a:rPr lang="en-US" dirty="0">
                <a:latin typeface="Libian TC" panose="02010600040101010101" pitchFamily="2" charset="-120"/>
                <a:ea typeface="Libian TC" panose="02010600040101010101" pitchFamily="2" charset="-120"/>
              </a:rPr>
              <a:t>Chinese Club at Browning!	</a:t>
            </a:r>
            <a:br>
              <a:rPr lang="en-US" dirty="0">
                <a:latin typeface="Libian TC" panose="02010600040101010101" pitchFamily="2" charset="-120"/>
                <a:ea typeface="Libian TC" panose="02010600040101010101" pitchFamily="2" charset="-120"/>
              </a:rPr>
            </a:br>
            <a:br>
              <a:rPr lang="en-US" dirty="0">
                <a:latin typeface="Libian TC" panose="02010600040101010101" pitchFamily="2" charset="-120"/>
                <a:ea typeface="Libian TC" panose="02010600040101010101" pitchFamily="2" charset="-120"/>
              </a:rPr>
            </a:br>
            <a:endParaRPr lang="en-US" dirty="0">
              <a:latin typeface="Libian TC" panose="02010600040101010101" pitchFamily="2" charset="-120"/>
              <a:ea typeface="Libian TC" panose="02010600040101010101" pitchFamily="2" charset="-120"/>
            </a:endParaRPr>
          </a:p>
        </p:txBody>
      </p:sp>
      <p:sp>
        <p:nvSpPr>
          <p:cNvPr id="3" name="Subtitle 2">
            <a:extLst>
              <a:ext uri="{FF2B5EF4-FFF2-40B4-BE49-F238E27FC236}">
                <a16:creationId xmlns:a16="http://schemas.microsoft.com/office/drawing/2014/main" id="{00DC99F5-C070-8A8E-EAE6-9C8D95E7B57D}"/>
              </a:ext>
            </a:extLst>
          </p:cNvPr>
          <p:cNvSpPr>
            <a:spLocks noGrp="1"/>
          </p:cNvSpPr>
          <p:nvPr>
            <p:ph type="subTitle" idx="1"/>
          </p:nvPr>
        </p:nvSpPr>
        <p:spPr>
          <a:xfrm>
            <a:off x="1" y="3509963"/>
            <a:ext cx="12191999" cy="3348037"/>
          </a:xfrm>
          <a:solidFill>
            <a:schemeClr val="accent2"/>
          </a:solidFill>
        </p:spPr>
        <p:txBody>
          <a:bodyPr/>
          <a:lstStyle/>
          <a:p>
            <a:endParaRPr lang="en-US" dirty="0">
              <a:latin typeface="Libian TC" panose="02010600040101010101" pitchFamily="2" charset="-120"/>
              <a:ea typeface="Libian TC" panose="02010600040101010101" pitchFamily="2" charset="-120"/>
            </a:endParaRPr>
          </a:p>
          <a:p>
            <a:r>
              <a:rPr lang="en-US" dirty="0">
                <a:latin typeface="Libian TC" panose="02010600040101010101" pitchFamily="2" charset="-120"/>
                <a:ea typeface="Libian TC" panose="02010600040101010101" pitchFamily="2" charset="-120"/>
              </a:rPr>
              <a:t>Week 0: </a:t>
            </a:r>
          </a:p>
          <a:p>
            <a:r>
              <a:rPr lang="en-US" dirty="0">
                <a:latin typeface="Libian TC" panose="02010600040101010101" pitchFamily="2" charset="-120"/>
                <a:ea typeface="Libian TC" panose="02010600040101010101" pitchFamily="2" charset="-120"/>
              </a:rPr>
              <a:t>Orientation / Introduction to the language</a:t>
            </a:r>
          </a:p>
        </p:txBody>
      </p:sp>
      <p:pic>
        <p:nvPicPr>
          <p:cNvPr id="5" name="Graphic 4" descr="Festive lantern with solid fill">
            <a:extLst>
              <a:ext uri="{FF2B5EF4-FFF2-40B4-BE49-F238E27FC236}">
                <a16:creationId xmlns:a16="http://schemas.microsoft.com/office/drawing/2014/main" id="{81564E0D-6821-623E-7825-2592AFC96F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5895" y="-126828"/>
            <a:ext cx="2101402" cy="2101402"/>
          </a:xfrm>
          <a:prstGeom prst="rect">
            <a:avLst/>
          </a:prstGeom>
        </p:spPr>
      </p:pic>
      <p:pic>
        <p:nvPicPr>
          <p:cNvPr id="9" name="Graphic 8" descr="Festive lantern with solid fill">
            <a:extLst>
              <a:ext uri="{FF2B5EF4-FFF2-40B4-BE49-F238E27FC236}">
                <a16:creationId xmlns:a16="http://schemas.microsoft.com/office/drawing/2014/main" id="{20702DC9-EF1B-C384-E9FE-B4A4C6D9D9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9396" y="3179591"/>
            <a:ext cx="914400" cy="914400"/>
          </a:xfrm>
          <a:prstGeom prst="rect">
            <a:avLst/>
          </a:prstGeom>
        </p:spPr>
      </p:pic>
      <p:pic>
        <p:nvPicPr>
          <p:cNvPr id="11" name="Graphic 10" descr="Festive lantern with solid fill">
            <a:extLst>
              <a:ext uri="{FF2B5EF4-FFF2-40B4-BE49-F238E27FC236}">
                <a16:creationId xmlns:a16="http://schemas.microsoft.com/office/drawing/2014/main" id="{084F7CDF-A08D-014C-12C2-7D212C5E81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2699" y="1754981"/>
            <a:ext cx="1567794" cy="1567794"/>
          </a:xfrm>
          <a:prstGeom prst="rect">
            <a:avLst/>
          </a:prstGeom>
        </p:spPr>
      </p:pic>
    </p:spTree>
    <p:extLst>
      <p:ext uri="{BB962C8B-B14F-4D97-AF65-F5344CB8AC3E}">
        <p14:creationId xmlns:p14="http://schemas.microsoft.com/office/powerpoint/2010/main" val="1944931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7EF2-E98D-4DA6-D65A-44CF4B25114E}"/>
              </a:ext>
            </a:extLst>
          </p:cNvPr>
          <p:cNvSpPr>
            <a:spLocks noGrp="1"/>
          </p:cNvSpPr>
          <p:nvPr>
            <p:ph type="title"/>
          </p:nvPr>
        </p:nvSpPr>
        <p:spPr>
          <a:solidFill>
            <a:schemeClr val="accent2"/>
          </a:solidFill>
        </p:spPr>
        <p:txBody>
          <a:bodyPr/>
          <a:lstStyle/>
          <a:p>
            <a:r>
              <a:rPr lang="en-US" dirty="0">
                <a:latin typeface="Libian TC" panose="02010600040101010101" pitchFamily="2" charset="-120"/>
                <a:ea typeface="Libian TC" panose="02010600040101010101" pitchFamily="2" charset="-120"/>
              </a:rPr>
              <a:t>Extra Resources: </a:t>
            </a:r>
          </a:p>
        </p:txBody>
      </p:sp>
      <p:sp>
        <p:nvSpPr>
          <p:cNvPr id="3" name="Content Placeholder 2">
            <a:extLst>
              <a:ext uri="{FF2B5EF4-FFF2-40B4-BE49-F238E27FC236}">
                <a16:creationId xmlns:a16="http://schemas.microsoft.com/office/drawing/2014/main" id="{0670D373-5FB2-2028-3DB3-7AC91723A7FC}"/>
              </a:ext>
            </a:extLst>
          </p:cNvPr>
          <p:cNvSpPr>
            <a:spLocks noGrp="1"/>
          </p:cNvSpPr>
          <p:nvPr>
            <p:ph idx="1"/>
          </p:nvPr>
        </p:nvSpPr>
        <p:spPr>
          <a:xfrm>
            <a:off x="838200" y="1932919"/>
            <a:ext cx="10515600" cy="4244044"/>
          </a:xfrm>
          <a:solidFill>
            <a:schemeClr val="accent2"/>
          </a:solidFill>
          <a:ln>
            <a:solidFill>
              <a:schemeClr val="accent2"/>
            </a:solidFill>
          </a:ln>
        </p:spPr>
        <p:txBody>
          <a:bodyPr>
            <a:normAutofit/>
          </a:bodyPr>
          <a:lstStyle/>
          <a:p>
            <a:pPr marL="0" indent="0">
              <a:buNone/>
            </a:pPr>
            <a:r>
              <a:rPr lang="en-US" altLang="zh-CN" sz="2400" dirty="0">
                <a:latin typeface="Libian TC" panose="02010600040101010101" pitchFamily="2" charset="-120"/>
                <a:ea typeface="Libian TC" panose="02010600040101010101" pitchFamily="2" charset="-120"/>
                <a:sym typeface="Wingdings" pitchFamily="2" charset="2"/>
              </a:rPr>
              <a:t>PPT Link:  </a:t>
            </a:r>
            <a:r>
              <a:rPr lang="en-US" altLang="zh-CN" sz="2400" dirty="0">
                <a:latin typeface="Libian TC" panose="02010600040101010101" pitchFamily="2" charset="-120"/>
                <a:ea typeface="Libian TC" panose="02010600040101010101" pitchFamily="2" charset="-120"/>
                <a:sym typeface="Wingdings" pitchFamily="2" charset="2"/>
                <a:hlinkClick r:id="rId2"/>
              </a:rPr>
              <a:t>https://github.com/lLukii/Chinese-Class</a:t>
            </a:r>
            <a:endParaRPr lang="en-US" altLang="zh-CN" sz="2400" dirty="0">
              <a:latin typeface="Libian TC" panose="02010600040101010101" pitchFamily="2" charset="-120"/>
              <a:ea typeface="Libian TC" panose="02010600040101010101" pitchFamily="2" charset="-120"/>
              <a:sym typeface="Wingdings" pitchFamily="2" charset="2"/>
            </a:endParaRPr>
          </a:p>
          <a:p>
            <a:pPr marL="0" indent="0">
              <a:buNone/>
            </a:pPr>
            <a:r>
              <a:rPr lang="en-US" altLang="zh-CN" sz="2400" dirty="0">
                <a:latin typeface="Libian TC" panose="02010600040101010101" pitchFamily="2" charset="-120"/>
                <a:ea typeface="Libian TC" panose="02010600040101010101" pitchFamily="2" charset="-120"/>
                <a:sym typeface="Wingdings" pitchFamily="2" charset="2"/>
              </a:rPr>
              <a:t>Quizlet: </a:t>
            </a:r>
            <a:r>
              <a:rPr lang="en-US" altLang="zh-CN" sz="2400" dirty="0">
                <a:latin typeface="Libian TC" panose="02010600040101010101" pitchFamily="2" charset="-120"/>
                <a:ea typeface="Libian TC" panose="02010600040101010101" pitchFamily="2" charset="-120"/>
                <a:sym typeface="Wingdings" pitchFamily="2" charset="2"/>
                <a:hlinkClick r:id="rId3"/>
              </a:rPr>
              <a:t>https://quizlet.com/jp/818427771/lesson-0-booster-words-flash-cards/?i=58mhyx&amp;x=1jqt</a:t>
            </a:r>
            <a:r>
              <a:rPr lang="en-US" altLang="zh-CN" sz="2400" dirty="0">
                <a:latin typeface="Libian TC" panose="02010600040101010101" pitchFamily="2" charset="-120"/>
                <a:ea typeface="Libian TC" panose="02010600040101010101" pitchFamily="2" charset="-120"/>
                <a:sym typeface="Wingdings" pitchFamily="2" charset="2"/>
              </a:rPr>
              <a:t> </a:t>
            </a:r>
          </a:p>
          <a:p>
            <a:pPr marL="0" indent="0">
              <a:buNone/>
            </a:pPr>
            <a:r>
              <a:rPr lang="en-US" altLang="zh-CN" sz="2400" dirty="0">
                <a:latin typeface="Libian TC" panose="02010600040101010101" pitchFamily="2" charset="-120"/>
                <a:ea typeface="Libian TC" panose="02010600040101010101" pitchFamily="2" charset="-120"/>
                <a:sym typeface="Wingdings" pitchFamily="2" charset="2"/>
              </a:rPr>
              <a:t>Contact Us:</a:t>
            </a:r>
            <a:br>
              <a:rPr lang="en-US" altLang="zh-CN" sz="2400" dirty="0">
                <a:latin typeface="Libian TC" panose="02010600040101010101" pitchFamily="2" charset="-120"/>
                <a:ea typeface="Libian TC" panose="02010600040101010101" pitchFamily="2" charset="-120"/>
                <a:sym typeface="Wingdings" pitchFamily="2" charset="2"/>
              </a:rPr>
            </a:br>
            <a:r>
              <a:rPr lang="en-US" altLang="zh-CN" sz="2400" dirty="0">
                <a:latin typeface="Libian TC" panose="02010600040101010101" pitchFamily="2" charset="-120"/>
                <a:ea typeface="Libian TC" panose="02010600040101010101" pitchFamily="2" charset="-120"/>
                <a:sym typeface="Wingdings" pitchFamily="2" charset="2"/>
              </a:rPr>
              <a:t>Email: </a:t>
            </a:r>
            <a:r>
              <a:rPr lang="en-US" altLang="zh-CN" sz="2400" dirty="0">
                <a:latin typeface="Libian TC" panose="02010600040101010101" pitchFamily="2" charset="-120"/>
                <a:ea typeface="Libian TC" panose="02010600040101010101" pitchFamily="2" charset="-120"/>
                <a:sym typeface="Wingdings" pitchFamily="2" charset="2"/>
                <a:hlinkClick r:id="rId4"/>
              </a:rPr>
              <a:t>ljiao@browning.edu</a:t>
            </a:r>
            <a:r>
              <a:rPr lang="en-US" altLang="zh-CN" sz="2400" dirty="0">
                <a:latin typeface="Libian TC" panose="02010600040101010101" pitchFamily="2" charset="-120"/>
                <a:ea typeface="Libian TC" panose="02010600040101010101" pitchFamily="2" charset="-120"/>
                <a:sym typeface="Wingdings" pitchFamily="2" charset="2"/>
              </a:rPr>
              <a:t>, </a:t>
            </a:r>
            <a:r>
              <a:rPr lang="en-US" altLang="zh-CN" sz="2400" dirty="0">
                <a:latin typeface="Libian TC" panose="02010600040101010101" pitchFamily="2" charset="-120"/>
                <a:ea typeface="Libian TC" panose="02010600040101010101" pitchFamily="2" charset="-120"/>
                <a:sym typeface="Wingdings" pitchFamily="2" charset="2"/>
                <a:hlinkClick r:id="rId5"/>
              </a:rPr>
              <a:t>jguo@browning.edu</a:t>
            </a:r>
            <a:r>
              <a:rPr lang="en-US" altLang="zh-CN" sz="2400" dirty="0">
                <a:latin typeface="Libian TC" panose="02010600040101010101" pitchFamily="2" charset="-120"/>
                <a:ea typeface="Libian TC" panose="02010600040101010101" pitchFamily="2" charset="-120"/>
                <a:sym typeface="Wingdings" pitchFamily="2" charset="2"/>
              </a:rPr>
              <a:t> </a:t>
            </a:r>
          </a:p>
          <a:p>
            <a:pPr marL="0" indent="0">
              <a:buNone/>
            </a:pPr>
            <a:r>
              <a:rPr lang="en-US" altLang="zh-CN" sz="2400" dirty="0">
                <a:latin typeface="Libian TC" panose="02010600040101010101" pitchFamily="2" charset="-120"/>
                <a:ea typeface="Libian TC" panose="02010600040101010101" pitchFamily="2" charset="-120"/>
                <a:sym typeface="Wingdings" pitchFamily="2" charset="2"/>
              </a:rPr>
              <a:t>WeChat ID: </a:t>
            </a:r>
            <a:r>
              <a:rPr lang="en-US" altLang="zh-CN" sz="2400" dirty="0" err="1">
                <a:latin typeface="Libian TC" panose="02010600040101010101" pitchFamily="2" charset="-120"/>
                <a:ea typeface="Libian TC" panose="02010600040101010101" pitchFamily="2" charset="-120"/>
                <a:sym typeface="Wingdings" pitchFamily="2" charset="2"/>
              </a:rPr>
              <a:t>TheRealLukii</a:t>
            </a:r>
            <a:r>
              <a:rPr lang="en-US" altLang="zh-CN" sz="2400" dirty="0">
                <a:latin typeface="Libian TC" panose="02010600040101010101" pitchFamily="2" charset="-120"/>
                <a:ea typeface="Libian TC" panose="02010600040101010101" pitchFamily="2" charset="-120"/>
                <a:sym typeface="Wingdings" pitchFamily="2" charset="2"/>
              </a:rPr>
              <a:t> (Lucas Jiao)</a:t>
            </a:r>
          </a:p>
          <a:p>
            <a:pPr marL="0" indent="0">
              <a:buNone/>
            </a:pPr>
            <a:endParaRPr lang="en-US" altLang="zh-CN" sz="2400" dirty="0">
              <a:latin typeface="Libian TC" panose="02010600040101010101" pitchFamily="2" charset="-120"/>
              <a:ea typeface="Libian TC" panose="02010600040101010101" pitchFamily="2" charset="-120"/>
              <a:sym typeface="Wingdings" pitchFamily="2" charset="2"/>
            </a:endParaRPr>
          </a:p>
          <a:p>
            <a:pPr marL="0" indent="0">
              <a:buNone/>
            </a:pPr>
            <a:r>
              <a:rPr lang="en-US" altLang="zh-CN" sz="2400" dirty="0">
                <a:latin typeface="Libian TC" panose="02010600040101010101" pitchFamily="2" charset="-120"/>
                <a:ea typeface="Libian TC" panose="02010600040101010101" pitchFamily="2" charset="-120"/>
                <a:sym typeface="Wingdings" pitchFamily="2" charset="2"/>
              </a:rPr>
              <a:t>Chinese Practice Discord Server:</a:t>
            </a:r>
          </a:p>
          <a:p>
            <a:pPr marL="0" indent="0">
              <a:buNone/>
            </a:pPr>
            <a:r>
              <a:rPr lang="en-US" altLang="zh-CN" sz="2400" dirty="0">
                <a:latin typeface="Libian TC" panose="02010600040101010101" pitchFamily="2" charset="-120"/>
                <a:ea typeface="Libian TC" panose="02010600040101010101" pitchFamily="2" charset="-120"/>
                <a:sym typeface="Wingdings" pitchFamily="2" charset="2"/>
              </a:rPr>
              <a:t>[Has not been implemented]</a:t>
            </a:r>
          </a:p>
          <a:p>
            <a:pPr marL="0" indent="0">
              <a:buNone/>
            </a:pPr>
            <a:endParaRPr lang="en-US" altLang="zh-CN" sz="2400" dirty="0">
              <a:latin typeface="Libian TC" panose="02010600040101010101" pitchFamily="2" charset="-120"/>
              <a:ea typeface="Libian TC" panose="02010600040101010101" pitchFamily="2" charset="-120"/>
              <a:sym typeface="Wingdings" pitchFamily="2" charset="2"/>
            </a:endParaRPr>
          </a:p>
          <a:p>
            <a:pPr marL="0" indent="0">
              <a:buNone/>
            </a:pPr>
            <a:endParaRPr lang="en-US" altLang="zh-CN" sz="2400" dirty="0">
              <a:latin typeface="Libian TC" panose="02010600040101010101" pitchFamily="2" charset="-120"/>
              <a:ea typeface="Libian TC" panose="02010600040101010101" pitchFamily="2" charset="-120"/>
              <a:sym typeface="Wingdings" pitchFamily="2" charset="2"/>
            </a:endParaRPr>
          </a:p>
          <a:p>
            <a:pPr marL="0" indent="0">
              <a:buNone/>
            </a:pPr>
            <a:endParaRPr lang="en-US" altLang="zh-CN" sz="2400" dirty="0">
              <a:latin typeface="Libian TC" panose="02010600040101010101" pitchFamily="2" charset="-120"/>
              <a:ea typeface="Libian TC" panose="02010600040101010101" pitchFamily="2" charset="-120"/>
              <a:sym typeface="Wingdings" pitchFamily="2" charset="2"/>
            </a:endParaRPr>
          </a:p>
          <a:p>
            <a:pPr marL="0" indent="0">
              <a:buNone/>
            </a:pPr>
            <a:endParaRPr lang="en-US" altLang="zh-CN" sz="2400" dirty="0">
              <a:latin typeface="Libian TC" panose="02010600040101010101" pitchFamily="2" charset="-120"/>
              <a:ea typeface="Libian TC" panose="02010600040101010101" pitchFamily="2" charset="-120"/>
              <a:sym typeface="Wingdings" pitchFamily="2" charset="2"/>
            </a:endParaRPr>
          </a:p>
          <a:p>
            <a:pPr marL="0" indent="0">
              <a:buNone/>
            </a:pPr>
            <a:endParaRPr lang="en-US" altLang="zh-CN" sz="2400" dirty="0">
              <a:latin typeface="Libian TC" panose="02010600040101010101" pitchFamily="2" charset="-120"/>
              <a:ea typeface="Libian TC" panose="02010600040101010101" pitchFamily="2" charset="-120"/>
              <a:sym typeface="Wingdings" pitchFamily="2" charset="2"/>
            </a:endParaRPr>
          </a:p>
          <a:p>
            <a:pPr marL="0" indent="0">
              <a:buNone/>
            </a:pPr>
            <a:endParaRPr lang="en-US" altLang="zh-CN" sz="2400" dirty="0">
              <a:latin typeface="Libian TC" panose="02010600040101010101" pitchFamily="2" charset="-120"/>
              <a:ea typeface="Libian TC" panose="02010600040101010101" pitchFamily="2" charset="-120"/>
              <a:sym typeface="Wingdings" pitchFamily="2" charset="2"/>
            </a:endParaRPr>
          </a:p>
        </p:txBody>
      </p:sp>
      <p:pic>
        <p:nvPicPr>
          <p:cNvPr id="4" name="Graphic 3" descr="Festive lantern with solid fill">
            <a:extLst>
              <a:ext uri="{FF2B5EF4-FFF2-40B4-BE49-F238E27FC236}">
                <a16:creationId xmlns:a16="http://schemas.microsoft.com/office/drawing/2014/main" id="{73DD931D-F1DE-84D7-469F-8851420004D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896600" y="1424610"/>
            <a:ext cx="914400" cy="914400"/>
          </a:xfrm>
          <a:prstGeom prst="rect">
            <a:avLst/>
          </a:prstGeom>
        </p:spPr>
      </p:pic>
      <p:pic>
        <p:nvPicPr>
          <p:cNvPr id="5" name="Graphic 4" descr="Festive lantern with solid fill">
            <a:extLst>
              <a:ext uri="{FF2B5EF4-FFF2-40B4-BE49-F238E27FC236}">
                <a16:creationId xmlns:a16="http://schemas.microsoft.com/office/drawing/2014/main" id="{EB896B08-500C-767A-E2E6-3C44490017D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69903" y="0"/>
            <a:ext cx="1567794" cy="1567794"/>
          </a:xfrm>
          <a:prstGeom prst="rect">
            <a:avLst/>
          </a:prstGeom>
        </p:spPr>
      </p:pic>
    </p:spTree>
    <p:extLst>
      <p:ext uri="{BB962C8B-B14F-4D97-AF65-F5344CB8AC3E}">
        <p14:creationId xmlns:p14="http://schemas.microsoft.com/office/powerpoint/2010/main" val="653186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7EF2-E98D-4DA6-D65A-44CF4B25114E}"/>
              </a:ext>
            </a:extLst>
          </p:cNvPr>
          <p:cNvSpPr>
            <a:spLocks noGrp="1"/>
          </p:cNvSpPr>
          <p:nvPr>
            <p:ph type="title"/>
          </p:nvPr>
        </p:nvSpPr>
        <p:spPr>
          <a:solidFill>
            <a:schemeClr val="accent2"/>
          </a:solidFill>
        </p:spPr>
        <p:txBody>
          <a:bodyPr/>
          <a:lstStyle/>
          <a:p>
            <a:r>
              <a:rPr lang="en-US" dirty="0">
                <a:latin typeface="Libian TC" panose="02010600040101010101" pitchFamily="2" charset="-120"/>
                <a:ea typeface="Libian TC" panose="02010600040101010101" pitchFamily="2" charset="-120"/>
              </a:rPr>
              <a:t>About Us: </a:t>
            </a:r>
          </a:p>
        </p:txBody>
      </p:sp>
      <p:sp>
        <p:nvSpPr>
          <p:cNvPr id="3" name="Content Placeholder 2">
            <a:extLst>
              <a:ext uri="{FF2B5EF4-FFF2-40B4-BE49-F238E27FC236}">
                <a16:creationId xmlns:a16="http://schemas.microsoft.com/office/drawing/2014/main" id="{0670D373-5FB2-2028-3DB3-7AC91723A7FC}"/>
              </a:ext>
            </a:extLst>
          </p:cNvPr>
          <p:cNvSpPr>
            <a:spLocks noGrp="1"/>
          </p:cNvSpPr>
          <p:nvPr>
            <p:ph idx="1"/>
          </p:nvPr>
        </p:nvSpPr>
        <p:spPr>
          <a:xfrm>
            <a:off x="838200" y="1825625"/>
            <a:ext cx="10515600" cy="3432175"/>
          </a:xfrm>
          <a:solidFill>
            <a:schemeClr val="accent2"/>
          </a:solidFill>
          <a:ln>
            <a:solidFill>
              <a:schemeClr val="accent2"/>
            </a:solidFill>
          </a:ln>
        </p:spPr>
        <p:txBody>
          <a:bodyPr>
            <a:normAutofit lnSpcReduction="10000"/>
          </a:bodyPr>
          <a:lstStyle/>
          <a:p>
            <a:pPr marL="0" indent="0">
              <a:buNone/>
            </a:pPr>
            <a:r>
              <a:rPr lang="en-US" dirty="0">
                <a:latin typeface="Libian TC" panose="02010600040101010101" pitchFamily="2" charset="-120"/>
                <a:ea typeface="Libian TC" panose="02010600040101010101" pitchFamily="2" charset="-120"/>
              </a:rPr>
              <a:t>Lucas (</a:t>
            </a:r>
            <a:r>
              <a:rPr lang="en-US" dirty="0" err="1">
                <a:latin typeface="Libian TC" panose="02010600040101010101" pitchFamily="2" charset="-120"/>
                <a:ea typeface="Libian TC" panose="02010600040101010101" pitchFamily="2" charset="-120"/>
              </a:rPr>
              <a:t>Yichen</a:t>
            </a:r>
            <a:r>
              <a:rPr lang="en-US" dirty="0">
                <a:latin typeface="Libian TC" panose="02010600040101010101" pitchFamily="2" charset="-120"/>
                <a:ea typeface="Libian TC" panose="02010600040101010101" pitchFamily="2" charset="-120"/>
              </a:rPr>
              <a:t>) Jiao (Chinese Name: </a:t>
            </a:r>
            <a:r>
              <a:rPr lang="en-US" dirty="0" err="1">
                <a:latin typeface="Libian TC" panose="02010600040101010101" pitchFamily="2" charset="-120"/>
                <a:ea typeface="Libian TC" panose="02010600040101010101" pitchFamily="2" charset="-120"/>
              </a:rPr>
              <a:t>焦绎尘</a:t>
            </a:r>
            <a:r>
              <a:rPr lang="en-US" dirty="0">
                <a:latin typeface="Libian TC" panose="02010600040101010101" pitchFamily="2" charset="-120"/>
                <a:ea typeface="Libian TC" panose="02010600040101010101" pitchFamily="2" charset="-120"/>
              </a:rPr>
              <a:t>) [G9]: </a:t>
            </a:r>
          </a:p>
          <a:p>
            <a:pPr>
              <a:buFontTx/>
              <a:buChar char="-"/>
            </a:pPr>
            <a:r>
              <a:rPr lang="en-US" sz="1600" dirty="0">
                <a:latin typeface="Libian TC" panose="02010600040101010101" pitchFamily="2" charset="-120"/>
                <a:ea typeface="Libian TC" panose="02010600040101010101" pitchFamily="2" charset="-120"/>
              </a:rPr>
              <a:t>Born in Beijing China in December 2008</a:t>
            </a:r>
            <a:endParaRPr lang="en-US" sz="1400" dirty="0">
              <a:latin typeface="Libian TC" panose="02010600040101010101" pitchFamily="2" charset="-120"/>
              <a:ea typeface="Libian TC" panose="02010600040101010101" pitchFamily="2" charset="-120"/>
            </a:endParaRPr>
          </a:p>
          <a:p>
            <a:pPr>
              <a:buFontTx/>
              <a:buChar char="-"/>
            </a:pPr>
            <a:r>
              <a:rPr lang="en-US" sz="1600" dirty="0">
                <a:latin typeface="Libian TC" panose="02010600040101010101" pitchFamily="2" charset="-120"/>
                <a:ea typeface="Libian TC" panose="02010600040101010101" pitchFamily="2" charset="-120"/>
              </a:rPr>
              <a:t>Speaks Chinese daily with parents and extended family</a:t>
            </a:r>
          </a:p>
          <a:p>
            <a:pPr>
              <a:buFontTx/>
              <a:buChar char="-"/>
            </a:pPr>
            <a:r>
              <a:rPr lang="en-US" sz="1600" dirty="0">
                <a:latin typeface="Libian TC" panose="02010600040101010101" pitchFamily="2" charset="-120"/>
                <a:ea typeface="Libian TC" panose="02010600040101010101" pitchFamily="2" charset="-120"/>
              </a:rPr>
              <a:t>Enrolled for a year in a Chinese international school</a:t>
            </a:r>
          </a:p>
          <a:p>
            <a:pPr marL="0" indent="0">
              <a:buNone/>
            </a:pPr>
            <a:endParaRPr lang="en-US" sz="2400" dirty="0">
              <a:latin typeface="Libian TC" panose="02010600040101010101" pitchFamily="2" charset="-120"/>
              <a:ea typeface="Libian TC" panose="02010600040101010101" pitchFamily="2" charset="-120"/>
            </a:endParaRPr>
          </a:p>
          <a:p>
            <a:pPr marL="0" indent="0">
              <a:buNone/>
            </a:pPr>
            <a:r>
              <a:rPr lang="en-US" dirty="0">
                <a:latin typeface="Libian TC" panose="02010600040101010101" pitchFamily="2" charset="-120"/>
                <a:ea typeface="Libian TC" panose="02010600040101010101" pitchFamily="2" charset="-120"/>
              </a:rPr>
              <a:t>Jonathan Guo (Chinese Name: </a:t>
            </a:r>
            <a:r>
              <a:rPr lang="en-US" dirty="0" err="1">
                <a:latin typeface="Libian TC" panose="02010600040101010101" pitchFamily="2" charset="-120"/>
                <a:ea typeface="Libian TC" panose="02010600040101010101" pitchFamily="2" charset="-120"/>
              </a:rPr>
              <a:t>郭德皞</a:t>
            </a:r>
            <a:r>
              <a:rPr lang="en-US" dirty="0">
                <a:latin typeface="Libian TC" panose="02010600040101010101" pitchFamily="2" charset="-120"/>
                <a:ea typeface="Libian TC" panose="02010600040101010101" pitchFamily="2" charset="-120"/>
              </a:rPr>
              <a:t>) [G11]: </a:t>
            </a:r>
          </a:p>
          <a:p>
            <a:pPr marL="0" indent="0">
              <a:buNone/>
            </a:pPr>
            <a:r>
              <a:rPr lang="en-US" sz="1600" dirty="0">
                <a:latin typeface="Libian TC" panose="02010600040101010101" pitchFamily="2" charset="-120"/>
                <a:ea typeface="Libian TC" panose="02010600040101010101" pitchFamily="2" charset="-120"/>
              </a:rPr>
              <a:t>- ok</a:t>
            </a:r>
          </a:p>
          <a:p>
            <a:pPr marL="0" indent="0">
              <a:buNone/>
            </a:pPr>
            <a:r>
              <a:rPr lang="en-US" sz="1600" dirty="0">
                <a:latin typeface="Libian TC" panose="02010600040101010101" pitchFamily="2" charset="-120"/>
                <a:ea typeface="Libian TC" panose="02010600040101010101" pitchFamily="2" charset="-120"/>
              </a:rPr>
              <a:t>- ok</a:t>
            </a:r>
          </a:p>
          <a:p>
            <a:pPr marL="0" indent="0">
              <a:buNone/>
            </a:pPr>
            <a:r>
              <a:rPr lang="en-US" sz="1600" dirty="0">
                <a:latin typeface="Libian TC" panose="02010600040101010101" pitchFamily="2" charset="-120"/>
                <a:ea typeface="Libian TC" panose="02010600040101010101" pitchFamily="2" charset="-120"/>
              </a:rPr>
              <a:t>- ok</a:t>
            </a:r>
          </a:p>
          <a:p>
            <a:pPr marL="0" indent="0">
              <a:buNone/>
            </a:pPr>
            <a:endParaRPr lang="en-US" sz="2400" dirty="0">
              <a:latin typeface="Libian TC" panose="02010600040101010101" pitchFamily="2" charset="-120"/>
              <a:ea typeface="Libian TC" panose="02010600040101010101" pitchFamily="2" charset="-120"/>
            </a:endParaRPr>
          </a:p>
        </p:txBody>
      </p:sp>
      <p:pic>
        <p:nvPicPr>
          <p:cNvPr id="4" name="Graphic 3" descr="Festive lantern with solid fill">
            <a:extLst>
              <a:ext uri="{FF2B5EF4-FFF2-40B4-BE49-F238E27FC236}">
                <a16:creationId xmlns:a16="http://schemas.microsoft.com/office/drawing/2014/main" id="{73DD931D-F1DE-84D7-469F-8851420004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600" y="1424610"/>
            <a:ext cx="914400" cy="914400"/>
          </a:xfrm>
          <a:prstGeom prst="rect">
            <a:avLst/>
          </a:prstGeom>
        </p:spPr>
      </p:pic>
      <p:pic>
        <p:nvPicPr>
          <p:cNvPr id="5" name="Graphic 4" descr="Festive lantern with solid fill">
            <a:extLst>
              <a:ext uri="{FF2B5EF4-FFF2-40B4-BE49-F238E27FC236}">
                <a16:creationId xmlns:a16="http://schemas.microsoft.com/office/drawing/2014/main" id="{EB896B08-500C-767A-E2E6-3C44490017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69903" y="0"/>
            <a:ext cx="1567794" cy="1567794"/>
          </a:xfrm>
          <a:prstGeom prst="rect">
            <a:avLst/>
          </a:prstGeom>
        </p:spPr>
      </p:pic>
      <p:pic>
        <p:nvPicPr>
          <p:cNvPr id="7" name="Picture 6">
            <a:extLst>
              <a:ext uri="{FF2B5EF4-FFF2-40B4-BE49-F238E27FC236}">
                <a16:creationId xmlns:a16="http://schemas.microsoft.com/office/drawing/2014/main" id="{F647344B-80DF-5716-238A-05436FA24CB5}"/>
              </a:ext>
            </a:extLst>
          </p:cNvPr>
          <p:cNvPicPr>
            <a:picLocks noChangeAspect="1"/>
          </p:cNvPicPr>
          <p:nvPr/>
        </p:nvPicPr>
        <p:blipFill>
          <a:blip r:embed="rId4"/>
          <a:stretch>
            <a:fillRect/>
          </a:stretch>
        </p:blipFill>
        <p:spPr>
          <a:xfrm>
            <a:off x="7901326" y="1881810"/>
            <a:ext cx="2343457" cy="1756904"/>
          </a:xfrm>
          <a:prstGeom prst="rect">
            <a:avLst/>
          </a:prstGeom>
        </p:spPr>
      </p:pic>
    </p:spTree>
    <p:extLst>
      <p:ext uri="{BB962C8B-B14F-4D97-AF65-F5344CB8AC3E}">
        <p14:creationId xmlns:p14="http://schemas.microsoft.com/office/powerpoint/2010/main" val="3162349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7EF2-E98D-4DA6-D65A-44CF4B25114E}"/>
              </a:ext>
            </a:extLst>
          </p:cNvPr>
          <p:cNvSpPr>
            <a:spLocks noGrp="1"/>
          </p:cNvSpPr>
          <p:nvPr>
            <p:ph type="title"/>
          </p:nvPr>
        </p:nvSpPr>
        <p:spPr>
          <a:solidFill>
            <a:schemeClr val="accent2"/>
          </a:solidFill>
        </p:spPr>
        <p:txBody>
          <a:bodyPr/>
          <a:lstStyle/>
          <a:p>
            <a:r>
              <a:rPr lang="en-US" dirty="0">
                <a:latin typeface="Libian TC" panose="02010600040101010101" pitchFamily="2" charset="-120"/>
                <a:ea typeface="Libian TC" panose="02010600040101010101" pitchFamily="2" charset="-120"/>
              </a:rPr>
              <a:t>Advantages of learning </a:t>
            </a:r>
            <a:r>
              <a:rPr lang="en-US" dirty="0" err="1">
                <a:latin typeface="Libian TC" panose="02010600040101010101" pitchFamily="2" charset="-120"/>
                <a:ea typeface="Libian TC" panose="02010600040101010101" pitchFamily="2" charset="-120"/>
              </a:rPr>
              <a:t>chinese</a:t>
            </a:r>
            <a:endParaRPr lang="en-US" dirty="0">
              <a:latin typeface="Libian TC" panose="02010600040101010101" pitchFamily="2" charset="-120"/>
              <a:ea typeface="Libian TC" panose="02010600040101010101" pitchFamily="2" charset="-120"/>
            </a:endParaRPr>
          </a:p>
        </p:txBody>
      </p:sp>
      <p:sp>
        <p:nvSpPr>
          <p:cNvPr id="3" name="Content Placeholder 2">
            <a:extLst>
              <a:ext uri="{FF2B5EF4-FFF2-40B4-BE49-F238E27FC236}">
                <a16:creationId xmlns:a16="http://schemas.microsoft.com/office/drawing/2014/main" id="{0670D373-5FB2-2028-3DB3-7AC91723A7FC}"/>
              </a:ext>
            </a:extLst>
          </p:cNvPr>
          <p:cNvSpPr>
            <a:spLocks noGrp="1"/>
          </p:cNvSpPr>
          <p:nvPr>
            <p:ph idx="1"/>
          </p:nvPr>
        </p:nvSpPr>
        <p:spPr>
          <a:xfrm>
            <a:off x="381000" y="1764665"/>
            <a:ext cx="10515600" cy="4351338"/>
          </a:xfrm>
          <a:solidFill>
            <a:schemeClr val="accent2"/>
          </a:solidFill>
          <a:ln>
            <a:solidFill>
              <a:schemeClr val="accent2"/>
            </a:solidFill>
          </a:ln>
        </p:spPr>
        <p:txBody>
          <a:bodyPr>
            <a:normAutofit/>
          </a:bodyPr>
          <a:lstStyle/>
          <a:p>
            <a:pPr marL="457200" indent="-457200">
              <a:buAutoNum type="arabicPeriod"/>
            </a:pPr>
            <a:r>
              <a:rPr lang="en-US" sz="2400" dirty="0">
                <a:latin typeface="Libian TC" panose="02010600040101010101" pitchFamily="2" charset="-120"/>
                <a:ea typeface="Libian TC" panose="02010600040101010101" pitchFamily="2" charset="-120"/>
              </a:rPr>
              <a:t>Chinese is the 2</a:t>
            </a:r>
            <a:r>
              <a:rPr lang="en-US" sz="2400" baseline="30000" dirty="0">
                <a:latin typeface="Libian TC" panose="02010600040101010101" pitchFamily="2" charset="-120"/>
                <a:ea typeface="Libian TC" panose="02010600040101010101" pitchFamily="2" charset="-120"/>
              </a:rPr>
              <a:t>nd</a:t>
            </a:r>
            <a:r>
              <a:rPr lang="en-US" sz="2400" dirty="0">
                <a:latin typeface="Libian TC" panose="02010600040101010101" pitchFamily="2" charset="-120"/>
                <a:ea typeface="Libian TC" panose="02010600040101010101" pitchFamily="2" charset="-120"/>
              </a:rPr>
              <a:t> most spoken language in the world. By learning The language, you would open yourself up to many more individuals.</a:t>
            </a:r>
          </a:p>
          <a:p>
            <a:pPr marL="457200" indent="-457200">
              <a:buAutoNum type="arabicPeriod"/>
            </a:pPr>
            <a:endParaRPr lang="en-US" sz="2400" dirty="0">
              <a:latin typeface="Libian TC" panose="02010600040101010101" pitchFamily="2" charset="-120"/>
              <a:ea typeface="Libian TC" panose="02010600040101010101" pitchFamily="2" charset="-120"/>
            </a:endParaRPr>
          </a:p>
          <a:p>
            <a:pPr marL="457200" indent="-457200">
              <a:buAutoNum type="arabicPeriod"/>
            </a:pPr>
            <a:r>
              <a:rPr lang="en-US" sz="2400" dirty="0">
                <a:latin typeface="Libian TC" panose="02010600040101010101" pitchFamily="2" charset="-120"/>
                <a:ea typeface="Libian TC" panose="02010600040101010101" pitchFamily="2" charset="-120"/>
              </a:rPr>
              <a:t>You’re learning a language spoken in a place with rich historical background and significant innovations. </a:t>
            </a:r>
          </a:p>
          <a:p>
            <a:pPr marL="0" indent="0">
              <a:buNone/>
            </a:pPr>
            <a:endParaRPr lang="en-US" sz="2400" dirty="0">
              <a:latin typeface="Libian TC" panose="02010600040101010101" pitchFamily="2" charset="-120"/>
              <a:ea typeface="Libian TC" panose="02010600040101010101" pitchFamily="2" charset="-120"/>
            </a:endParaRPr>
          </a:p>
          <a:p>
            <a:pPr marL="457200" indent="-457200">
              <a:buAutoNum type="arabicPeriod"/>
            </a:pPr>
            <a:r>
              <a:rPr lang="en-US" sz="2400" dirty="0">
                <a:latin typeface="Libian TC" panose="02010600040101010101" pitchFamily="2" charset="-120"/>
                <a:ea typeface="Libian TC" panose="02010600040101010101" pitchFamily="2" charset="-120"/>
              </a:rPr>
              <a:t>3. Many other languages like Japanese and Korean derive from Chinese, sharing characters and pronunciations. </a:t>
            </a:r>
          </a:p>
          <a:p>
            <a:pPr marL="457200" indent="-457200">
              <a:buAutoNum type="arabicPeriod"/>
            </a:pPr>
            <a:endParaRPr lang="en-US" sz="2400" dirty="0">
              <a:latin typeface="Libian TC" panose="02010600040101010101" pitchFamily="2" charset="-120"/>
              <a:ea typeface="Libian TC" panose="02010600040101010101" pitchFamily="2" charset="-120"/>
            </a:endParaRPr>
          </a:p>
          <a:p>
            <a:pPr marL="457200" indent="-457200">
              <a:buAutoNum type="arabicPeriod"/>
            </a:pPr>
            <a:endParaRPr lang="en-US" sz="2400" dirty="0">
              <a:latin typeface="Libian TC" panose="02010600040101010101" pitchFamily="2" charset="-120"/>
              <a:ea typeface="Libian TC" panose="02010600040101010101" pitchFamily="2" charset="-120"/>
            </a:endParaRPr>
          </a:p>
          <a:p>
            <a:pPr marL="0" indent="0">
              <a:buNone/>
            </a:pPr>
            <a:endParaRPr lang="en-US" sz="2400" dirty="0">
              <a:latin typeface="Libian TC" panose="02010600040101010101" pitchFamily="2" charset="-120"/>
              <a:ea typeface="Libian TC" panose="02010600040101010101" pitchFamily="2" charset="-120"/>
            </a:endParaRPr>
          </a:p>
          <a:p>
            <a:pPr marL="457200" indent="-457200">
              <a:buAutoNum type="arabicPeriod"/>
            </a:pPr>
            <a:endParaRPr lang="en-US" sz="2400" dirty="0">
              <a:latin typeface="Libian TC" panose="02010600040101010101" pitchFamily="2" charset="-120"/>
              <a:ea typeface="Libian TC" panose="02010600040101010101" pitchFamily="2" charset="-120"/>
            </a:endParaRPr>
          </a:p>
          <a:p>
            <a:pPr marL="457200" indent="-457200">
              <a:buAutoNum type="arabicPeriod"/>
            </a:pPr>
            <a:endParaRPr lang="en-US" sz="2400" dirty="0">
              <a:latin typeface="Libian TC" panose="02010600040101010101" pitchFamily="2" charset="-120"/>
              <a:ea typeface="Libian TC" panose="02010600040101010101" pitchFamily="2" charset="-120"/>
            </a:endParaRPr>
          </a:p>
          <a:p>
            <a:pPr marL="457200" indent="-457200">
              <a:buAutoNum type="arabicPeriod"/>
            </a:pPr>
            <a:endParaRPr lang="en-US" sz="2400" dirty="0">
              <a:latin typeface="Libian TC" panose="02010600040101010101" pitchFamily="2" charset="-120"/>
              <a:ea typeface="Libian TC" panose="02010600040101010101" pitchFamily="2" charset="-120"/>
            </a:endParaRPr>
          </a:p>
          <a:p>
            <a:pPr marL="457200" indent="-457200">
              <a:buAutoNum type="arabicPeriod"/>
            </a:pPr>
            <a:endParaRPr lang="en-US" sz="2400" dirty="0">
              <a:latin typeface="Libian TC" panose="02010600040101010101" pitchFamily="2" charset="-120"/>
              <a:ea typeface="Libian TC" panose="02010600040101010101" pitchFamily="2" charset="-120"/>
            </a:endParaRPr>
          </a:p>
          <a:p>
            <a:pPr marL="457200" indent="-457200">
              <a:buAutoNum type="arabicPeriod"/>
            </a:pPr>
            <a:endParaRPr lang="en-US" sz="2400" dirty="0">
              <a:latin typeface="Libian TC" panose="02010600040101010101" pitchFamily="2" charset="-120"/>
              <a:ea typeface="Libian TC" panose="02010600040101010101" pitchFamily="2" charset="-120"/>
            </a:endParaRPr>
          </a:p>
          <a:p>
            <a:pPr marL="457200" indent="-457200">
              <a:buAutoNum type="arabicPeriod"/>
            </a:pPr>
            <a:endParaRPr lang="en-US" sz="2400" dirty="0">
              <a:latin typeface="Libian TC" panose="02010600040101010101" pitchFamily="2" charset="-120"/>
              <a:ea typeface="Libian TC" panose="02010600040101010101" pitchFamily="2" charset="-120"/>
            </a:endParaRPr>
          </a:p>
        </p:txBody>
      </p:sp>
      <p:pic>
        <p:nvPicPr>
          <p:cNvPr id="4" name="Graphic 3" descr="Festive lantern with solid fill">
            <a:extLst>
              <a:ext uri="{FF2B5EF4-FFF2-40B4-BE49-F238E27FC236}">
                <a16:creationId xmlns:a16="http://schemas.microsoft.com/office/drawing/2014/main" id="{73DD931D-F1DE-84D7-469F-8851420004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600" y="1424610"/>
            <a:ext cx="914400" cy="914400"/>
          </a:xfrm>
          <a:prstGeom prst="rect">
            <a:avLst/>
          </a:prstGeom>
        </p:spPr>
      </p:pic>
      <p:pic>
        <p:nvPicPr>
          <p:cNvPr id="5" name="Graphic 4" descr="Festive lantern with solid fill">
            <a:extLst>
              <a:ext uri="{FF2B5EF4-FFF2-40B4-BE49-F238E27FC236}">
                <a16:creationId xmlns:a16="http://schemas.microsoft.com/office/drawing/2014/main" id="{EB896B08-500C-767A-E2E6-3C44490017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69903" y="0"/>
            <a:ext cx="1567794" cy="1567794"/>
          </a:xfrm>
          <a:prstGeom prst="rect">
            <a:avLst/>
          </a:prstGeom>
        </p:spPr>
      </p:pic>
    </p:spTree>
    <p:extLst>
      <p:ext uri="{BB962C8B-B14F-4D97-AF65-F5344CB8AC3E}">
        <p14:creationId xmlns:p14="http://schemas.microsoft.com/office/powerpoint/2010/main" val="202627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7EF2-E98D-4DA6-D65A-44CF4B25114E}"/>
              </a:ext>
            </a:extLst>
          </p:cNvPr>
          <p:cNvSpPr>
            <a:spLocks noGrp="1"/>
          </p:cNvSpPr>
          <p:nvPr>
            <p:ph type="title"/>
          </p:nvPr>
        </p:nvSpPr>
        <p:spPr>
          <a:solidFill>
            <a:schemeClr val="accent2"/>
          </a:solidFill>
        </p:spPr>
        <p:txBody>
          <a:bodyPr/>
          <a:lstStyle/>
          <a:p>
            <a:r>
              <a:rPr lang="en-US" dirty="0">
                <a:latin typeface="Libian TC" panose="02010600040101010101" pitchFamily="2" charset="-120"/>
                <a:ea typeface="Libian TC" panose="02010600040101010101" pitchFamily="2" charset="-120"/>
              </a:rPr>
              <a:t>Challenges of learning Chinese</a:t>
            </a:r>
          </a:p>
        </p:txBody>
      </p:sp>
      <p:sp>
        <p:nvSpPr>
          <p:cNvPr id="3" name="Content Placeholder 2">
            <a:extLst>
              <a:ext uri="{FF2B5EF4-FFF2-40B4-BE49-F238E27FC236}">
                <a16:creationId xmlns:a16="http://schemas.microsoft.com/office/drawing/2014/main" id="{0670D373-5FB2-2028-3DB3-7AC91723A7FC}"/>
              </a:ext>
            </a:extLst>
          </p:cNvPr>
          <p:cNvSpPr>
            <a:spLocks noGrp="1"/>
          </p:cNvSpPr>
          <p:nvPr>
            <p:ph idx="1"/>
          </p:nvPr>
        </p:nvSpPr>
        <p:spPr>
          <a:solidFill>
            <a:schemeClr val="accent2"/>
          </a:solidFill>
          <a:ln>
            <a:solidFill>
              <a:schemeClr val="accent2"/>
            </a:solidFill>
          </a:ln>
        </p:spPr>
        <p:txBody>
          <a:bodyPr>
            <a:normAutofit/>
          </a:bodyPr>
          <a:lstStyle/>
          <a:p>
            <a:pPr marL="457200" indent="-457200">
              <a:buAutoNum type="arabicPeriod"/>
            </a:pPr>
            <a:r>
              <a:rPr lang="en-US" sz="2400" dirty="0">
                <a:latin typeface="Libian TC" panose="02010600040101010101" pitchFamily="2" charset="-120"/>
                <a:ea typeface="Libian TC" panose="02010600040101010101" pitchFamily="2" charset="-120"/>
              </a:rPr>
              <a:t>Chinese is the only language in the world where tone changes the meaning of words. </a:t>
            </a:r>
          </a:p>
          <a:p>
            <a:pPr marL="457200" indent="-457200">
              <a:buAutoNum type="arabicPeriod"/>
            </a:pPr>
            <a:endParaRPr lang="en-US" sz="2400" dirty="0">
              <a:latin typeface="Libian TC" panose="02010600040101010101" pitchFamily="2" charset="-120"/>
              <a:ea typeface="Libian TC" panose="02010600040101010101" pitchFamily="2" charset="-120"/>
            </a:endParaRPr>
          </a:p>
          <a:p>
            <a:pPr marL="457200" indent="-457200">
              <a:buAutoNum type="arabicPeriod"/>
            </a:pPr>
            <a:r>
              <a:rPr lang="en-US" sz="2400" dirty="0">
                <a:latin typeface="Libian TC" panose="02010600040101010101" pitchFamily="2" charset="-120"/>
                <a:ea typeface="Libian TC" panose="02010600040101010101" pitchFamily="2" charset="-120"/>
              </a:rPr>
              <a:t>Unlike western languages, Chinese lacks an alphabetical system. </a:t>
            </a:r>
          </a:p>
        </p:txBody>
      </p:sp>
      <p:pic>
        <p:nvPicPr>
          <p:cNvPr id="4" name="Graphic 3" descr="Festive lantern with solid fill">
            <a:extLst>
              <a:ext uri="{FF2B5EF4-FFF2-40B4-BE49-F238E27FC236}">
                <a16:creationId xmlns:a16="http://schemas.microsoft.com/office/drawing/2014/main" id="{73DD931D-F1DE-84D7-469F-8851420004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600" y="1424610"/>
            <a:ext cx="914400" cy="914400"/>
          </a:xfrm>
          <a:prstGeom prst="rect">
            <a:avLst/>
          </a:prstGeom>
        </p:spPr>
      </p:pic>
      <p:pic>
        <p:nvPicPr>
          <p:cNvPr id="5" name="Graphic 4" descr="Festive lantern with solid fill">
            <a:extLst>
              <a:ext uri="{FF2B5EF4-FFF2-40B4-BE49-F238E27FC236}">
                <a16:creationId xmlns:a16="http://schemas.microsoft.com/office/drawing/2014/main" id="{EB896B08-500C-767A-E2E6-3C44490017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69903" y="0"/>
            <a:ext cx="1567794" cy="1567794"/>
          </a:xfrm>
          <a:prstGeom prst="rect">
            <a:avLst/>
          </a:prstGeom>
        </p:spPr>
      </p:pic>
    </p:spTree>
    <p:extLst>
      <p:ext uri="{BB962C8B-B14F-4D97-AF65-F5344CB8AC3E}">
        <p14:creationId xmlns:p14="http://schemas.microsoft.com/office/powerpoint/2010/main" val="458689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7EF2-E98D-4DA6-D65A-44CF4B25114E}"/>
              </a:ext>
            </a:extLst>
          </p:cNvPr>
          <p:cNvSpPr>
            <a:spLocks noGrp="1"/>
          </p:cNvSpPr>
          <p:nvPr>
            <p:ph type="title"/>
          </p:nvPr>
        </p:nvSpPr>
        <p:spPr>
          <a:solidFill>
            <a:schemeClr val="accent2"/>
          </a:solidFill>
        </p:spPr>
        <p:txBody>
          <a:bodyPr/>
          <a:lstStyle/>
          <a:p>
            <a:r>
              <a:rPr lang="en-US" dirty="0">
                <a:latin typeface="Libian TC" panose="02010600040101010101" pitchFamily="2" charset="-120"/>
                <a:ea typeface="Libian TC" panose="02010600040101010101" pitchFamily="2" charset="-120"/>
              </a:rPr>
              <a:t>Some things to keep in mind: </a:t>
            </a:r>
          </a:p>
        </p:txBody>
      </p:sp>
      <p:sp>
        <p:nvSpPr>
          <p:cNvPr id="3" name="Content Placeholder 2">
            <a:extLst>
              <a:ext uri="{FF2B5EF4-FFF2-40B4-BE49-F238E27FC236}">
                <a16:creationId xmlns:a16="http://schemas.microsoft.com/office/drawing/2014/main" id="{0670D373-5FB2-2028-3DB3-7AC91723A7FC}"/>
              </a:ext>
            </a:extLst>
          </p:cNvPr>
          <p:cNvSpPr>
            <a:spLocks noGrp="1"/>
          </p:cNvSpPr>
          <p:nvPr>
            <p:ph idx="1"/>
          </p:nvPr>
        </p:nvSpPr>
        <p:spPr>
          <a:solidFill>
            <a:schemeClr val="accent2"/>
          </a:solidFill>
          <a:ln>
            <a:solidFill>
              <a:schemeClr val="accent2"/>
            </a:solidFill>
          </a:ln>
        </p:spPr>
        <p:txBody>
          <a:bodyPr>
            <a:normAutofit/>
          </a:bodyPr>
          <a:lstStyle/>
          <a:p>
            <a:pPr marL="457200" indent="-457200">
              <a:buAutoNum type="arabicPeriod"/>
            </a:pPr>
            <a:r>
              <a:rPr lang="en-US" sz="2400" dirty="0">
                <a:latin typeface="Libian TC" panose="02010600040101010101" pitchFamily="2" charset="-120"/>
                <a:ea typeface="Libian TC" panose="02010600040101010101" pitchFamily="2" charset="-120"/>
              </a:rPr>
              <a:t>Be respectful to others: Don’t interrupt during a lesson in a way that disrupts other people’s learning. </a:t>
            </a:r>
          </a:p>
          <a:p>
            <a:pPr marL="457200" indent="-457200">
              <a:buAutoNum type="arabicPeriod"/>
            </a:pPr>
            <a:r>
              <a:rPr lang="en-US" sz="2400" dirty="0">
                <a:latin typeface="Libian TC" panose="02010600040101010101" pitchFamily="2" charset="-120"/>
                <a:ea typeface="Libian TC" panose="02010600040101010101" pitchFamily="2" charset="-120"/>
              </a:rPr>
              <a:t>Do not create pressure for others: Chinese is a difficult language! Don’t cause pressure for your peers if they are struggling with a particular topic/concept. </a:t>
            </a:r>
          </a:p>
          <a:p>
            <a:pPr marL="457200" indent="-457200">
              <a:buAutoNum type="arabicPeriod"/>
            </a:pPr>
            <a:r>
              <a:rPr lang="en-US" sz="2400" dirty="0">
                <a:latin typeface="Libian TC" panose="02010600040101010101" pitchFamily="2" charset="-120"/>
                <a:ea typeface="Libian TC" panose="02010600040101010101" pitchFamily="2" charset="-120"/>
              </a:rPr>
              <a:t>Help others: If you see your peers confused with a topic that you understood, use your knowledge to the fullest and help them understand. </a:t>
            </a:r>
          </a:p>
          <a:p>
            <a:pPr marL="457200" indent="-457200">
              <a:buAutoNum type="arabicPeriod"/>
            </a:pPr>
            <a:r>
              <a:rPr lang="en-US" sz="2400" dirty="0">
                <a:latin typeface="Libian TC" panose="02010600040101010101" pitchFamily="2" charset="-120"/>
                <a:ea typeface="Libian TC" panose="02010600040101010101" pitchFamily="2" charset="-120"/>
              </a:rPr>
              <a:t>Have fun: We want you to have fun and enjoy the process of learning the language. Reach out to us if you feel like at any point that this club is adding high levels of stress or anything alike. </a:t>
            </a:r>
          </a:p>
        </p:txBody>
      </p:sp>
      <p:pic>
        <p:nvPicPr>
          <p:cNvPr id="4" name="Graphic 3" descr="Festive lantern with solid fill">
            <a:extLst>
              <a:ext uri="{FF2B5EF4-FFF2-40B4-BE49-F238E27FC236}">
                <a16:creationId xmlns:a16="http://schemas.microsoft.com/office/drawing/2014/main" id="{73DD931D-F1DE-84D7-469F-8851420004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600" y="1424610"/>
            <a:ext cx="914400" cy="914400"/>
          </a:xfrm>
          <a:prstGeom prst="rect">
            <a:avLst/>
          </a:prstGeom>
        </p:spPr>
      </p:pic>
      <p:pic>
        <p:nvPicPr>
          <p:cNvPr id="5" name="Graphic 4" descr="Festive lantern with solid fill">
            <a:extLst>
              <a:ext uri="{FF2B5EF4-FFF2-40B4-BE49-F238E27FC236}">
                <a16:creationId xmlns:a16="http://schemas.microsoft.com/office/drawing/2014/main" id="{EB896B08-500C-767A-E2E6-3C44490017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69903" y="0"/>
            <a:ext cx="1567794" cy="1567794"/>
          </a:xfrm>
          <a:prstGeom prst="rect">
            <a:avLst/>
          </a:prstGeom>
        </p:spPr>
      </p:pic>
    </p:spTree>
    <p:extLst>
      <p:ext uri="{BB962C8B-B14F-4D97-AF65-F5344CB8AC3E}">
        <p14:creationId xmlns:p14="http://schemas.microsoft.com/office/powerpoint/2010/main" val="3612740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7EF2-E98D-4DA6-D65A-44CF4B25114E}"/>
              </a:ext>
            </a:extLst>
          </p:cNvPr>
          <p:cNvSpPr>
            <a:spLocks noGrp="1"/>
          </p:cNvSpPr>
          <p:nvPr>
            <p:ph type="title"/>
          </p:nvPr>
        </p:nvSpPr>
        <p:spPr>
          <a:solidFill>
            <a:schemeClr val="accent2"/>
          </a:solidFill>
        </p:spPr>
        <p:txBody>
          <a:bodyPr/>
          <a:lstStyle/>
          <a:p>
            <a:r>
              <a:rPr lang="en-US" dirty="0">
                <a:latin typeface="Libian TC" panose="02010600040101010101" pitchFamily="2" charset="-120"/>
                <a:ea typeface="Libian TC" panose="02010600040101010101" pitchFamily="2" charset="-120"/>
              </a:rPr>
              <a:t>Covered Topics:</a:t>
            </a:r>
          </a:p>
        </p:txBody>
      </p:sp>
      <p:sp>
        <p:nvSpPr>
          <p:cNvPr id="3" name="Content Placeholder 2">
            <a:extLst>
              <a:ext uri="{FF2B5EF4-FFF2-40B4-BE49-F238E27FC236}">
                <a16:creationId xmlns:a16="http://schemas.microsoft.com/office/drawing/2014/main" id="{0670D373-5FB2-2028-3DB3-7AC91723A7FC}"/>
              </a:ext>
            </a:extLst>
          </p:cNvPr>
          <p:cNvSpPr>
            <a:spLocks noGrp="1"/>
          </p:cNvSpPr>
          <p:nvPr>
            <p:ph idx="1"/>
          </p:nvPr>
        </p:nvSpPr>
        <p:spPr>
          <a:solidFill>
            <a:schemeClr val="accent2"/>
          </a:solidFill>
          <a:ln>
            <a:solidFill>
              <a:schemeClr val="accent2"/>
            </a:solidFill>
          </a:ln>
        </p:spPr>
        <p:txBody>
          <a:bodyPr>
            <a:normAutofit/>
          </a:bodyPr>
          <a:lstStyle/>
          <a:p>
            <a:pPr marL="0" indent="0">
              <a:buNone/>
            </a:pPr>
            <a:r>
              <a:rPr lang="en-US" dirty="0">
                <a:latin typeface="Libian TC" panose="02010600040101010101" pitchFamily="2" charset="-120"/>
                <a:ea typeface="Libian TC" panose="02010600040101010101" pitchFamily="2" charset="-120"/>
              </a:rPr>
              <a:t>Semester I – Speaking. </a:t>
            </a:r>
          </a:p>
          <a:p>
            <a:pPr marL="0" indent="0">
              <a:buNone/>
            </a:pPr>
            <a:r>
              <a:rPr lang="en-US" sz="2400" dirty="0">
                <a:latin typeface="Libian TC" panose="02010600040101010101" pitchFamily="2" charset="-120"/>
                <a:ea typeface="Libian TC" panose="02010600040101010101" pitchFamily="2" charset="-120"/>
              </a:rPr>
              <a:t>The primary focus of the first semester is to lay a foundation on how to interpret and speak Chinese. </a:t>
            </a:r>
          </a:p>
          <a:p>
            <a:pPr marL="0" indent="0">
              <a:buNone/>
            </a:pPr>
            <a:r>
              <a:rPr lang="en-US" dirty="0">
                <a:latin typeface="Libian TC" panose="02010600040101010101" pitchFamily="2" charset="-120"/>
                <a:ea typeface="Libian TC" panose="02010600040101010101" pitchFamily="2" charset="-120"/>
              </a:rPr>
              <a:t>Semester II – Writing / Reading</a:t>
            </a:r>
          </a:p>
          <a:p>
            <a:pPr marL="0" indent="0">
              <a:buNone/>
            </a:pPr>
            <a:r>
              <a:rPr lang="en-US" sz="2400" dirty="0">
                <a:latin typeface="Libian TC" panose="02010600040101010101" pitchFamily="2" charset="-120"/>
                <a:ea typeface="Libian TC" panose="02010600040101010101" pitchFamily="2" charset="-120"/>
              </a:rPr>
              <a:t>Once we’ve explored how to speak and listen to Chinese, we can start reading and writing. Passages from various sources will be frequently used. </a:t>
            </a:r>
          </a:p>
          <a:p>
            <a:pPr marL="0" indent="0">
              <a:buNone/>
            </a:pPr>
            <a:r>
              <a:rPr lang="en-US" sz="2400" dirty="0">
                <a:latin typeface="Libian TC" panose="02010600040101010101" pitchFamily="2" charset="-120"/>
                <a:ea typeface="Libian TC" panose="02010600040101010101" pitchFamily="2" charset="-120"/>
              </a:rPr>
              <a:t>Extra Resources:</a:t>
            </a:r>
          </a:p>
          <a:p>
            <a:pPr marL="0" indent="0">
              <a:buNone/>
            </a:pPr>
            <a:r>
              <a:rPr lang="en-US" sz="2400" dirty="0">
                <a:latin typeface="Libian TC" panose="02010600040101010101" pitchFamily="2" charset="-120"/>
                <a:ea typeface="Libian TC" panose="02010600040101010101" pitchFamily="2" charset="-120"/>
              </a:rPr>
              <a:t>Each week will contain an optional set of some vocabulary words (in both pinyin or Chinese characters) in </a:t>
            </a:r>
            <a:r>
              <a:rPr lang="en-US" sz="2400" dirty="0" err="1">
                <a:latin typeface="Libian TC" panose="02010600040101010101" pitchFamily="2" charset="-120"/>
                <a:ea typeface="Libian TC" panose="02010600040101010101" pitchFamily="2" charset="-120"/>
              </a:rPr>
              <a:t>quizlet</a:t>
            </a:r>
            <a:r>
              <a:rPr lang="en-US" sz="2400" dirty="0">
                <a:latin typeface="Libian TC" panose="02010600040101010101" pitchFamily="2" charset="-120"/>
                <a:ea typeface="Libian TC" panose="02010600040101010101" pitchFamily="2" charset="-120"/>
              </a:rPr>
              <a:t>. These may come in handy during the </a:t>
            </a:r>
            <a:r>
              <a:rPr lang="en-US" sz="2400" dirty="0" err="1">
                <a:latin typeface="Libian TC" panose="02010600040101010101" pitchFamily="2" charset="-120"/>
                <a:ea typeface="Libian TC" panose="02010600040101010101" pitchFamily="2" charset="-120"/>
              </a:rPr>
              <a:t>excersises</a:t>
            </a:r>
            <a:r>
              <a:rPr lang="en-US" sz="2400" dirty="0">
                <a:latin typeface="Libian TC" panose="02010600040101010101" pitchFamily="2" charset="-120"/>
                <a:ea typeface="Libian TC" panose="02010600040101010101" pitchFamily="2" charset="-120"/>
              </a:rPr>
              <a:t> in each class. </a:t>
            </a:r>
          </a:p>
        </p:txBody>
      </p:sp>
      <p:pic>
        <p:nvPicPr>
          <p:cNvPr id="4" name="Graphic 3" descr="Festive lantern with solid fill">
            <a:extLst>
              <a:ext uri="{FF2B5EF4-FFF2-40B4-BE49-F238E27FC236}">
                <a16:creationId xmlns:a16="http://schemas.microsoft.com/office/drawing/2014/main" id="{73DD931D-F1DE-84D7-469F-8851420004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600" y="1424610"/>
            <a:ext cx="914400" cy="914400"/>
          </a:xfrm>
          <a:prstGeom prst="rect">
            <a:avLst/>
          </a:prstGeom>
        </p:spPr>
      </p:pic>
      <p:pic>
        <p:nvPicPr>
          <p:cNvPr id="5" name="Graphic 4" descr="Festive lantern with solid fill">
            <a:extLst>
              <a:ext uri="{FF2B5EF4-FFF2-40B4-BE49-F238E27FC236}">
                <a16:creationId xmlns:a16="http://schemas.microsoft.com/office/drawing/2014/main" id="{EB896B08-500C-767A-E2E6-3C44490017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69903" y="0"/>
            <a:ext cx="1567794" cy="1567794"/>
          </a:xfrm>
          <a:prstGeom prst="rect">
            <a:avLst/>
          </a:prstGeom>
        </p:spPr>
      </p:pic>
    </p:spTree>
    <p:extLst>
      <p:ext uri="{BB962C8B-B14F-4D97-AF65-F5344CB8AC3E}">
        <p14:creationId xmlns:p14="http://schemas.microsoft.com/office/powerpoint/2010/main" val="1978666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37A7A-B075-9D38-CBF6-500032489DC9}"/>
              </a:ext>
            </a:extLst>
          </p:cNvPr>
          <p:cNvSpPr>
            <a:spLocks noGrp="1"/>
          </p:cNvSpPr>
          <p:nvPr>
            <p:ph type="ctrTitle"/>
          </p:nvPr>
        </p:nvSpPr>
        <p:spPr>
          <a:xfrm>
            <a:off x="0" y="0"/>
            <a:ext cx="12192001" cy="3509963"/>
          </a:xfrm>
          <a:solidFill>
            <a:schemeClr val="accent2"/>
          </a:solidFill>
        </p:spPr>
        <p:txBody>
          <a:bodyPr>
            <a:normAutofit/>
          </a:bodyPr>
          <a:lstStyle/>
          <a:p>
            <a:r>
              <a:rPr lang="en-US" dirty="0">
                <a:latin typeface="Libian TC" panose="02010600040101010101" pitchFamily="2" charset="-120"/>
                <a:ea typeface="Libian TC" panose="02010600040101010101" pitchFamily="2" charset="-120"/>
              </a:rPr>
              <a:t>LESSON 0:</a:t>
            </a:r>
          </a:p>
        </p:txBody>
      </p:sp>
      <p:sp>
        <p:nvSpPr>
          <p:cNvPr id="3" name="Subtitle 2">
            <a:extLst>
              <a:ext uri="{FF2B5EF4-FFF2-40B4-BE49-F238E27FC236}">
                <a16:creationId xmlns:a16="http://schemas.microsoft.com/office/drawing/2014/main" id="{00DC99F5-C070-8A8E-EAE6-9C8D95E7B57D}"/>
              </a:ext>
            </a:extLst>
          </p:cNvPr>
          <p:cNvSpPr>
            <a:spLocks noGrp="1"/>
          </p:cNvSpPr>
          <p:nvPr>
            <p:ph type="subTitle" idx="1"/>
          </p:nvPr>
        </p:nvSpPr>
        <p:spPr>
          <a:xfrm>
            <a:off x="1" y="3509963"/>
            <a:ext cx="12191999" cy="3348037"/>
          </a:xfrm>
          <a:solidFill>
            <a:schemeClr val="accent2"/>
          </a:solidFill>
        </p:spPr>
        <p:txBody>
          <a:bodyPr/>
          <a:lstStyle/>
          <a:p>
            <a:r>
              <a:rPr lang="en-US" dirty="0">
                <a:latin typeface="Libian TC" panose="02010600040101010101" pitchFamily="2" charset="-120"/>
                <a:ea typeface="Libian TC" panose="02010600040101010101" pitchFamily="2" charset="-120"/>
              </a:rPr>
              <a:t>Speaking your first sentence. </a:t>
            </a:r>
          </a:p>
        </p:txBody>
      </p:sp>
      <p:pic>
        <p:nvPicPr>
          <p:cNvPr id="5" name="Graphic 4" descr="Festive lantern with solid fill">
            <a:extLst>
              <a:ext uri="{FF2B5EF4-FFF2-40B4-BE49-F238E27FC236}">
                <a16:creationId xmlns:a16="http://schemas.microsoft.com/office/drawing/2014/main" id="{81564E0D-6821-623E-7825-2592AFC96F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5895" y="-126828"/>
            <a:ext cx="2101402" cy="2101402"/>
          </a:xfrm>
          <a:prstGeom prst="rect">
            <a:avLst/>
          </a:prstGeom>
        </p:spPr>
      </p:pic>
      <p:pic>
        <p:nvPicPr>
          <p:cNvPr id="9" name="Graphic 8" descr="Festive lantern with solid fill">
            <a:extLst>
              <a:ext uri="{FF2B5EF4-FFF2-40B4-BE49-F238E27FC236}">
                <a16:creationId xmlns:a16="http://schemas.microsoft.com/office/drawing/2014/main" id="{20702DC9-EF1B-C384-E9FE-B4A4C6D9D9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9396" y="3179591"/>
            <a:ext cx="914400" cy="914400"/>
          </a:xfrm>
          <a:prstGeom prst="rect">
            <a:avLst/>
          </a:prstGeom>
        </p:spPr>
      </p:pic>
      <p:pic>
        <p:nvPicPr>
          <p:cNvPr id="11" name="Graphic 10" descr="Festive lantern with solid fill">
            <a:extLst>
              <a:ext uri="{FF2B5EF4-FFF2-40B4-BE49-F238E27FC236}">
                <a16:creationId xmlns:a16="http://schemas.microsoft.com/office/drawing/2014/main" id="{084F7CDF-A08D-014C-12C2-7D212C5E81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2699" y="1754981"/>
            <a:ext cx="1567794" cy="1567794"/>
          </a:xfrm>
          <a:prstGeom prst="rect">
            <a:avLst/>
          </a:prstGeom>
        </p:spPr>
      </p:pic>
    </p:spTree>
    <p:extLst>
      <p:ext uri="{BB962C8B-B14F-4D97-AF65-F5344CB8AC3E}">
        <p14:creationId xmlns:p14="http://schemas.microsoft.com/office/powerpoint/2010/main" val="276243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7EF2-E98D-4DA6-D65A-44CF4B25114E}"/>
              </a:ext>
            </a:extLst>
          </p:cNvPr>
          <p:cNvSpPr>
            <a:spLocks noGrp="1"/>
          </p:cNvSpPr>
          <p:nvPr>
            <p:ph type="title"/>
          </p:nvPr>
        </p:nvSpPr>
        <p:spPr>
          <a:solidFill>
            <a:schemeClr val="accent2"/>
          </a:solidFill>
        </p:spPr>
        <p:txBody>
          <a:bodyPr/>
          <a:lstStyle/>
          <a:p>
            <a:r>
              <a:rPr lang="en-US" dirty="0">
                <a:latin typeface="Libian TC" panose="02010600040101010101" pitchFamily="2" charset="-120"/>
                <a:ea typeface="Libian TC" panose="02010600040101010101" pitchFamily="2" charset="-120"/>
              </a:rPr>
              <a:t>How to greet someone</a:t>
            </a:r>
          </a:p>
        </p:txBody>
      </p:sp>
      <p:sp>
        <p:nvSpPr>
          <p:cNvPr id="3" name="Content Placeholder 2">
            <a:extLst>
              <a:ext uri="{FF2B5EF4-FFF2-40B4-BE49-F238E27FC236}">
                <a16:creationId xmlns:a16="http://schemas.microsoft.com/office/drawing/2014/main" id="{0670D373-5FB2-2028-3DB3-7AC91723A7FC}"/>
              </a:ext>
            </a:extLst>
          </p:cNvPr>
          <p:cNvSpPr>
            <a:spLocks noGrp="1"/>
          </p:cNvSpPr>
          <p:nvPr>
            <p:ph idx="1"/>
          </p:nvPr>
        </p:nvSpPr>
        <p:spPr>
          <a:xfrm>
            <a:off x="838200" y="1932919"/>
            <a:ext cx="10515600" cy="4244044"/>
          </a:xfrm>
          <a:solidFill>
            <a:schemeClr val="accent2"/>
          </a:solidFill>
          <a:ln>
            <a:solidFill>
              <a:schemeClr val="accent2"/>
            </a:solidFill>
          </a:ln>
        </p:spPr>
        <p:txBody>
          <a:bodyPr>
            <a:normAutofit/>
          </a:bodyPr>
          <a:lstStyle/>
          <a:p>
            <a:pPr marL="0" indent="0">
              <a:buNone/>
            </a:pPr>
            <a:r>
              <a:rPr lang="en-US" sz="2400" dirty="0">
                <a:latin typeface="Libian TC" panose="02010600040101010101" pitchFamily="2" charset="-120"/>
                <a:ea typeface="Libian TC" panose="02010600040101010101" pitchFamily="2" charset="-120"/>
              </a:rPr>
              <a:t>You might know that “Hello” in Chinese is </a:t>
            </a:r>
            <a:r>
              <a:rPr lang="en-US" sz="2400" dirty="0" err="1">
                <a:latin typeface="DFPBiaoKaiW5-HPinIn1NLU" panose="03000500000000000000" pitchFamily="66" charset="-120"/>
                <a:ea typeface="DFPBiaoKaiW5-HPinIn1NLU" panose="03000500000000000000" pitchFamily="66" charset="-120"/>
              </a:rPr>
              <a:t>你好</a:t>
            </a:r>
            <a:r>
              <a:rPr lang="zh-CN" altLang="en-US" sz="2400" dirty="0">
                <a:latin typeface="DFPBiaoKaiW5-HPinIn1NLU" panose="03000500000000000000" pitchFamily="66" charset="-120"/>
                <a:ea typeface="DFPBiaoKaiW5-HPinIn1NLU" panose="03000500000000000000" pitchFamily="66" charset="-120"/>
              </a:rPr>
              <a:t> </a:t>
            </a:r>
            <a:r>
              <a:rPr lang="en-US" altLang="zh-CN" sz="2400" dirty="0">
                <a:latin typeface="Libian TC" panose="02010600040101010101" pitchFamily="2" charset="-120"/>
                <a:ea typeface="Libian TC" panose="02010600040101010101" pitchFamily="2" charset="-120"/>
              </a:rPr>
              <a:t>or “</a:t>
            </a:r>
            <a:r>
              <a:rPr lang="en-US" altLang="zh-CN" sz="2400" dirty="0" err="1">
                <a:latin typeface="Libian TC" panose="02010600040101010101" pitchFamily="2" charset="-120"/>
                <a:ea typeface="Libian TC" panose="02010600040101010101" pitchFamily="2" charset="-120"/>
              </a:rPr>
              <a:t>ni</a:t>
            </a:r>
            <a:r>
              <a:rPr lang="en-US" altLang="zh-CN" sz="2400" dirty="0">
                <a:latin typeface="Libian TC" panose="02010600040101010101" pitchFamily="2" charset="-120"/>
                <a:ea typeface="Libian TC" panose="02010600040101010101" pitchFamily="2" charset="-120"/>
              </a:rPr>
              <a:t> hao”. We can add on to this by introducing our name. Here’s how we might do that</a:t>
            </a:r>
          </a:p>
          <a:p>
            <a:pPr marL="0" indent="0">
              <a:buNone/>
            </a:pPr>
            <a:r>
              <a:rPr lang="zh-CN" altLang="en-US" sz="2400" dirty="0">
                <a:latin typeface="DFPBiaoKaiW5-HPinIn1NLU" panose="03000500000000000000" pitchFamily="66" charset="-120"/>
                <a:ea typeface="DFPBiaoKaiW5-HPinIn1NLU" panose="03000500000000000000" pitchFamily="66" charset="-120"/>
              </a:rPr>
              <a:t>我叫</a:t>
            </a:r>
            <a:r>
              <a:rPr lang="en-US" altLang="zh-CN" sz="2400" dirty="0">
                <a:latin typeface="DFPBiaoKaiW5-HPinIn1NLU" panose="03000500000000000000" pitchFamily="66" charset="-120"/>
                <a:ea typeface="DFPBiaoKaiW5-HPinIn1NLU" panose="03000500000000000000" pitchFamily="66" charset="-120"/>
              </a:rPr>
              <a:t> </a:t>
            </a:r>
            <a:r>
              <a:rPr lang="en-US" altLang="zh-CN" sz="2400" dirty="0">
                <a:latin typeface="Libian TC" panose="02010600040101010101" pitchFamily="2" charset="-120"/>
                <a:ea typeface="Libian TC" panose="02010600040101010101" pitchFamily="2" charset="-120"/>
              </a:rPr>
              <a:t>&lt;Name&gt;  (”Wo Jiao” &lt;Name&gt;)</a:t>
            </a:r>
            <a:r>
              <a:rPr lang="en-US" altLang="zh-CN" sz="2400" dirty="0">
                <a:latin typeface="Libian TC" panose="02010600040101010101" pitchFamily="2" charset="-120"/>
                <a:ea typeface="Libian TC" panose="02010600040101010101" pitchFamily="2" charset="-120"/>
                <a:sym typeface="Wingdings" pitchFamily="2" charset="2"/>
              </a:rPr>
              <a:t>   -- &gt; My name is &lt;Name&gt;. </a:t>
            </a:r>
          </a:p>
          <a:p>
            <a:pPr marL="0" indent="0">
              <a:buNone/>
            </a:pPr>
            <a:r>
              <a:rPr lang="en-US" altLang="zh-CN" sz="2400" dirty="0">
                <a:latin typeface="Libian TC" panose="02010600040101010101" pitchFamily="2" charset="-120"/>
                <a:ea typeface="Libian TC" panose="02010600040101010101" pitchFamily="2" charset="-120"/>
                <a:sym typeface="Wingdings" pitchFamily="2" charset="2"/>
              </a:rPr>
              <a:t>Here’s an example:</a:t>
            </a:r>
          </a:p>
          <a:p>
            <a:pPr marL="0" indent="0">
              <a:buNone/>
            </a:pPr>
            <a:r>
              <a:rPr lang="zh-CN" altLang="en-US" sz="2400" dirty="0">
                <a:latin typeface="DFPBiaoKaiW5-HPinIn1NLU" panose="03000500000000000000" pitchFamily="66" charset="-120"/>
                <a:ea typeface="DFPBiaoKaiW5-HPinIn1NLU" panose="03000500000000000000" pitchFamily="66" charset="-120"/>
                <a:sym typeface="Wingdings" pitchFamily="2" charset="2"/>
              </a:rPr>
              <a:t>你好，我叫</a:t>
            </a:r>
            <a:r>
              <a:rPr lang="en-US" altLang="zh-CN" sz="2400" dirty="0">
                <a:latin typeface="DFPBiaoKaiW5-HPinIn1NLU" panose="03000500000000000000" pitchFamily="66" charset="-120"/>
                <a:ea typeface="DFPBiaoKaiW5-HPinIn1NLU" panose="03000500000000000000" pitchFamily="66" charset="-120"/>
                <a:sym typeface="Wingdings" pitchFamily="2" charset="2"/>
              </a:rPr>
              <a:t> Lucas!</a:t>
            </a:r>
            <a:r>
              <a:rPr lang="zh-CN" altLang="en-US" sz="2400" dirty="0">
                <a:latin typeface="Libian TC" panose="02010600040101010101" pitchFamily="2" charset="-120"/>
                <a:ea typeface="Libian TC" panose="02010600040101010101" pitchFamily="2" charset="-120"/>
                <a:sym typeface="Wingdings" pitchFamily="2" charset="2"/>
              </a:rPr>
              <a:t> </a:t>
            </a:r>
            <a:r>
              <a:rPr lang="en-US" altLang="zh-CN" sz="2400" dirty="0">
                <a:latin typeface="Libian TC" panose="02010600040101010101" pitchFamily="2" charset="-120"/>
                <a:ea typeface="Libian TC" panose="02010600040101010101" pitchFamily="2" charset="-120"/>
                <a:sym typeface="Wingdings" pitchFamily="2" charset="2"/>
              </a:rPr>
              <a:t>  -- &gt; Hello, My name is Lucas! </a:t>
            </a:r>
          </a:p>
          <a:p>
            <a:pPr marL="0" indent="0">
              <a:buNone/>
            </a:pPr>
            <a:r>
              <a:rPr lang="en-US" altLang="zh-CN" sz="2400" dirty="0">
                <a:latin typeface="Libian TC" panose="02010600040101010101" pitchFamily="2" charset="-120"/>
                <a:ea typeface="Libian TC" panose="02010600040101010101" pitchFamily="2" charset="-120"/>
                <a:sym typeface="Wingdings" pitchFamily="2" charset="2"/>
              </a:rPr>
              <a:t>We can also ask for their name through the following:</a:t>
            </a:r>
          </a:p>
          <a:p>
            <a:pPr marL="0" indent="0">
              <a:buNone/>
            </a:pPr>
            <a:r>
              <a:rPr lang="zh-CN" altLang="en-US" sz="2400" dirty="0">
                <a:latin typeface="DFPBiaoKaiW5-HPinIn1NLU" panose="03000500000000000000" pitchFamily="66" charset="-120"/>
                <a:ea typeface="DFPBiaoKaiW5-HPinIn1NLU" panose="03000500000000000000" pitchFamily="66" charset="-120"/>
                <a:sym typeface="Wingdings" pitchFamily="2" charset="2"/>
              </a:rPr>
              <a:t>你好，我叫</a:t>
            </a:r>
            <a:r>
              <a:rPr lang="en-US" altLang="zh-CN" sz="2400" dirty="0">
                <a:latin typeface="DFPBiaoKaiW5-HPinIn1NLU" panose="03000500000000000000" pitchFamily="66" charset="-120"/>
                <a:ea typeface="DFPBiaoKaiW5-HPinIn1NLU" panose="03000500000000000000" pitchFamily="66" charset="-120"/>
                <a:sym typeface="Wingdings" pitchFamily="2" charset="2"/>
              </a:rPr>
              <a:t>Lucas</a:t>
            </a:r>
            <a:r>
              <a:rPr lang="zh-CN" altLang="en-US" sz="2400" dirty="0">
                <a:latin typeface="DFPBiaoKaiW5-HPinIn1NLU" panose="03000500000000000000" pitchFamily="66" charset="-120"/>
                <a:ea typeface="DFPBiaoKaiW5-HPinIn1NLU" panose="03000500000000000000" pitchFamily="66" charset="-120"/>
                <a:sym typeface="Wingdings" pitchFamily="2" charset="2"/>
              </a:rPr>
              <a:t>。你叫什么？</a:t>
            </a:r>
            <a:r>
              <a:rPr lang="en-US" altLang="zh-CN" sz="2400" dirty="0">
                <a:latin typeface="Libian TC" panose="02010600040101010101" pitchFamily="2" charset="-120"/>
                <a:ea typeface="Libian TC" panose="02010600040101010101" pitchFamily="2" charset="-120"/>
                <a:sym typeface="Wingdings" pitchFamily="2" charset="2"/>
              </a:rPr>
              <a:t>(”Ni </a:t>
            </a:r>
            <a:r>
              <a:rPr lang="en-US" altLang="zh-CN" sz="2400" dirty="0" err="1">
                <a:latin typeface="Libian TC" panose="02010600040101010101" pitchFamily="2" charset="-120"/>
                <a:ea typeface="Libian TC" panose="02010600040101010101" pitchFamily="2" charset="-120"/>
                <a:sym typeface="Wingdings" pitchFamily="2" charset="2"/>
              </a:rPr>
              <a:t>jiao</a:t>
            </a:r>
            <a:r>
              <a:rPr lang="en-US" altLang="zh-CN" sz="2400" dirty="0">
                <a:latin typeface="Libian TC" panose="02010600040101010101" pitchFamily="2" charset="-120"/>
                <a:ea typeface="Libian TC" panose="02010600040101010101" pitchFamily="2" charset="-120"/>
                <a:sym typeface="Wingdings" pitchFamily="2" charset="2"/>
              </a:rPr>
              <a:t> </a:t>
            </a:r>
            <a:r>
              <a:rPr lang="en-US" altLang="zh-CN" sz="2400" dirty="0" err="1">
                <a:latin typeface="Libian TC" panose="02010600040101010101" pitchFamily="2" charset="-120"/>
                <a:ea typeface="Libian TC" panose="02010600040101010101" pitchFamily="2" charset="-120"/>
                <a:sym typeface="Wingdings" pitchFamily="2" charset="2"/>
              </a:rPr>
              <a:t>shen</a:t>
            </a:r>
            <a:r>
              <a:rPr lang="en-US" altLang="zh-CN" sz="2400" dirty="0">
                <a:latin typeface="Libian TC" panose="02010600040101010101" pitchFamily="2" charset="-120"/>
                <a:ea typeface="Libian TC" panose="02010600040101010101" pitchFamily="2" charset="-120"/>
                <a:sym typeface="Wingdings" pitchFamily="2" charset="2"/>
              </a:rPr>
              <a:t> me?”) </a:t>
            </a:r>
            <a:r>
              <a:rPr lang="en-US" altLang="zh-CN" sz="2400" dirty="0">
                <a:latin typeface="Libian TC" panose="02010600040101010101" pitchFamily="2" charset="-120"/>
                <a:ea typeface="Libian TC" panose="02010600040101010101" pitchFamily="2" charset="-120"/>
              </a:rPr>
              <a:t>-- &gt; Hello, my name is Lucas. What is yours?</a:t>
            </a:r>
          </a:p>
          <a:p>
            <a:pPr marL="0" indent="0">
              <a:buNone/>
            </a:pPr>
            <a:endParaRPr lang="en-US" altLang="zh-CN" sz="2400" dirty="0">
              <a:latin typeface="DFPBiaoKaiW5-HPinIn1NLU" panose="03000500000000000000" pitchFamily="66" charset="-120"/>
              <a:ea typeface="DFPBiaoKaiW5-HPinIn1NLU" panose="03000500000000000000" pitchFamily="66" charset="-120"/>
              <a:sym typeface="Wingdings" pitchFamily="2" charset="2"/>
            </a:endParaRPr>
          </a:p>
          <a:p>
            <a:pPr marL="0" indent="0">
              <a:buNone/>
            </a:pPr>
            <a:endParaRPr lang="en-US" altLang="zh-CN" sz="2400" dirty="0">
              <a:latin typeface="Libian TC" panose="02010600040101010101" pitchFamily="2" charset="-120"/>
              <a:ea typeface="Libian TC" panose="02010600040101010101" pitchFamily="2" charset="-120"/>
              <a:sym typeface="Wingdings" pitchFamily="2" charset="2"/>
            </a:endParaRPr>
          </a:p>
        </p:txBody>
      </p:sp>
      <p:pic>
        <p:nvPicPr>
          <p:cNvPr id="4" name="Graphic 3" descr="Festive lantern with solid fill">
            <a:extLst>
              <a:ext uri="{FF2B5EF4-FFF2-40B4-BE49-F238E27FC236}">
                <a16:creationId xmlns:a16="http://schemas.microsoft.com/office/drawing/2014/main" id="{73DD931D-F1DE-84D7-469F-8851420004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600" y="1424610"/>
            <a:ext cx="914400" cy="914400"/>
          </a:xfrm>
          <a:prstGeom prst="rect">
            <a:avLst/>
          </a:prstGeom>
        </p:spPr>
      </p:pic>
      <p:pic>
        <p:nvPicPr>
          <p:cNvPr id="5" name="Graphic 4" descr="Festive lantern with solid fill">
            <a:extLst>
              <a:ext uri="{FF2B5EF4-FFF2-40B4-BE49-F238E27FC236}">
                <a16:creationId xmlns:a16="http://schemas.microsoft.com/office/drawing/2014/main" id="{EB896B08-500C-767A-E2E6-3C44490017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69903" y="0"/>
            <a:ext cx="1567794" cy="1567794"/>
          </a:xfrm>
          <a:prstGeom prst="rect">
            <a:avLst/>
          </a:prstGeom>
        </p:spPr>
      </p:pic>
    </p:spTree>
    <p:extLst>
      <p:ext uri="{BB962C8B-B14F-4D97-AF65-F5344CB8AC3E}">
        <p14:creationId xmlns:p14="http://schemas.microsoft.com/office/powerpoint/2010/main" val="439673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7EF2-E98D-4DA6-D65A-44CF4B25114E}"/>
              </a:ext>
            </a:extLst>
          </p:cNvPr>
          <p:cNvSpPr>
            <a:spLocks noGrp="1"/>
          </p:cNvSpPr>
          <p:nvPr>
            <p:ph type="title"/>
          </p:nvPr>
        </p:nvSpPr>
        <p:spPr>
          <a:solidFill>
            <a:schemeClr val="accent2"/>
          </a:solidFill>
        </p:spPr>
        <p:txBody>
          <a:bodyPr/>
          <a:lstStyle/>
          <a:p>
            <a:r>
              <a:rPr lang="en-US" dirty="0">
                <a:latin typeface="Libian TC" panose="02010600040101010101" pitchFamily="2" charset="-120"/>
                <a:ea typeface="Libian TC" panose="02010600040101010101" pitchFamily="2" charset="-120"/>
              </a:rPr>
              <a:t>Now Your Turn: </a:t>
            </a:r>
          </a:p>
        </p:txBody>
      </p:sp>
      <p:sp>
        <p:nvSpPr>
          <p:cNvPr id="3" name="Content Placeholder 2">
            <a:extLst>
              <a:ext uri="{FF2B5EF4-FFF2-40B4-BE49-F238E27FC236}">
                <a16:creationId xmlns:a16="http://schemas.microsoft.com/office/drawing/2014/main" id="{0670D373-5FB2-2028-3DB3-7AC91723A7FC}"/>
              </a:ext>
            </a:extLst>
          </p:cNvPr>
          <p:cNvSpPr>
            <a:spLocks noGrp="1"/>
          </p:cNvSpPr>
          <p:nvPr>
            <p:ph idx="1"/>
          </p:nvPr>
        </p:nvSpPr>
        <p:spPr>
          <a:xfrm>
            <a:off x="838200" y="1932919"/>
            <a:ext cx="10515600" cy="4244044"/>
          </a:xfrm>
          <a:solidFill>
            <a:schemeClr val="accent2"/>
          </a:solidFill>
          <a:ln>
            <a:solidFill>
              <a:schemeClr val="accent2"/>
            </a:solidFill>
          </a:ln>
        </p:spPr>
        <p:txBody>
          <a:bodyPr>
            <a:normAutofit/>
          </a:bodyPr>
          <a:lstStyle/>
          <a:p>
            <a:pPr marL="457200" indent="-457200">
              <a:buAutoNum type="arabicPeriod"/>
            </a:pPr>
            <a:r>
              <a:rPr lang="en-US" altLang="zh-CN" sz="2400" dirty="0">
                <a:latin typeface="Libian TC" panose="02010600040101010101" pitchFamily="2" charset="-120"/>
                <a:ea typeface="Libian TC" panose="02010600040101010101" pitchFamily="2" charset="-120"/>
                <a:sym typeface="Wingdings" pitchFamily="2" charset="2"/>
              </a:rPr>
              <a:t>Introduce yourself using the phrases described above, substituting the name parameter with yours. </a:t>
            </a:r>
          </a:p>
          <a:p>
            <a:pPr marL="457200" indent="-457200">
              <a:buAutoNum type="arabicPeriod"/>
            </a:pPr>
            <a:endParaRPr lang="en-US" altLang="zh-CN" sz="2400" dirty="0">
              <a:latin typeface="Libian TC" panose="02010600040101010101" pitchFamily="2" charset="-120"/>
              <a:ea typeface="Libian TC" panose="02010600040101010101" pitchFamily="2" charset="-120"/>
              <a:sym typeface="Wingdings" pitchFamily="2" charset="2"/>
            </a:endParaRPr>
          </a:p>
          <a:p>
            <a:pPr marL="457200" indent="-457200">
              <a:buAutoNum type="arabicPeriod"/>
            </a:pPr>
            <a:endParaRPr lang="en-US" altLang="zh-CN" sz="2400" dirty="0">
              <a:latin typeface="Libian TC" panose="02010600040101010101" pitchFamily="2" charset="-120"/>
              <a:ea typeface="Libian TC" panose="02010600040101010101" pitchFamily="2" charset="-120"/>
              <a:sym typeface="Wingdings" pitchFamily="2" charset="2"/>
            </a:endParaRPr>
          </a:p>
          <a:p>
            <a:pPr marL="0" indent="0">
              <a:buNone/>
            </a:pPr>
            <a:endParaRPr lang="en-US" altLang="zh-CN" sz="2400" dirty="0">
              <a:latin typeface="Libian TC" panose="02010600040101010101" pitchFamily="2" charset="-120"/>
              <a:ea typeface="Libian TC" panose="02010600040101010101" pitchFamily="2" charset="-120"/>
              <a:sym typeface="Wingdings" pitchFamily="2" charset="2"/>
            </a:endParaRPr>
          </a:p>
          <a:p>
            <a:pPr marL="0" indent="0">
              <a:buNone/>
            </a:pPr>
            <a:endParaRPr lang="en-US" altLang="zh-CN" sz="2400" dirty="0">
              <a:latin typeface="Libian TC" panose="02010600040101010101" pitchFamily="2" charset="-120"/>
              <a:ea typeface="Libian TC" panose="02010600040101010101" pitchFamily="2" charset="-120"/>
              <a:sym typeface="Wingdings" pitchFamily="2" charset="2"/>
            </a:endParaRPr>
          </a:p>
        </p:txBody>
      </p:sp>
      <p:pic>
        <p:nvPicPr>
          <p:cNvPr id="4" name="Graphic 3" descr="Festive lantern with solid fill">
            <a:extLst>
              <a:ext uri="{FF2B5EF4-FFF2-40B4-BE49-F238E27FC236}">
                <a16:creationId xmlns:a16="http://schemas.microsoft.com/office/drawing/2014/main" id="{73DD931D-F1DE-84D7-469F-8851420004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600" y="1424610"/>
            <a:ext cx="914400" cy="914400"/>
          </a:xfrm>
          <a:prstGeom prst="rect">
            <a:avLst/>
          </a:prstGeom>
        </p:spPr>
      </p:pic>
      <p:pic>
        <p:nvPicPr>
          <p:cNvPr id="5" name="Graphic 4" descr="Festive lantern with solid fill">
            <a:extLst>
              <a:ext uri="{FF2B5EF4-FFF2-40B4-BE49-F238E27FC236}">
                <a16:creationId xmlns:a16="http://schemas.microsoft.com/office/drawing/2014/main" id="{EB896B08-500C-767A-E2E6-3C44490017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69903" y="0"/>
            <a:ext cx="1567794" cy="1567794"/>
          </a:xfrm>
          <a:prstGeom prst="rect">
            <a:avLst/>
          </a:prstGeom>
        </p:spPr>
      </p:pic>
    </p:spTree>
    <p:extLst>
      <p:ext uri="{BB962C8B-B14F-4D97-AF65-F5344CB8AC3E}">
        <p14:creationId xmlns:p14="http://schemas.microsoft.com/office/powerpoint/2010/main" val="3592829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908</TotalTime>
  <Words>611</Words>
  <Application>Microsoft Macintosh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DFPBiaoKaiW5-HPinIn1NLU</vt:lpstr>
      <vt:lpstr>Libian TC</vt:lpstr>
      <vt:lpstr>Arial</vt:lpstr>
      <vt:lpstr>Calibri</vt:lpstr>
      <vt:lpstr>Calibri Light</vt:lpstr>
      <vt:lpstr>Office Theme</vt:lpstr>
      <vt:lpstr>    Chinese Club at Browning!   </vt:lpstr>
      <vt:lpstr>About Us: </vt:lpstr>
      <vt:lpstr>Advantages of learning chinese</vt:lpstr>
      <vt:lpstr>Challenges of learning Chinese</vt:lpstr>
      <vt:lpstr>Some things to keep in mind: </vt:lpstr>
      <vt:lpstr>Covered Topics:</vt:lpstr>
      <vt:lpstr>LESSON 0:</vt:lpstr>
      <vt:lpstr>How to greet someone</vt:lpstr>
      <vt:lpstr>Now Your Turn: </vt:lpstr>
      <vt:lpstr>Extra Resources: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Chinese Club at Browning!   </dc:title>
  <dc:creator>Yichen Lucas Jiao [STUDENT]</dc:creator>
  <cp:lastModifiedBy>Yichen Lucas Jiao [STUDENT]</cp:lastModifiedBy>
  <cp:revision>5</cp:revision>
  <dcterms:created xsi:type="dcterms:W3CDTF">2023-08-14T12:54:34Z</dcterms:created>
  <dcterms:modified xsi:type="dcterms:W3CDTF">2023-08-22T13:22:36Z</dcterms:modified>
</cp:coreProperties>
</file>