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fddf1d27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fddf1d27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fddf1d27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fddf1d27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fddf1d27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fddf1d27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303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Разработать Discord-бота для управления ролями, каналами и категориями на сервере Discord.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Функционал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190">
                <a:solidFill>
                  <a:schemeClr val="dk1"/>
                </a:solidFill>
              </a:rPr>
              <a:t>Создание новых ролей с указанием цвета и установкой прав доступа.</a:t>
            </a:r>
            <a:endParaRPr sz="119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ru" sz="1190">
                <a:solidFill>
                  <a:schemeClr val="dk1"/>
                </a:solidFill>
              </a:rPr>
              <a:t>Удаление ролей с проверкой на наличие прав администратора.</a:t>
            </a:r>
            <a:endParaRPr sz="119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ru" sz="1190">
                <a:solidFill>
                  <a:schemeClr val="dk1"/>
                </a:solidFill>
              </a:rPr>
              <a:t>Изменение цвета существующих ролей.</a:t>
            </a:r>
            <a:endParaRPr sz="119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ru" sz="1190">
                <a:solidFill>
                  <a:schemeClr val="dk1"/>
                </a:solidFill>
              </a:rPr>
              <a:t>Отображение списка ролей на сервере.</a:t>
            </a:r>
            <a:endParaRPr sz="119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ru" sz="1190">
                <a:solidFill>
                  <a:schemeClr val="dk1"/>
                </a:solidFill>
              </a:rPr>
              <a:t>Создание текстовых и голосовых каналов с возможностью указания ограничений доступа.</a:t>
            </a:r>
            <a:endParaRPr sz="119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ru" sz="1190">
                <a:solidFill>
                  <a:schemeClr val="dk1"/>
                </a:solidFill>
              </a:rPr>
              <a:t>Удаление каналов.</a:t>
            </a:r>
            <a:endParaRPr sz="119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ru" sz="1190">
                <a:solidFill>
                  <a:schemeClr val="dk1"/>
                </a:solidFill>
              </a:rPr>
              <a:t>Добавление ролей к каналам.</a:t>
            </a:r>
            <a:endParaRPr sz="119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ru" sz="1190">
                <a:solidFill>
                  <a:schemeClr val="dk1"/>
                </a:solidFill>
              </a:rPr>
              <a:t>Создание и удаление категорий каналов.</a:t>
            </a:r>
            <a:endParaRPr sz="119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ru" sz="1190">
                <a:solidFill>
                  <a:schemeClr val="dk1"/>
                </a:solidFill>
              </a:rPr>
              <a:t>Перемещение каналов в указанную категорию.</a:t>
            </a:r>
            <a:endParaRPr sz="119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ru" sz="1190">
                <a:solidFill>
                  <a:schemeClr val="dk1"/>
                </a:solidFill>
              </a:rPr>
              <a:t>Очистка канала от сообщений.</a:t>
            </a:r>
            <a:endParaRPr sz="119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989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Команда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Всё делал Алексей Лихачёв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Дополнительные возможности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Бот может удалять запрещённые слова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