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090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296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618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702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2561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019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352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698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763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380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98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031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138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916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F5EDDC-1318-4169-A248-E7275244F1C6}" type="datetimeFigureOut">
              <a:rPr lang="hr-HR" smtClean="0"/>
              <a:t>1.2.2021.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62EEB9B-4C5F-47F2-8C23-6A7112A39C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418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0A66-62F2-41C6-9CE0-4C3F6B18F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KVIZ: Tko želi biti programer?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3879D-3A6B-4DD5-8831-570274DF1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Luka Palac</a:t>
            </a:r>
          </a:p>
        </p:txBody>
      </p:sp>
    </p:spTree>
    <p:extLst>
      <p:ext uri="{BB962C8B-B14F-4D97-AF65-F5344CB8AC3E}">
        <p14:creationId xmlns:p14="http://schemas.microsoft.com/office/powerpoint/2010/main" val="193568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8257A-A64A-4D89-8F60-64E4DE52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hr-HR" sz="3200">
                <a:solidFill>
                  <a:schemeClr val="tx1"/>
                </a:solidFill>
              </a:rPr>
              <a:t>Pregled Aplikacije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403F-3B52-4189-9F0D-41165C44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lvl="1"/>
            <a:r>
              <a:rPr lang="hr-HR" dirty="0"/>
              <a:t>Registracija i login</a:t>
            </a:r>
          </a:p>
          <a:p>
            <a:pPr lvl="1"/>
            <a:r>
              <a:rPr lang="hr-HR" dirty="0"/>
              <a:t>Dodavanje pitanja u kviz </a:t>
            </a:r>
          </a:p>
          <a:p>
            <a:pPr lvl="1"/>
            <a:r>
              <a:rPr lang="hr-HR" dirty="0"/>
              <a:t>Prikaz 10 najboljih programera</a:t>
            </a:r>
          </a:p>
          <a:p>
            <a:pPr lvl="1"/>
            <a:r>
              <a:rPr lang="hr-HR" dirty="0"/>
              <a:t>Bodovanje</a:t>
            </a:r>
          </a:p>
          <a:p>
            <a:pPr lvl="1"/>
            <a:r>
              <a:rPr lang="hr-HR" dirty="0"/>
              <a:t>Vrijeme</a:t>
            </a:r>
          </a:p>
          <a:p>
            <a:pPr lvl="1"/>
            <a:r>
              <a:rPr lang="hr-HR" dirty="0"/>
              <a:t>Pauza poziv je bitniji</a:t>
            </a:r>
          </a:p>
          <a:p>
            <a:pPr lvl="1"/>
            <a:r>
              <a:rPr lang="hr-HR" dirty="0"/>
              <a:t>Animacija</a:t>
            </a:r>
          </a:p>
          <a:p>
            <a:pPr lvl="1"/>
            <a:r>
              <a:rPr lang="hr-HR" dirty="0"/>
              <a:t>Naravno -&gt; Odgovaranje na pitanja</a:t>
            </a:r>
          </a:p>
        </p:txBody>
      </p:sp>
    </p:spTree>
    <p:extLst>
      <p:ext uri="{BB962C8B-B14F-4D97-AF65-F5344CB8AC3E}">
        <p14:creationId xmlns:p14="http://schemas.microsoft.com/office/powerpoint/2010/main" val="11213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A8A-1913-49D3-9BC8-CF4096D3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hr-HR" dirty="0" err="1"/>
              <a:t>Firebase</a:t>
            </a:r>
            <a:r>
              <a:rPr lang="hr-HR" dirty="0"/>
              <a:t>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DC87-8BD2-4227-B440-71EF6232A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572149" cy="3636511"/>
          </a:xfrm>
          <a:effectLst/>
        </p:spPr>
        <p:txBody>
          <a:bodyPr>
            <a:normAutofit/>
          </a:bodyPr>
          <a:lstStyle/>
          <a:p>
            <a:r>
              <a:rPr lang="hr-HR"/>
              <a:t>Za spremanje podataka koristili smo Firebase</a:t>
            </a:r>
          </a:p>
          <a:p>
            <a:r>
              <a:rPr lang="hr-HR"/>
              <a:t>Autentifikacija korisnika pomoću email-a</a:t>
            </a:r>
          </a:p>
          <a:p>
            <a:r>
              <a:rPr lang="hr-HR"/>
              <a:t>JAKO BITNO! Da je bio bazirana u Americi</a:t>
            </a:r>
          </a:p>
          <a:p>
            <a:endParaRPr lang="hr-HR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DDBFF9-62A2-47FA-A46C-03CF2B8B6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73" b="2"/>
          <a:stretch/>
        </p:blipFill>
        <p:spPr>
          <a:xfrm>
            <a:off x="7534655" y="10"/>
            <a:ext cx="4657339" cy="228599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61DCFDE-2A3C-418C-BE12-180D6B1FF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67"/>
          <a:stretch/>
        </p:blipFill>
        <p:spPr>
          <a:xfrm>
            <a:off x="7534649" y="2286000"/>
            <a:ext cx="4657339" cy="2286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568FC7D-45A4-47C5-9FA6-3EC2CB7FE2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351" b="-2"/>
          <a:stretch/>
        </p:blipFill>
        <p:spPr>
          <a:xfrm>
            <a:off x="7534637" y="4572000"/>
            <a:ext cx="46573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4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427B-E1AB-477A-BC89-8888FDC2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hr-HR"/>
              <a:t>Dodavanje Pitanja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36652-B784-4A59-9D74-28706528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06" y="1856325"/>
            <a:ext cx="2288264" cy="500167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04B35393-4D73-438E-BCF6-8E8449AB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50" y="447188"/>
            <a:ext cx="5728977" cy="226294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61FB9423-19F3-4AFB-BDD5-70CE26DD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hr-HR" dirty="0"/>
              <a:t>Za spremanje u bazu koristimo GSON</a:t>
            </a:r>
          </a:p>
          <a:p>
            <a:r>
              <a:rPr lang="hr-HR" dirty="0"/>
              <a:t>Spremimo zapisano pitanje i odgovore kao objekt klase </a:t>
            </a:r>
            <a:r>
              <a:rPr lang="hr-HR" dirty="0" err="1"/>
              <a:t>Question</a:t>
            </a:r>
            <a:endParaRPr lang="hr-HR" dirty="0"/>
          </a:p>
          <a:p>
            <a:r>
              <a:rPr lang="hr-HR" dirty="0"/>
              <a:t>Prebacujemo u </a:t>
            </a:r>
            <a:r>
              <a:rPr lang="hr-HR" dirty="0" err="1"/>
              <a:t>Firebase</a:t>
            </a:r>
            <a:r>
              <a:rPr lang="hr-HR" dirty="0"/>
              <a:t> u obliku </a:t>
            </a:r>
            <a:r>
              <a:rPr lang="hr-HR" dirty="0" err="1"/>
              <a:t>Stringa</a:t>
            </a:r>
            <a:r>
              <a:rPr lang="hr-HR" dirty="0"/>
              <a:t> sa funkcijom </a:t>
            </a:r>
            <a:r>
              <a:rPr lang="hr-HR" dirty="0" err="1"/>
              <a:t>toJson</a:t>
            </a:r>
            <a:r>
              <a:rPr lang="hr-HR" dirty="0"/>
              <a:t>(q)</a:t>
            </a:r>
          </a:p>
          <a:p>
            <a:r>
              <a:rPr lang="hr-HR" dirty="0"/>
              <a:t>Kasnije kada uzimamo iz datoteke koristimo, </a:t>
            </a:r>
            <a:r>
              <a:rPr lang="hr-HR" dirty="0" err="1"/>
              <a:t>fromJson</a:t>
            </a:r>
            <a:r>
              <a:rPr lang="hr-HR" dirty="0"/>
              <a:t>(q) i čitamo ga kao objekt klase </a:t>
            </a:r>
            <a:r>
              <a:rPr lang="hr-HR" dirty="0" err="1"/>
              <a:t>Question</a:t>
            </a:r>
            <a:endParaRPr lang="hr-HR" dirty="0"/>
          </a:p>
          <a:p>
            <a:r>
              <a:rPr lang="hr-HR" dirty="0"/>
              <a:t>Svi radio botuni su grupirani tako da se onemože više njih pritisnuti istovremeno</a:t>
            </a:r>
          </a:p>
        </p:txBody>
      </p:sp>
    </p:spTree>
    <p:extLst>
      <p:ext uri="{BB962C8B-B14F-4D97-AF65-F5344CB8AC3E}">
        <p14:creationId xmlns:p14="http://schemas.microsoft.com/office/powerpoint/2010/main" val="33804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575F-1805-4F18-A8C7-EE532368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EA9D-1D24-43A3-8959-B5844D91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Kada smo u Izborniku već su nam pitanja spremljena iz baze</a:t>
            </a:r>
          </a:p>
          <a:p>
            <a:r>
              <a:rPr lang="hr-HR" dirty="0"/>
              <a:t>Izbor između 4 odgovora</a:t>
            </a:r>
          </a:p>
          <a:p>
            <a:r>
              <a:rPr lang="hr-HR" dirty="0"/>
              <a:t>Bodovi (+1 točno /-1 netočno)</a:t>
            </a:r>
          </a:p>
          <a:p>
            <a:r>
              <a:rPr lang="hr-HR" dirty="0"/>
              <a:t>Vrijeme</a:t>
            </a:r>
          </a:p>
          <a:p>
            <a:r>
              <a:rPr lang="hr-HR" dirty="0"/>
              <a:t>Sljedeće pitanja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F875B-4946-41A5-AB78-A0BAA4F2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60" y="1727852"/>
            <a:ext cx="2641540" cy="5130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19B40-B5D5-473E-9A52-7DD635BA9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18" y="5042012"/>
            <a:ext cx="3334042" cy="1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1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D2D4-4845-4034-838A-39BFF6C3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Kraj i spremanja bodova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F409B-49BF-4C9E-A05E-13A0FDB64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Otvara se ako istekne vrijeme ili završite sva pitanja</a:t>
            </a:r>
          </a:p>
          <a:p>
            <a:r>
              <a:rPr lang="hr-HR" dirty="0"/>
              <a:t>Na Save botun možete primiti vaš rezultat u bazu podataka</a:t>
            </a:r>
          </a:p>
          <a:p>
            <a:r>
              <a:rPr lang="hr-HR" dirty="0"/>
              <a:t>Oba Botuna vas vode na Izbornik </a:t>
            </a:r>
          </a:p>
          <a:p>
            <a:r>
              <a:rPr lang="hr-HR" dirty="0"/>
              <a:t>Animacija je Scale </a:t>
            </a:r>
            <a:r>
              <a:rPr lang="hr-HR" dirty="0" err="1"/>
              <a:t>textView</a:t>
            </a:r>
            <a:endParaRPr lang="hr-HR" dirty="0"/>
          </a:p>
          <a:p>
            <a:r>
              <a:rPr lang="hr-HR" dirty="0"/>
              <a:t>Spremamo rezultat preko klase </a:t>
            </a:r>
            <a:r>
              <a:rPr lang="hr-HR" dirty="0" err="1"/>
              <a:t>User</a:t>
            </a:r>
            <a:endParaRPr lang="hr-HR" dirty="0"/>
          </a:p>
          <a:p>
            <a:r>
              <a:rPr lang="hr-HR" dirty="0"/>
              <a:t>I opet ga vraćamo u </a:t>
            </a:r>
            <a:r>
              <a:rPr lang="hr-HR" dirty="0" err="1"/>
              <a:t>String</a:t>
            </a:r>
            <a:r>
              <a:rPr lang="hr-HR" dirty="0"/>
              <a:t> i spremamo u bazu</a:t>
            </a:r>
          </a:p>
          <a:p>
            <a:r>
              <a:rPr lang="hr-HR" dirty="0"/>
              <a:t>Kada spremamo provjeravamo jeli rezultat u 10 ako nije ne spremamo ga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7689A38-44C5-4063-8CDF-1B36DCA2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611" y="1840760"/>
            <a:ext cx="2441389" cy="4151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AA5C72-188A-4E03-9316-FE90FDA9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273" y="3845233"/>
            <a:ext cx="17240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6">
            <a:extLst>
              <a:ext uri="{FF2B5EF4-FFF2-40B4-BE49-F238E27FC236}">
                <a16:creationId xmlns:a16="http://schemas.microsoft.com/office/drawing/2014/main" id="{5DECD56C-FF89-48FE-A3C5-9D8B3418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9C581D33-59DD-4E2E-83E1-EC7AECD50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C03DA-5C8D-491B-B80A-1F4F6791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hr-HR" sz="3200"/>
              <a:t>Prikaz 10 Programera milijunaša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155B5BD-CA5E-44BE-8B34-1BCEFB76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hr-HR" sz="1600"/>
              <a:t>Prikazuje 10 najboljih spremljenih rezultata </a:t>
            </a:r>
          </a:p>
          <a:p>
            <a:r>
              <a:rPr lang="hr-HR" sz="1600"/>
              <a:t>Koristimo RecyclerView za izlaganje igraca</a:t>
            </a:r>
          </a:p>
          <a:p>
            <a:r>
              <a:rPr lang="hr-HR" sz="1600"/>
              <a:t>Svaki igrač ima svoju userLayout i ubacujemo ga u RecylcerView</a:t>
            </a:r>
          </a:p>
          <a:p>
            <a:pPr marL="0" indent="0">
              <a:buNone/>
            </a:pPr>
            <a:endParaRPr lang="hr-HR" sz="160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E3777CD7-95C1-45EB-91AE-369E6C965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DC8655-2A61-4777-892D-5095A636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" r="-1" b="4076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0CC96-C005-4FDD-949B-DFD60B74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Štoperica i poziv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4B83-B93F-4D8F-8644-0C544CB9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779046"/>
            <a:ext cx="5196897" cy="2286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1EB89-119D-454C-93C1-A14F165A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21" y="494392"/>
            <a:ext cx="5125047" cy="28559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BDB1-BA6C-49AF-A933-A9E926F1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>
                <a:solidFill>
                  <a:srgbClr val="FFFFFF"/>
                </a:solidFill>
              </a:rPr>
              <a:t>Za pauziranje igre u slučaju poziv smo koristili Telephony Manager</a:t>
            </a:r>
          </a:p>
          <a:p>
            <a:pPr>
              <a:lnSpc>
                <a:spcPct val="90000"/>
              </a:lnSpc>
            </a:pPr>
            <a:r>
              <a:rPr lang="hr-HR">
                <a:solidFill>
                  <a:srgbClr val="FFFFFF"/>
                </a:solidFill>
              </a:rPr>
              <a:t>Ako dobijemo poziv usred igre pauzirat će igru</a:t>
            </a:r>
          </a:p>
          <a:p>
            <a:pPr>
              <a:lnSpc>
                <a:spcPct val="90000"/>
              </a:lnSpc>
            </a:pPr>
            <a:r>
              <a:rPr lang="hr-HR">
                <a:solidFill>
                  <a:srgbClr val="FFFFFF"/>
                </a:solidFill>
              </a:rPr>
              <a:t>Štoperica se pokrene na početku igre i upadat se svaki sekundu na TeksView</a:t>
            </a:r>
          </a:p>
        </p:txBody>
      </p:sp>
    </p:spTree>
    <p:extLst>
      <p:ext uri="{BB962C8B-B14F-4D97-AF65-F5344CB8AC3E}">
        <p14:creationId xmlns:p14="http://schemas.microsoft.com/office/powerpoint/2010/main" val="203163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CCF3-EA2E-4247-83EF-9226435F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dirty="0"/>
              <a:t>Tko će biti sljedeći programer milijunaš?</a:t>
            </a:r>
            <a:br>
              <a:rPr lang="hr-HR" sz="4000" dirty="0"/>
            </a:br>
            <a:r>
              <a:rPr lang="hr-HR" sz="4000" dirty="0"/>
              <a:t>Hvala</a:t>
            </a:r>
            <a:r>
              <a:rPr lang="hr-HR" sz="4400" dirty="0"/>
              <a:t>!</a:t>
            </a:r>
            <a:r>
              <a:rPr lang="hr-HR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5BCC4-8259-4E80-822E-C3EB9EAB1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Luka Palac luka.palac2@gmail.com</a:t>
            </a:r>
          </a:p>
        </p:txBody>
      </p:sp>
    </p:spTree>
    <p:extLst>
      <p:ext uri="{BB962C8B-B14F-4D97-AF65-F5344CB8AC3E}">
        <p14:creationId xmlns:p14="http://schemas.microsoft.com/office/powerpoint/2010/main" val="2213638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KVIZ: Tko želi biti programer?</vt:lpstr>
      <vt:lpstr>Pregled Aplikacije</vt:lpstr>
      <vt:lpstr>Firebase Login</vt:lpstr>
      <vt:lpstr>Dodavanje Pitanja</vt:lpstr>
      <vt:lpstr>Kviz</vt:lpstr>
      <vt:lpstr>Kraj i spremanja bodova</vt:lpstr>
      <vt:lpstr>Prikaz 10 Programera milijunaša</vt:lpstr>
      <vt:lpstr>Štoperica i poziv</vt:lpstr>
      <vt:lpstr>Tko će biti sljedeći programer milijunaš? Hvala!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KVIZ: Tko želi biti programer?</dc:title>
  <dc:creator>Luka Palac</dc:creator>
  <cp:lastModifiedBy>Luka Palac</cp:lastModifiedBy>
  <cp:revision>2</cp:revision>
  <dcterms:created xsi:type="dcterms:W3CDTF">2021-02-01T05:29:15Z</dcterms:created>
  <dcterms:modified xsi:type="dcterms:W3CDTF">2021-02-01T05:35:58Z</dcterms:modified>
</cp:coreProperties>
</file>