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9209C-5508-4AD2-A1EC-C4D814750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19B8FB-98BE-428F-90BD-BC8EB0DE8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EAF8E5-054D-4141-93F7-1AFF0D36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41E7-DC0F-4984-8A30-2D2F788DD120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BBCDD0-4E68-476A-ACDE-FEEB8130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B86851-D26D-49FC-B6F1-6A727728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591-B210-447F-A45D-15DE44E11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8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0A9D3-618E-4F5F-AD0F-D0241221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4A5FA8-1A45-449D-B71A-6C0600339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025D66-C11C-42A9-A4DE-6654B79D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41E7-DC0F-4984-8A30-2D2F788DD120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25CC9-96DA-4A4A-9683-B503C634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634878-FC6F-4121-BF41-046BFC31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591-B210-447F-A45D-15DE44E11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06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5B79F04-3CED-46B8-B6BC-5F431A21D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5E963A-480F-4D8B-8D1E-BD320B26A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E6A28C-6067-48FA-90AF-E99D22D1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41E7-DC0F-4984-8A30-2D2F788DD120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410FF-142D-4180-BF08-A4A2DF67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B9ADE5-7DF9-49AF-B653-BE53FE9F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591-B210-447F-A45D-15DE44E11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1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23317-37AA-45AC-B09B-CF9F4159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16FFC-7A72-4D14-9818-B418CC81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A3BE71-E4FA-48AF-B1C6-2BB5B94F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41E7-DC0F-4984-8A30-2D2F788DD120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6629A-A46E-48DB-A8D2-3580B251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657F3-9409-4270-805F-98D7D760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591-B210-447F-A45D-15DE44E11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16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B23D5-1821-4138-80E9-62E669E2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267B9B-ADEA-4591-BD57-0D53EE510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5049C5-49F7-4A52-9168-3FAFDF46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41E7-DC0F-4984-8A30-2D2F788DD120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832F8F-5384-4B7E-9BCB-FFABD673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231F9E-3392-4715-9535-0AFFFA14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591-B210-447F-A45D-15DE44E11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76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1EE8D-9A63-45E1-B892-2959AAD0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25F964-2AAA-4612-8AEE-0ACC7D0E1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FE20FF-2779-4D52-9B93-6D858F9C7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C5E48A-75BF-4622-B58E-BEAC0C7A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41E7-DC0F-4984-8A30-2D2F788DD120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8C211F-1979-4CF2-B477-44D7ED83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F7B6EC-E078-4006-A217-4FC98B27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591-B210-447F-A45D-15DE44E11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4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D1FD2-503A-4D0B-96EB-92F467E0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70AA94-BB29-4725-842B-027F06A0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8DACE4-95C8-4E6E-93CF-5BB40254A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D81388-0D1B-47A3-BF4B-74D934C5F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2F53E2-7B0A-4355-B394-4F108143D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278B81-0C96-4B85-8EEF-9E8753AD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41E7-DC0F-4984-8A30-2D2F788DD120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3BFD3F0-C4A4-49F8-8B7E-C82E83B3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AE39B8-2E94-42CD-8E00-271CD5E2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591-B210-447F-A45D-15DE44E11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22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C4F2E-52DE-466B-90C8-F406E406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324462-7D97-4BB4-BF10-DCBAE5A0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41E7-DC0F-4984-8A30-2D2F788DD120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3203A0-35CE-4B5D-BAA2-6976A28F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C75464-862F-441D-897E-6DB38A73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591-B210-447F-A45D-15DE44E11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93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927FEF-D9D1-4695-BB10-CDBBF211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41E7-DC0F-4984-8A30-2D2F788DD120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396DD2-FE27-4050-9CC4-7346AD54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892470-94D9-4D35-8993-41A58D8F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591-B210-447F-A45D-15DE44E11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05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ECBF2-96B9-423B-AC72-0EC672EF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16F2F-268D-4952-90B5-AEF57A2BF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6FB7F1-DA74-4531-9C90-4514C30B7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5D6E6F-53DE-47CB-93DD-0A3C5D1A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41E7-DC0F-4984-8A30-2D2F788DD120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F9C171-2DBD-4962-98AF-9CF40362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96AA77-DDA6-4D99-A716-29B639A5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591-B210-447F-A45D-15DE44E11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12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FEB4A-BC33-45D1-A2B8-C4FDD2A3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C02DF-48D1-44D3-9B0E-04089D97C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862D56-7082-4227-8747-5CF8571F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A9AA98-7398-45B6-B8D1-82124071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41E7-DC0F-4984-8A30-2D2F788DD120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970E34-C412-4EC1-BE67-85A744F1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CA69F5-F98A-4848-B701-C1E3C62F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591-B210-447F-A45D-15DE44E11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48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744AB-361A-44F5-A597-E5D60905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568D5C-F484-4D81-B6D3-C81A33BCF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42C4E-9A35-4A29-B0FB-25B9A0B3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41E7-DC0F-4984-8A30-2D2F788DD120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CAF935-48AA-41AB-8E01-907A446FA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F68FA0-25F3-4F2A-96D2-16D651BD9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0591-B210-447F-A45D-15DE44E11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08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C7B9B-14AB-4D19-90BD-FDF62A97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GB" sz="3800" err="1"/>
              <a:t>Całkowanie</a:t>
            </a:r>
            <a:r>
              <a:rPr lang="en-GB" sz="3800"/>
              <a:t> </a:t>
            </a:r>
            <a:r>
              <a:rPr lang="en-GB" sz="3800" err="1"/>
              <a:t>numeryczne</a:t>
            </a:r>
            <a:r>
              <a:rPr lang="en-GB" sz="3800"/>
              <a:t> </a:t>
            </a:r>
            <a:r>
              <a:rPr lang="en-GB" sz="3800" err="1"/>
              <a:t>metodą</a:t>
            </a:r>
            <a:r>
              <a:rPr lang="en-GB" sz="3800"/>
              <a:t> </a:t>
            </a:r>
            <a:r>
              <a:rPr lang="en-GB" sz="3800" err="1"/>
              <a:t>kwadratur</a:t>
            </a:r>
            <a:r>
              <a:rPr lang="en-GB" sz="3800"/>
              <a:t> </a:t>
            </a:r>
            <a:r>
              <a:rPr lang="en-GB" sz="3800" err="1"/>
              <a:t>Gaussa-Legendre`a</a:t>
            </a:r>
            <a:endParaRPr lang="ru-RU" sz="38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F172E9-9783-4F58-8901-D179C35D0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GB" sz="1500" err="1"/>
              <a:t>Hryhorii</a:t>
            </a:r>
            <a:r>
              <a:rPr lang="en-GB" sz="1500"/>
              <a:t> </a:t>
            </a:r>
            <a:r>
              <a:rPr lang="en-GB" sz="1500" err="1"/>
              <a:t>Shynkovskyi</a:t>
            </a:r>
            <a:endParaRPr lang="en-GB" sz="1500"/>
          </a:p>
          <a:p>
            <a:pPr algn="l"/>
            <a:r>
              <a:rPr lang="en-GB" sz="1500"/>
              <a:t>ID04P02</a:t>
            </a:r>
          </a:p>
          <a:p>
            <a:pPr algn="l"/>
            <a:r>
              <a:rPr lang="en-GB" sz="1500"/>
              <a:t>16402</a:t>
            </a:r>
          </a:p>
          <a:p>
            <a:pPr algn="l"/>
            <a:r>
              <a:rPr lang="en-GB" sz="1500"/>
              <a:t>WSISIZ 2018 </a:t>
            </a:r>
          </a:p>
          <a:p>
            <a:pPr algn="l"/>
            <a:r>
              <a:rPr lang="en-GB" sz="1500"/>
              <a:t>Warszawa</a:t>
            </a:r>
            <a:endParaRPr lang="ru-RU" sz="1500"/>
          </a:p>
        </p:txBody>
      </p:sp>
    </p:spTree>
    <p:extLst>
      <p:ext uri="{BB962C8B-B14F-4D97-AF65-F5344CB8AC3E}">
        <p14:creationId xmlns:p14="http://schemas.microsoft.com/office/powerpoint/2010/main" val="27599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843AB-9715-4294-AE7B-58641CDF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Koniec prezentacji</a:t>
            </a:r>
            <a:b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Dzieńkuję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2285230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97BDF-0DC4-40C1-9CAB-76F9A58F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A412A5-187B-49BF-BECA-D98719BB6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Napisać</a:t>
            </a:r>
            <a:r>
              <a:rPr lang="en-GB" dirty="0"/>
              <a:t> </a:t>
            </a:r>
            <a:r>
              <a:rPr lang="en-GB" dirty="0" err="1"/>
              <a:t>funkcję</a:t>
            </a:r>
            <a:r>
              <a:rPr lang="en-GB" dirty="0"/>
              <a:t> do </a:t>
            </a:r>
            <a:r>
              <a:rPr lang="en-GB" dirty="0" err="1"/>
              <a:t>obliczania</a:t>
            </a:r>
            <a:r>
              <a:rPr lang="en-GB" dirty="0"/>
              <a:t> </a:t>
            </a:r>
            <a:r>
              <a:rPr lang="en-GB" dirty="0" err="1"/>
              <a:t>wartości</a:t>
            </a:r>
            <a:r>
              <a:rPr lang="en-GB" dirty="0"/>
              <a:t> </a:t>
            </a:r>
            <a:r>
              <a:rPr lang="en-GB" dirty="0" err="1"/>
              <a:t>całek</a:t>
            </a:r>
            <a:r>
              <a:rPr lang="en-GB" dirty="0"/>
              <a:t>  </a:t>
            </a:r>
            <a:r>
              <a:rPr lang="en-GB" dirty="0" err="1"/>
              <a:t>metodą</a:t>
            </a:r>
            <a:r>
              <a:rPr lang="en-GB" dirty="0"/>
              <a:t> </a:t>
            </a:r>
            <a:r>
              <a:rPr lang="en-GB" dirty="0" err="1"/>
              <a:t>Gaussa-Legendre`a</a:t>
            </a:r>
            <a:endParaRPr lang="en-GB" dirty="0"/>
          </a:p>
          <a:p>
            <a:r>
              <a:rPr lang="en-GB" dirty="0" err="1"/>
              <a:t>Obliczyć</a:t>
            </a:r>
            <a:r>
              <a:rPr lang="en-GB" dirty="0"/>
              <a:t> </a:t>
            </a:r>
            <a:r>
              <a:rPr lang="en-GB" dirty="0" err="1"/>
              <a:t>wartości</a:t>
            </a:r>
            <a:r>
              <a:rPr lang="en-GB" dirty="0"/>
              <a:t> </a:t>
            </a:r>
            <a:r>
              <a:rPr lang="en-GB" dirty="0" err="1"/>
              <a:t>następujących</a:t>
            </a:r>
            <a:r>
              <a:rPr lang="en-GB" dirty="0"/>
              <a:t> </a:t>
            </a:r>
            <a:r>
              <a:rPr lang="en-GB" dirty="0" err="1"/>
              <a:t>całek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E84CF5-9296-4327-B9B5-4B1B0E76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3160215"/>
            <a:ext cx="7530587" cy="16821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0D166-CCA1-4A3D-9085-F33365DC2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81771"/>
            <a:ext cx="10840032" cy="8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7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FBDB6-90F0-46C5-B7DF-33907360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/>
          <a:lstStyle/>
          <a:p>
            <a:r>
              <a:rPr lang="en-GB" dirty="0" err="1"/>
              <a:t>Omówienie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en-GB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0AA1FE-DE4B-497C-AA5D-3834936D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Formuła</a:t>
            </a:r>
            <a:r>
              <a:rPr lang="en-GB" dirty="0"/>
              <a:t> </a:t>
            </a:r>
            <a:r>
              <a:rPr lang="en-GB" dirty="0" err="1"/>
              <a:t>obliczania</a:t>
            </a:r>
            <a:r>
              <a:rPr lang="en-GB" dirty="0"/>
              <a:t> </a:t>
            </a:r>
            <a:r>
              <a:rPr lang="en-GB" dirty="0" err="1"/>
              <a:t>całek</a:t>
            </a:r>
            <a:r>
              <a:rPr lang="en-GB" dirty="0"/>
              <a:t>: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36B588-91C8-4323-9D5A-6A009084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8" y="1752795"/>
            <a:ext cx="7201385" cy="12300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FCBB77-5449-416C-BE45-FA16888C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28" y="4580820"/>
            <a:ext cx="9416143" cy="17120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AC7F6B-2398-49FD-A1FF-255BE7B5E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99" y="2852046"/>
            <a:ext cx="4171950" cy="1381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17DE596-8DE1-489F-AB5F-BBF09711C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908" y="2885213"/>
            <a:ext cx="46863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5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4B47F-C74D-468E-85E0-C78E46DF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Wielomiany</a:t>
            </a:r>
            <a:r>
              <a:rPr lang="en-GB" dirty="0"/>
              <a:t> </a:t>
            </a:r>
            <a:r>
              <a:rPr lang="en-GB" dirty="0" err="1"/>
              <a:t>Legendre`a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5C3659-AE38-4926-94EA-0CB3B580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7950"/>
            <a:ext cx="83724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2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837AE-EFE0-44DD-AA55-CC60B4A9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Tabelka</a:t>
            </a:r>
            <a:r>
              <a:rPr lang="en-GB" dirty="0"/>
              <a:t> z </a:t>
            </a:r>
            <a:r>
              <a:rPr lang="en-GB" dirty="0" err="1"/>
              <a:t>pierwiastkami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wagami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n </a:t>
            </a:r>
            <a:r>
              <a:rPr lang="en-GB" dirty="0" err="1"/>
              <a:t>węzłów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0AE5669-619A-4158-A382-76BB2B85DF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209" y="1690688"/>
            <a:ext cx="7844227" cy="48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1B2A7-FEE2-4DD3-A1F3-B9B19F74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czego</a:t>
            </a:r>
            <a:r>
              <a:rPr lang="en-GB" dirty="0"/>
              <a:t> </a:t>
            </a:r>
            <a:r>
              <a:rPr lang="en-GB" dirty="0" err="1"/>
              <a:t>służy</a:t>
            </a:r>
            <a:r>
              <a:rPr lang="en-GB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9A016-3C96-4DBC-94F0-380E3C10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Metoda Gaussa to numeryczna metoda całkowania, która pozwala na zwiększenie algebraicznego porządku dokładności metod na podstawie formuł interpolacyjnych za pomocą specjalnego wyboru węzłów integracyjnych bez zwiększania liczby używanych wartości </a:t>
            </a:r>
            <a:r>
              <a:rPr lang="en-GB" dirty="0" err="1"/>
              <a:t>funkcij</a:t>
            </a:r>
            <a:r>
              <a:rPr lang="en-GB" dirty="0"/>
              <a:t> </a:t>
            </a:r>
            <a:r>
              <a:rPr lang="en-GB" dirty="0" err="1"/>
              <a:t>podintegralnych</a:t>
            </a:r>
            <a:r>
              <a:rPr lang="pl-PL" dirty="0"/>
              <a:t>. Metoda Gaussa pozwala osiągnąć maksimum dla danej liczby węzłów integracji dokładności algebraicznej.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8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9CC05-F9EF-4774-AA72-6571CAB4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Alternatywne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en-GB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1450F8-3661-4820-9748-EC63100A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kwadraturami</a:t>
            </a:r>
            <a:r>
              <a:rPr lang="en-GB" b="1" dirty="0"/>
              <a:t> </a:t>
            </a:r>
            <a:r>
              <a:rPr lang="en-GB" b="1" dirty="0" err="1"/>
              <a:t>Gaussa-Czebyszewa</a:t>
            </a:r>
            <a:endParaRPr lang="en-GB" b="1" dirty="0"/>
          </a:p>
          <a:p>
            <a:r>
              <a:rPr lang="en-GB" b="1" dirty="0" err="1"/>
              <a:t>kwadraturami</a:t>
            </a:r>
            <a:r>
              <a:rPr lang="en-GB" b="1" dirty="0"/>
              <a:t> </a:t>
            </a:r>
            <a:r>
              <a:rPr lang="en-GB" b="1" dirty="0" err="1"/>
              <a:t>Gaussa-Hermite’a</a:t>
            </a:r>
            <a:endParaRPr lang="en-GB" b="1" dirty="0"/>
          </a:p>
          <a:p>
            <a:r>
              <a:rPr lang="en-GB" b="1" dirty="0" err="1"/>
              <a:t>kwadraturami</a:t>
            </a:r>
            <a:r>
              <a:rPr lang="en-GB" b="1" dirty="0"/>
              <a:t> </a:t>
            </a:r>
            <a:r>
              <a:rPr lang="en-GB" b="1" dirty="0" err="1"/>
              <a:t>Gaussa-Laguerre’a</a:t>
            </a:r>
            <a:endParaRPr lang="en-GB" b="1" dirty="0"/>
          </a:p>
          <a:p>
            <a:r>
              <a:rPr lang="en-GB" b="1" dirty="0" err="1"/>
              <a:t>kwadraturami</a:t>
            </a:r>
            <a:r>
              <a:rPr lang="en-GB" b="1" dirty="0"/>
              <a:t> </a:t>
            </a:r>
            <a:r>
              <a:rPr lang="en-GB" b="1" dirty="0" err="1"/>
              <a:t>Gaussa-Jacobiego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70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AE3C4-7FE6-4C01-B4CE-05364DA1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Uzyskane</a:t>
            </a:r>
            <a:r>
              <a:rPr lang="en-GB" dirty="0"/>
              <a:t> </a:t>
            </a:r>
            <a:r>
              <a:rPr lang="en-GB" dirty="0" err="1"/>
              <a:t>zależności</a:t>
            </a:r>
            <a:r>
              <a:rPr lang="en-GB" dirty="0"/>
              <a:t> </a:t>
            </a:r>
            <a:r>
              <a:rPr lang="en-GB" dirty="0" err="1"/>
              <a:t>błędów</a:t>
            </a:r>
            <a:r>
              <a:rPr lang="en-GB" dirty="0"/>
              <a:t> od </a:t>
            </a:r>
            <a:r>
              <a:rPr lang="en-GB" dirty="0" err="1"/>
              <a:t>liczby</a:t>
            </a:r>
            <a:r>
              <a:rPr lang="en-GB" dirty="0"/>
              <a:t> </a:t>
            </a:r>
            <a:r>
              <a:rPr lang="en-GB" dirty="0" err="1"/>
              <a:t>węzłów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59B37A2-5AFA-43C5-8E41-A6CA53F997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778" y="1870948"/>
            <a:ext cx="6716900" cy="498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7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825AF-E876-49FE-B85E-01DC037E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Tabelki</a:t>
            </a:r>
            <a:r>
              <a:rPr lang="en-GB" dirty="0"/>
              <a:t> z </a:t>
            </a:r>
            <a:r>
              <a:rPr lang="en-GB" dirty="0" err="1"/>
              <a:t>odróżnieniem</a:t>
            </a:r>
            <a:r>
              <a:rPr lang="en-GB" dirty="0"/>
              <a:t> od </a:t>
            </a:r>
            <a:r>
              <a:rPr lang="en-GB" dirty="0" err="1"/>
              <a:t>dokładnego</a:t>
            </a:r>
            <a:r>
              <a:rPr lang="en-GB" dirty="0"/>
              <a:t> </a:t>
            </a:r>
            <a:r>
              <a:rPr lang="en-GB" dirty="0" err="1"/>
              <a:t>wyniku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6AE473-5706-4FC5-A11D-08C60400DA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0045" y="2607491"/>
            <a:ext cx="3052665" cy="35836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BB3711-510B-4A3E-9BFB-7987A8E72A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75241" y="2607491"/>
            <a:ext cx="2746408" cy="34210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750B3D-3572-40B6-891A-8319F41E1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481" y="1862202"/>
            <a:ext cx="3407229" cy="5737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6ACB0D-9A0A-44B7-ACC3-007EE2927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350" y="1690688"/>
            <a:ext cx="4289554" cy="7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305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125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Całkowanie numeryczne metodą kwadratur Gaussa-Legendre`a</vt:lpstr>
      <vt:lpstr>Problem:</vt:lpstr>
      <vt:lpstr>Omówienie metody:</vt:lpstr>
      <vt:lpstr>Wielomiany Legendre`a</vt:lpstr>
      <vt:lpstr>Tabelka z pierwiastkami i wagami dla n węzłów</vt:lpstr>
      <vt:lpstr>Dla czego służy:</vt:lpstr>
      <vt:lpstr>Alternatywne metody:</vt:lpstr>
      <vt:lpstr>Uzyskane zależności błędów od liczby węzłów</vt:lpstr>
      <vt:lpstr>Tabelki z odróżnieniem od dokładnego wyniku</vt:lpstr>
      <vt:lpstr>Koniec prezentacji Dzieńkuję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Całkowanie numeryczne metodą kwadratur Gaussa-Legendre`a</dc:title>
  <dc:creator>Persei</dc:creator>
  <cp:lastModifiedBy>Persei</cp:lastModifiedBy>
  <cp:revision>8</cp:revision>
  <dcterms:created xsi:type="dcterms:W3CDTF">2018-06-10T08:39:28Z</dcterms:created>
  <dcterms:modified xsi:type="dcterms:W3CDTF">2018-06-10T09:54:18Z</dcterms:modified>
</cp:coreProperties>
</file>