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12" Type="http://schemas.openxmlformats.org/officeDocument/2006/relationships/slide" Target="slides/slide7.xml"/><Relationship Id="rId2" Type="http://schemas.openxmlformats.org/officeDocument/2006/relationships/presProps" Target="presProps.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2" name="Shape 2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1154954" y="1447800"/>
            <a:ext cx="8825657" cy="3329580"/>
          </a:xfrm>
          <a:prstGeom prst="rect">
            <a:avLst/>
          </a:prstGeom>
          <a:noFill/>
          <a:ln>
            <a:noFill/>
          </a:ln>
        </p:spPr>
        <p:txBody>
          <a:bodyPr anchorCtr="0" anchor="b" bIns="91425" lIns="91425" rIns="91425" tIns="91425"/>
          <a:lstStyle>
            <a:lvl1pPr indent="0" marL="0" marR="0" rtl="0" algn="l">
              <a:spcBef>
                <a:spcPts val="0"/>
              </a:spcBef>
              <a:buClr>
                <a:schemeClr val="lt2"/>
              </a:buClr>
              <a:buFont typeface="Century Gothic"/>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8" name="Shape 18"/>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marL="0" marR="0" rtl="0" algn="l">
              <a:spcBef>
                <a:spcPts val="1000"/>
              </a:spcBef>
              <a:spcAft>
                <a:spcPts val="0"/>
              </a:spcAft>
              <a:buClr>
                <a:srgbClr val="86D1D8"/>
              </a:buClr>
              <a:buFont typeface="Noto Symbol"/>
              <a:buNone/>
              <a:defRPr/>
            </a:lvl1pPr>
            <a:lvl2pPr indent="0" marL="457200" marR="0" rtl="0" algn="ctr">
              <a:spcBef>
                <a:spcPts val="1000"/>
              </a:spcBef>
              <a:spcAft>
                <a:spcPts val="0"/>
              </a:spcAft>
              <a:buClr>
                <a:srgbClr val="86D1D8"/>
              </a:buClr>
              <a:buFont typeface="Noto Symbol"/>
              <a:buNone/>
              <a:defRPr/>
            </a:lvl2pPr>
            <a:lvl3pPr indent="0" marL="914400" marR="0" rtl="0" algn="ctr">
              <a:spcBef>
                <a:spcPts val="1000"/>
              </a:spcBef>
              <a:spcAft>
                <a:spcPts val="0"/>
              </a:spcAft>
              <a:buClr>
                <a:srgbClr val="86D1D8"/>
              </a:buClr>
              <a:buFont typeface="Noto Symbol"/>
              <a:buNone/>
              <a:defRPr/>
            </a:lvl3pPr>
            <a:lvl4pPr indent="0" marL="1371600" marR="0" rtl="0" algn="ctr">
              <a:spcBef>
                <a:spcPts val="1000"/>
              </a:spcBef>
              <a:spcAft>
                <a:spcPts val="0"/>
              </a:spcAft>
              <a:buClr>
                <a:srgbClr val="86D1D8"/>
              </a:buClr>
              <a:buFont typeface="Noto Symbol"/>
              <a:buNone/>
              <a:defRPr/>
            </a:lvl4pPr>
            <a:lvl5pPr indent="0" marL="1828800" marR="0" rtl="0" algn="ctr">
              <a:spcBef>
                <a:spcPts val="1000"/>
              </a:spcBef>
              <a:spcAft>
                <a:spcPts val="0"/>
              </a:spcAft>
              <a:buClr>
                <a:srgbClr val="86D1D8"/>
              </a:buClr>
              <a:buFont typeface="Noto Symbol"/>
              <a:buNone/>
              <a:defRPr/>
            </a:lvl5pPr>
            <a:lvl6pPr indent="0" marL="2286000" marR="0" rtl="0" algn="ctr">
              <a:spcBef>
                <a:spcPts val="1000"/>
              </a:spcBef>
              <a:spcAft>
                <a:spcPts val="0"/>
              </a:spcAft>
              <a:buClr>
                <a:srgbClr val="86D1D8"/>
              </a:buClr>
              <a:buFont typeface="Noto Symbol"/>
              <a:buNone/>
              <a:defRPr/>
            </a:lvl6pPr>
            <a:lvl7pPr indent="0" marL="2743200" marR="0" rtl="0" algn="ctr">
              <a:spcBef>
                <a:spcPts val="1000"/>
              </a:spcBef>
              <a:spcAft>
                <a:spcPts val="0"/>
              </a:spcAft>
              <a:buClr>
                <a:srgbClr val="86D1D8"/>
              </a:buClr>
              <a:buFont typeface="Noto Symbol"/>
              <a:buNone/>
              <a:defRPr/>
            </a:lvl7pPr>
            <a:lvl8pPr indent="0" marL="3200400" marR="0" rtl="0" algn="ctr">
              <a:spcBef>
                <a:spcPts val="1000"/>
              </a:spcBef>
              <a:spcAft>
                <a:spcPts val="0"/>
              </a:spcAft>
              <a:buClr>
                <a:srgbClr val="86D1D8"/>
              </a:buClr>
              <a:buFont typeface="Noto Symbol"/>
              <a:buNone/>
              <a:defRPr/>
            </a:lvl8pPr>
            <a:lvl9pPr indent="0" marL="3657600" marR="0" rtl="0" algn="ctr">
              <a:spcBef>
                <a:spcPts val="1000"/>
              </a:spcBef>
              <a:spcAft>
                <a:spcPts val="0"/>
              </a:spcAft>
              <a:buClr>
                <a:srgbClr val="86D1D8"/>
              </a:buClr>
              <a:buFont typeface="Noto Symbol"/>
              <a:buNone/>
              <a:defRPr/>
            </a:lvl9pPr>
          </a:lstStyle>
          <a:p/>
        </p:txBody>
      </p:sp>
      <p:sp>
        <p:nvSpPr>
          <p:cNvPr id="19" name="Shape 19"/>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3" name="Shape 73"/>
        <p:cNvGrpSpPr/>
        <p:nvPr/>
      </p:nvGrpSpPr>
      <p:grpSpPr>
        <a:xfrm>
          <a:off x="0" y="0"/>
          <a:ext cx="0" cy="0"/>
          <a:chOff x="0" y="0"/>
          <a:chExt cx="0" cy="0"/>
        </a:xfrm>
      </p:grpSpPr>
      <p:sp>
        <p:nvSpPr>
          <p:cNvPr id="74" name="Shape 74"/>
          <p:cNvSpPr txBox="1"/>
          <p:nvPr>
            <p:ph type="title"/>
          </p:nvPr>
        </p:nvSpPr>
        <p:spPr>
          <a:xfrm>
            <a:off x="1154955" y="4800587"/>
            <a:ext cx="8825657"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p:nvPr>
            <p:ph idx="2" type="pic"/>
          </p:nvPr>
        </p:nvSpPr>
        <p:spPr>
          <a:xfrm>
            <a:off x="1154954" y="685800"/>
            <a:ext cx="8825657" cy="3640666"/>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76" name="Shape 76"/>
          <p:cNvSpPr txBox="1"/>
          <p:nvPr>
            <p:ph idx="1" type="body"/>
          </p:nvPr>
        </p:nvSpPr>
        <p:spPr>
          <a:xfrm>
            <a:off x="1154955" y="5367325"/>
            <a:ext cx="8825655" cy="493711"/>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77" name="Shape 7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9" name="Shape 7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0" name="Shape 80"/>
        <p:cNvGrpSpPr/>
        <p:nvPr/>
      </p:nvGrpSpPr>
      <p:grpSpPr>
        <a:xfrm>
          <a:off x="0" y="0"/>
          <a:ext cx="0" cy="0"/>
          <a:chOff x="0" y="0"/>
          <a:chExt cx="0" cy="0"/>
        </a:xfrm>
      </p:grpSpPr>
      <p:sp>
        <p:nvSpPr>
          <p:cNvPr id="81" name="Shape 81"/>
          <p:cNvSpPr txBox="1"/>
          <p:nvPr>
            <p:ph type="title"/>
          </p:nvPr>
        </p:nvSpPr>
        <p:spPr>
          <a:xfrm>
            <a:off x="1154954" y="1447800"/>
            <a:ext cx="8825659" cy="19811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2" name="Shape 82"/>
          <p:cNvSpPr txBox="1"/>
          <p:nvPr>
            <p:ph idx="1" type="body"/>
          </p:nvPr>
        </p:nvSpPr>
        <p:spPr>
          <a:xfrm>
            <a:off x="1154954" y="3657600"/>
            <a:ext cx="8825659" cy="2362200"/>
          </a:xfrm>
          <a:prstGeom prst="rect">
            <a:avLst/>
          </a:prstGeom>
          <a:noFill/>
          <a:ln>
            <a:noFill/>
          </a:ln>
        </p:spPr>
        <p:txBody>
          <a:bodyPr anchorCtr="0" anchor="ctr"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83" name="Shape 8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5" name="Shape 8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86" name="Shape 86"/>
        <p:cNvGrpSpPr/>
        <p:nvPr/>
      </p:nvGrpSpPr>
      <p:grpSpPr>
        <a:xfrm>
          <a:off x="0" y="0"/>
          <a:ext cx="0" cy="0"/>
          <a:chOff x="0" y="0"/>
          <a:chExt cx="0" cy="0"/>
        </a:xfrm>
      </p:grpSpPr>
      <p:sp>
        <p:nvSpPr>
          <p:cNvPr id="87" name="Shape 87"/>
          <p:cNvSpPr txBox="1"/>
          <p:nvPr>
            <p:ph type="title"/>
          </p:nvPr>
        </p:nvSpPr>
        <p:spPr>
          <a:xfrm>
            <a:off x="1574800" y="1447800"/>
            <a:ext cx="7999315" cy="232337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txBox="1"/>
          <p:nvPr>
            <p:ph idx="1" type="body"/>
          </p:nvPr>
        </p:nvSpPr>
        <p:spPr>
          <a:xfrm>
            <a:off x="1930400" y="3771173"/>
            <a:ext cx="7279649" cy="342174"/>
          </a:xfrm>
          <a:prstGeom prst="rect">
            <a:avLst/>
          </a:prstGeom>
          <a:noFill/>
          <a:ln>
            <a:noFill/>
          </a:ln>
        </p:spPr>
        <p:txBody>
          <a:bodyPr anchorCtr="0" anchor="t"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89" name="Shape 89"/>
          <p:cNvSpPr txBox="1"/>
          <p:nvPr>
            <p:ph idx="2" type="body"/>
          </p:nvPr>
        </p:nvSpPr>
        <p:spPr>
          <a:xfrm>
            <a:off x="1154954" y="4350657"/>
            <a:ext cx="8825659" cy="1676399"/>
          </a:xfrm>
          <a:prstGeom prst="rect">
            <a:avLst/>
          </a:prstGeom>
          <a:noFill/>
          <a:ln>
            <a:noFill/>
          </a:ln>
        </p:spPr>
        <p:txBody>
          <a:bodyPr anchorCtr="0" anchor="ctr"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90" name="Shape 90"/>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1" name="Shape 91"/>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2" name="Shape 9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
        <p:nvSpPr>
          <p:cNvPr id="93" name="Shape 93"/>
          <p:cNvSpPr txBox="1"/>
          <p:nvPr/>
        </p:nvSpPr>
        <p:spPr>
          <a:xfrm>
            <a:off x="898295" y="971253"/>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baseline="0" i="0" lang="en-US" sz="12200" u="none" cap="none" strike="noStrike">
                <a:solidFill>
                  <a:srgbClr val="86D1D8"/>
                </a:solidFill>
                <a:latin typeface="Arial"/>
                <a:ea typeface="Arial"/>
                <a:cs typeface="Arial"/>
                <a:sym typeface="Arial"/>
              </a:rPr>
              <a:t>“</a:t>
            </a:r>
          </a:p>
        </p:txBody>
      </p:sp>
      <p:sp>
        <p:nvSpPr>
          <p:cNvPr id="94" name="Shape 94"/>
          <p:cNvSpPr txBox="1"/>
          <p:nvPr/>
        </p:nvSpPr>
        <p:spPr>
          <a:xfrm>
            <a:off x="9330489" y="2613786"/>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baseline="0" i="0" lang="en-US" sz="12200" u="none" cap="none" strike="noStrike">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95" name="Shape 95"/>
        <p:cNvGrpSpPr/>
        <p:nvPr/>
      </p:nvGrpSpPr>
      <p:grpSpPr>
        <a:xfrm>
          <a:off x="0" y="0"/>
          <a:ext cx="0" cy="0"/>
          <a:chOff x="0" y="0"/>
          <a:chExt cx="0" cy="0"/>
        </a:xfrm>
      </p:grpSpPr>
      <p:sp>
        <p:nvSpPr>
          <p:cNvPr id="96" name="Shape 96"/>
          <p:cNvSpPr txBox="1"/>
          <p:nvPr>
            <p:ph type="title"/>
          </p:nvPr>
        </p:nvSpPr>
        <p:spPr>
          <a:xfrm>
            <a:off x="1154954" y="3124200"/>
            <a:ext cx="8825659" cy="165318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x="1154954" y="4777380"/>
            <a:ext cx="8825659" cy="860399"/>
          </a:xfrm>
          <a:prstGeom prst="rect">
            <a:avLst/>
          </a:prstGeom>
          <a:noFill/>
          <a:ln>
            <a:noFill/>
          </a:ln>
        </p:spPr>
        <p:txBody>
          <a:bodyPr anchorCtr="0" anchor="t" bIns="91425" lIns="91425" rIns="91425" tIns="91425"/>
          <a:lstStyle>
            <a:lvl1pPr indent="0" marL="0" rtl="0" algn="l">
              <a:spcBef>
                <a:spcPts val="0"/>
              </a:spcBef>
              <a:buClr>
                <a:srgbClr val="86D1D8"/>
              </a:buClr>
              <a:buFont typeface="Century Gothic"/>
              <a:buNone/>
              <a:defRPr/>
            </a:lvl1pPr>
            <a:lvl2pPr indent="0" marL="457200" rtl="0">
              <a:spcBef>
                <a:spcPts val="0"/>
              </a:spcBef>
              <a:buClr>
                <a:schemeClr val="lt1"/>
              </a:buClr>
              <a:buFont typeface="Century Gothic"/>
              <a:buNone/>
              <a:defRPr/>
            </a:lvl2pPr>
            <a:lvl3pPr indent="0" marL="914400" rtl="0">
              <a:spcBef>
                <a:spcPts val="0"/>
              </a:spcBef>
              <a:buClr>
                <a:schemeClr val="lt1"/>
              </a:buClr>
              <a:buFont typeface="Century Gothic"/>
              <a:buNone/>
              <a:defRPr/>
            </a:lvl3pPr>
            <a:lvl4pPr indent="0" marL="1371600" rtl="0">
              <a:spcBef>
                <a:spcPts val="0"/>
              </a:spcBef>
              <a:buClr>
                <a:schemeClr val="lt1"/>
              </a:buClr>
              <a:buFont typeface="Century Gothic"/>
              <a:buNone/>
              <a:defRPr/>
            </a:lvl4pPr>
            <a:lvl5pPr indent="0" marL="1828800" rtl="0">
              <a:spcBef>
                <a:spcPts val="0"/>
              </a:spcBef>
              <a:buClr>
                <a:schemeClr val="lt1"/>
              </a:buClr>
              <a:buFont typeface="Century Gothic"/>
              <a:buNone/>
              <a:defRPr/>
            </a:lvl5pPr>
            <a:lvl6pPr indent="0" marL="2286000" rtl="0">
              <a:spcBef>
                <a:spcPts val="0"/>
              </a:spcBef>
              <a:buClr>
                <a:schemeClr val="lt1"/>
              </a:buClr>
              <a:buFont typeface="Century Gothic"/>
              <a:buNone/>
              <a:defRPr/>
            </a:lvl6pPr>
            <a:lvl7pPr indent="0" marL="2743200" rtl="0">
              <a:spcBef>
                <a:spcPts val="0"/>
              </a:spcBef>
              <a:buClr>
                <a:schemeClr val="lt1"/>
              </a:buClr>
              <a:buFont typeface="Century Gothic"/>
              <a:buNone/>
              <a:defRPr/>
            </a:lvl7pPr>
            <a:lvl8pPr indent="0" marL="3200400" rtl="0">
              <a:spcBef>
                <a:spcPts val="0"/>
              </a:spcBef>
              <a:buClr>
                <a:schemeClr val="lt1"/>
              </a:buClr>
              <a:buFont typeface="Century Gothic"/>
              <a:buNone/>
              <a:defRPr/>
            </a:lvl8pPr>
            <a:lvl9pPr indent="0" marL="3657600" rtl="0">
              <a:spcBef>
                <a:spcPts val="0"/>
              </a:spcBef>
              <a:buClr>
                <a:schemeClr val="lt1"/>
              </a:buClr>
              <a:buFont typeface="Century Gothic"/>
              <a:buNone/>
              <a:defRPr/>
            </a:lvl9pPr>
          </a:lstStyle>
          <a:p/>
        </p:txBody>
      </p:sp>
      <p:sp>
        <p:nvSpPr>
          <p:cNvPr id="98" name="Shape 9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9" name="Shape 9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0" name="Shape 10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01" name="Shape 101"/>
        <p:cNvGrpSpPr/>
        <p:nvPr/>
      </p:nvGrpSpPr>
      <p:grpSpPr>
        <a:xfrm>
          <a:off x="0" y="0"/>
          <a:ext cx="0" cy="0"/>
          <a:chOff x="0" y="0"/>
          <a:chExt cx="0" cy="0"/>
        </a:xfrm>
      </p:grpSpPr>
      <p:sp>
        <p:nvSpPr>
          <p:cNvPr id="102" name="Shape 102"/>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x="632947" y="1981200"/>
            <a:ext cx="2946865"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4" name="Shape 104"/>
          <p:cNvSpPr txBox="1"/>
          <p:nvPr>
            <p:ph idx="2" type="body"/>
          </p:nvPr>
        </p:nvSpPr>
        <p:spPr>
          <a:xfrm>
            <a:off x="652462" y="2667000"/>
            <a:ext cx="2927350" cy="3589337"/>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5" name="Shape 105"/>
          <p:cNvSpPr txBox="1"/>
          <p:nvPr>
            <p:ph idx="3" type="body"/>
          </p:nvPr>
        </p:nvSpPr>
        <p:spPr>
          <a:xfrm>
            <a:off x="3883658" y="1981200"/>
            <a:ext cx="2936241"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6" name="Shape 106"/>
          <p:cNvSpPr txBox="1"/>
          <p:nvPr>
            <p:ph idx="4" type="body"/>
          </p:nvPr>
        </p:nvSpPr>
        <p:spPr>
          <a:xfrm>
            <a:off x="3873105" y="2667000"/>
            <a:ext cx="2946793" cy="3589337"/>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7" name="Shape 107"/>
          <p:cNvSpPr txBox="1"/>
          <p:nvPr>
            <p:ph idx="5" type="body"/>
          </p:nvPr>
        </p:nvSpPr>
        <p:spPr>
          <a:xfrm>
            <a:off x="7124700" y="1981200"/>
            <a:ext cx="2932112"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08" name="Shape 108"/>
          <p:cNvSpPr txBox="1"/>
          <p:nvPr>
            <p:ph idx="6" type="body"/>
          </p:nvPr>
        </p:nvSpPr>
        <p:spPr>
          <a:xfrm>
            <a:off x="7124700" y="2667000"/>
            <a:ext cx="2932112" cy="3589337"/>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cxnSp>
        <p:nvCxnSpPr>
          <p:cNvPr id="109" name="Shape 109"/>
          <p:cNvCxnSpPr/>
          <p:nvPr/>
        </p:nvCxnSpPr>
        <p:spPr>
          <a:xfrm>
            <a:off x="3726142" y="2133600"/>
            <a:ext cx="0" cy="3962399"/>
          </a:xfrm>
          <a:prstGeom prst="straightConnector1">
            <a:avLst/>
          </a:prstGeom>
          <a:noFill/>
          <a:ln cap="flat" w="12700">
            <a:solidFill>
              <a:srgbClr val="86D1D8">
                <a:alpha val="40000"/>
              </a:srgbClr>
            </a:solidFill>
            <a:prstDash val="solid"/>
            <a:round/>
            <a:headEnd len="med" w="med" type="none"/>
            <a:tailEnd len="med" w="med" type="none"/>
          </a:ln>
        </p:spPr>
      </p:cxnSp>
      <p:cxnSp>
        <p:nvCxnSpPr>
          <p:cNvPr id="110" name="Shape 110"/>
          <p:cNvCxnSpPr/>
          <p:nvPr/>
        </p:nvCxnSpPr>
        <p:spPr>
          <a:xfrm>
            <a:off x="6962227" y="2133600"/>
            <a:ext cx="0" cy="3966881"/>
          </a:xfrm>
          <a:prstGeom prst="straightConnector1">
            <a:avLst/>
          </a:prstGeom>
          <a:noFill/>
          <a:ln cap="flat" w="12700">
            <a:solidFill>
              <a:srgbClr val="86D1D8">
                <a:alpha val="40000"/>
              </a:srgbClr>
            </a:solidFill>
            <a:prstDash val="solid"/>
            <a:round/>
            <a:headEnd len="med" w="med" type="none"/>
            <a:tailEnd len="med" w="med" type="none"/>
          </a:ln>
        </p:spPr>
      </p:cxnSp>
      <p:sp>
        <p:nvSpPr>
          <p:cNvPr id="111" name="Shape 111"/>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2" name="Shape 112"/>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3" name="Shape 11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14" name="Shape 114"/>
        <p:cNvGrpSpPr/>
        <p:nvPr/>
      </p:nvGrpSpPr>
      <p:grpSpPr>
        <a:xfrm>
          <a:off x="0" y="0"/>
          <a:ext cx="0" cy="0"/>
          <a:chOff x="0" y="0"/>
          <a:chExt cx="0" cy="0"/>
        </a:xfrm>
      </p:grpSpPr>
      <p:sp>
        <p:nvSpPr>
          <p:cNvPr id="115" name="Shape 115"/>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1" type="body"/>
          </p:nvPr>
        </p:nvSpPr>
        <p:spPr>
          <a:xfrm>
            <a:off x="652462" y="4250948"/>
            <a:ext cx="2940049"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17" name="Shape 117"/>
          <p:cNvSpPr/>
          <p:nvPr>
            <p:ph idx="2" type="pic"/>
          </p:nvPr>
        </p:nvSpPr>
        <p:spPr>
          <a:xfrm>
            <a:off x="652462" y="2209800"/>
            <a:ext cx="2940049" cy="1524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118" name="Shape 118"/>
          <p:cNvSpPr txBox="1"/>
          <p:nvPr>
            <p:ph idx="3" type="body"/>
          </p:nvPr>
        </p:nvSpPr>
        <p:spPr>
          <a:xfrm>
            <a:off x="652462" y="4827210"/>
            <a:ext cx="2940049" cy="659188"/>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19" name="Shape 119"/>
          <p:cNvSpPr txBox="1"/>
          <p:nvPr>
            <p:ph idx="4" type="body"/>
          </p:nvPr>
        </p:nvSpPr>
        <p:spPr>
          <a:xfrm>
            <a:off x="3889375" y="4250948"/>
            <a:ext cx="2930525"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20" name="Shape 120"/>
          <p:cNvSpPr/>
          <p:nvPr>
            <p:ph idx="5" type="pic"/>
          </p:nvPr>
        </p:nvSpPr>
        <p:spPr>
          <a:xfrm>
            <a:off x="3889373" y="2209800"/>
            <a:ext cx="2930525" cy="1524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121" name="Shape 121"/>
          <p:cNvSpPr txBox="1"/>
          <p:nvPr>
            <p:ph idx="6" type="body"/>
          </p:nvPr>
        </p:nvSpPr>
        <p:spPr>
          <a:xfrm>
            <a:off x="3888021" y="4827210"/>
            <a:ext cx="2934406" cy="659188"/>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22" name="Shape 122"/>
          <p:cNvSpPr txBox="1"/>
          <p:nvPr>
            <p:ph idx="7" type="body"/>
          </p:nvPr>
        </p:nvSpPr>
        <p:spPr>
          <a:xfrm>
            <a:off x="7124700" y="4250948"/>
            <a:ext cx="2932112"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123" name="Shape 123"/>
          <p:cNvSpPr/>
          <p:nvPr>
            <p:ph idx="8" type="pic"/>
          </p:nvPr>
        </p:nvSpPr>
        <p:spPr>
          <a:xfrm>
            <a:off x="7124699" y="2209800"/>
            <a:ext cx="2932112" cy="1524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124" name="Shape 124"/>
          <p:cNvSpPr txBox="1"/>
          <p:nvPr>
            <p:ph idx="9" type="body"/>
          </p:nvPr>
        </p:nvSpPr>
        <p:spPr>
          <a:xfrm>
            <a:off x="7124575" y="4827207"/>
            <a:ext cx="2935996" cy="659188"/>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cxnSp>
        <p:nvCxnSpPr>
          <p:cNvPr id="125" name="Shape 125"/>
          <p:cNvCxnSpPr/>
          <p:nvPr/>
        </p:nvCxnSpPr>
        <p:spPr>
          <a:xfrm>
            <a:off x="3726142" y="2133600"/>
            <a:ext cx="0" cy="3962399"/>
          </a:xfrm>
          <a:prstGeom prst="straightConnector1">
            <a:avLst/>
          </a:prstGeom>
          <a:noFill/>
          <a:ln cap="flat" w="12700">
            <a:solidFill>
              <a:srgbClr val="86D1D8">
                <a:alpha val="40000"/>
              </a:srgbClr>
            </a:solidFill>
            <a:prstDash val="solid"/>
            <a:round/>
            <a:headEnd len="med" w="med" type="none"/>
            <a:tailEnd len="med" w="med" type="none"/>
          </a:ln>
        </p:spPr>
      </p:cxnSp>
      <p:cxnSp>
        <p:nvCxnSpPr>
          <p:cNvPr id="126" name="Shape 126"/>
          <p:cNvCxnSpPr/>
          <p:nvPr/>
        </p:nvCxnSpPr>
        <p:spPr>
          <a:xfrm>
            <a:off x="6962227" y="2133600"/>
            <a:ext cx="0" cy="3966881"/>
          </a:xfrm>
          <a:prstGeom prst="straightConnector1">
            <a:avLst/>
          </a:prstGeom>
          <a:noFill/>
          <a:ln cap="flat" w="12700">
            <a:solidFill>
              <a:srgbClr val="86D1D8">
                <a:alpha val="40000"/>
              </a:srgbClr>
            </a:solidFill>
            <a:prstDash val="solid"/>
            <a:round/>
            <a:headEnd len="med" w="med" type="none"/>
            <a:tailEnd len="med" w="med" type="none"/>
          </a:ln>
        </p:spPr>
      </p:cxnSp>
      <p:sp>
        <p:nvSpPr>
          <p:cNvPr id="127" name="Shape 12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8" name="Shape 12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9" name="Shape 12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sp>
        <p:nvSpPr>
          <p:cNvPr id="131" name="Shape 131"/>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txBox="1"/>
          <p:nvPr>
            <p:ph idx="1" type="body"/>
          </p:nvPr>
        </p:nvSpPr>
        <p:spPr>
          <a:xfrm rot="5400000">
            <a:off x="3478842" y="-322612"/>
            <a:ext cx="4195480" cy="8946541"/>
          </a:xfrm>
          <a:prstGeom prst="rect">
            <a:avLst/>
          </a:prstGeom>
          <a:noFill/>
          <a:ln>
            <a:noFill/>
          </a:ln>
        </p:spPr>
        <p:txBody>
          <a:bodyPr anchorCtr="0" anchor="t" bIns="91425" lIns="91425" rIns="91425" tIns="91425"/>
          <a:lstStyle>
            <a:lvl1pPr indent="-241300" marL="342900" rtl="0" algn="l">
              <a:spcBef>
                <a:spcPts val="1000"/>
              </a:spcBef>
              <a:spcAft>
                <a:spcPts val="0"/>
              </a:spcAft>
              <a:buClr>
                <a:srgbClr val="86D1D8"/>
              </a:buClr>
              <a:buFont typeface="Noto Symbol"/>
              <a:buChar char=""/>
              <a:defRPr/>
            </a:lvl1pPr>
            <a:lvl2pPr indent="-194309" marL="742950" rtl="0" algn="l">
              <a:spcBef>
                <a:spcPts val="1000"/>
              </a:spcBef>
              <a:spcAft>
                <a:spcPts val="0"/>
              </a:spcAft>
              <a:buClr>
                <a:srgbClr val="86D1D8"/>
              </a:buClr>
              <a:buFont typeface="Noto Symbol"/>
              <a:buChar char=""/>
              <a:defRPr/>
            </a:lvl2pPr>
            <a:lvl3pPr indent="-147319" marL="1143000" rtl="0" algn="l">
              <a:spcBef>
                <a:spcPts val="1000"/>
              </a:spcBef>
              <a:spcAft>
                <a:spcPts val="0"/>
              </a:spcAft>
              <a:buClr>
                <a:srgbClr val="86D1D8"/>
              </a:buClr>
              <a:buFont typeface="Noto Symbol"/>
              <a:buChar char=""/>
              <a:defRPr/>
            </a:lvl3pPr>
            <a:lvl4pPr indent="-157480" marL="1600200" rtl="0" algn="l">
              <a:spcBef>
                <a:spcPts val="1000"/>
              </a:spcBef>
              <a:spcAft>
                <a:spcPts val="0"/>
              </a:spcAft>
              <a:buClr>
                <a:srgbClr val="86D1D8"/>
              </a:buClr>
              <a:buFont typeface="Noto Symbol"/>
              <a:buChar char=""/>
              <a:defRPr/>
            </a:lvl4pPr>
            <a:lvl5pPr indent="-157479" marL="2057400" rtl="0" algn="l">
              <a:spcBef>
                <a:spcPts val="1000"/>
              </a:spcBef>
              <a:spcAft>
                <a:spcPts val="0"/>
              </a:spcAft>
              <a:buClr>
                <a:srgbClr val="86D1D8"/>
              </a:buClr>
              <a:buFont typeface="Noto Symbol"/>
              <a:buChar char=""/>
              <a:defRPr/>
            </a:lvl5pPr>
            <a:lvl6pPr indent="-161579" marL="2506000" rtl="0" algn="l">
              <a:spcBef>
                <a:spcPts val="1000"/>
              </a:spcBef>
              <a:spcAft>
                <a:spcPts val="0"/>
              </a:spcAft>
              <a:buClr>
                <a:srgbClr val="86D1D8"/>
              </a:buClr>
              <a:buFont typeface="Noto Symbol"/>
              <a:buChar char=""/>
              <a:defRPr/>
            </a:lvl6pPr>
            <a:lvl7pPr indent="-157479" marL="2971800" rtl="0" algn="l">
              <a:spcBef>
                <a:spcPts val="1000"/>
              </a:spcBef>
              <a:spcAft>
                <a:spcPts val="0"/>
              </a:spcAft>
              <a:buClr>
                <a:srgbClr val="86D1D8"/>
              </a:buClr>
              <a:buFont typeface="Noto Symbol"/>
              <a:buChar char=""/>
              <a:defRPr/>
            </a:lvl7pPr>
            <a:lvl8pPr indent="-157479" marL="3429000" rtl="0" algn="l">
              <a:spcBef>
                <a:spcPts val="1000"/>
              </a:spcBef>
              <a:spcAft>
                <a:spcPts val="0"/>
              </a:spcAft>
              <a:buClr>
                <a:srgbClr val="86D1D8"/>
              </a:buClr>
              <a:buFont typeface="Noto Symbol"/>
              <a:buChar char=""/>
              <a:defRPr/>
            </a:lvl8pPr>
            <a:lvl9pPr indent="-157479" marL="3886200" rtl="0" algn="l">
              <a:spcBef>
                <a:spcPts val="1000"/>
              </a:spcBef>
              <a:spcAft>
                <a:spcPts val="0"/>
              </a:spcAft>
              <a:buClr>
                <a:srgbClr val="86D1D8"/>
              </a:buClr>
              <a:buFont typeface="Noto Symbol"/>
              <a:buChar char=""/>
              <a:defRPr/>
            </a:lvl9pPr>
          </a:lstStyle>
          <a:p/>
        </p:txBody>
      </p:sp>
      <p:sp>
        <p:nvSpPr>
          <p:cNvPr id="133" name="Shape 13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4" name="Shape 13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5" name="Shape 13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6" name="Shape 136"/>
        <p:cNvGrpSpPr/>
        <p:nvPr/>
      </p:nvGrpSpPr>
      <p:grpSpPr>
        <a:xfrm>
          <a:off x="0" y="0"/>
          <a:ext cx="0" cy="0"/>
          <a:chOff x="0" y="0"/>
          <a:chExt cx="0" cy="0"/>
        </a:xfrm>
      </p:grpSpPr>
      <p:sp>
        <p:nvSpPr>
          <p:cNvPr id="137" name="Shape 137"/>
          <p:cNvSpPr txBox="1"/>
          <p:nvPr>
            <p:ph type="title"/>
          </p:nvPr>
        </p:nvSpPr>
        <p:spPr>
          <a:xfrm rot="5400000">
            <a:off x="6267450" y="2466974"/>
            <a:ext cx="5826124" cy="1752600"/>
          </a:xfrm>
          <a:prstGeom prst="rect">
            <a:avLst/>
          </a:prstGeom>
          <a:noFill/>
          <a:ln>
            <a:noFill/>
          </a:ln>
        </p:spPr>
        <p:txBody>
          <a:bodyPr anchorCtr="0" anchor="b" bIns="91425" lIns="91425" rIns="91425" tIns="91425"/>
          <a:lstStyle>
            <a:lvl1pPr rtl="0" algn="l">
              <a:spcBef>
                <a:spcPts val="0"/>
              </a:spcBef>
              <a:buClr>
                <a:schemeClr val="lt2"/>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8" name="Shape 138"/>
          <p:cNvSpPr txBox="1"/>
          <p:nvPr>
            <p:ph idx="1" type="body"/>
          </p:nvPr>
        </p:nvSpPr>
        <p:spPr>
          <a:xfrm rot="5400000">
            <a:off x="1679574" y="-139698"/>
            <a:ext cx="5368924" cy="7423149"/>
          </a:xfrm>
          <a:prstGeom prst="rect">
            <a:avLst/>
          </a:prstGeom>
          <a:noFill/>
          <a:ln>
            <a:noFill/>
          </a:ln>
        </p:spPr>
        <p:txBody>
          <a:bodyPr anchorCtr="0" anchor="t" bIns="91425" lIns="91425" rIns="91425" tIns="91425"/>
          <a:lstStyle>
            <a:lvl1pPr indent="-241300" marL="342900" rtl="0" algn="l">
              <a:spcBef>
                <a:spcPts val="1000"/>
              </a:spcBef>
              <a:spcAft>
                <a:spcPts val="0"/>
              </a:spcAft>
              <a:buClr>
                <a:srgbClr val="86D1D8"/>
              </a:buClr>
              <a:buFont typeface="Noto Symbol"/>
              <a:buChar char=""/>
              <a:defRPr/>
            </a:lvl1pPr>
            <a:lvl2pPr indent="-194309" marL="742950" rtl="0" algn="l">
              <a:spcBef>
                <a:spcPts val="1000"/>
              </a:spcBef>
              <a:spcAft>
                <a:spcPts val="0"/>
              </a:spcAft>
              <a:buClr>
                <a:srgbClr val="86D1D8"/>
              </a:buClr>
              <a:buFont typeface="Noto Symbol"/>
              <a:buChar char=""/>
              <a:defRPr/>
            </a:lvl2pPr>
            <a:lvl3pPr indent="-147319" marL="1143000" rtl="0" algn="l">
              <a:spcBef>
                <a:spcPts val="1000"/>
              </a:spcBef>
              <a:spcAft>
                <a:spcPts val="0"/>
              </a:spcAft>
              <a:buClr>
                <a:srgbClr val="86D1D8"/>
              </a:buClr>
              <a:buFont typeface="Noto Symbol"/>
              <a:buChar char=""/>
              <a:defRPr/>
            </a:lvl3pPr>
            <a:lvl4pPr indent="-157480" marL="1600200" rtl="0" algn="l">
              <a:spcBef>
                <a:spcPts val="1000"/>
              </a:spcBef>
              <a:spcAft>
                <a:spcPts val="0"/>
              </a:spcAft>
              <a:buClr>
                <a:srgbClr val="86D1D8"/>
              </a:buClr>
              <a:buFont typeface="Noto Symbol"/>
              <a:buChar char=""/>
              <a:defRPr/>
            </a:lvl4pPr>
            <a:lvl5pPr indent="-157479" marL="2057400" rtl="0" algn="l">
              <a:spcBef>
                <a:spcPts val="1000"/>
              </a:spcBef>
              <a:spcAft>
                <a:spcPts val="0"/>
              </a:spcAft>
              <a:buClr>
                <a:srgbClr val="86D1D8"/>
              </a:buClr>
              <a:buFont typeface="Noto Symbol"/>
              <a:buChar char=""/>
              <a:defRPr/>
            </a:lvl5pPr>
            <a:lvl6pPr indent="-161579" marL="2506000" rtl="0" algn="l">
              <a:spcBef>
                <a:spcPts val="1000"/>
              </a:spcBef>
              <a:spcAft>
                <a:spcPts val="0"/>
              </a:spcAft>
              <a:buClr>
                <a:srgbClr val="86D1D8"/>
              </a:buClr>
              <a:buFont typeface="Noto Symbol"/>
              <a:buChar char=""/>
              <a:defRPr/>
            </a:lvl6pPr>
            <a:lvl7pPr indent="-157479" marL="2971800" rtl="0" algn="l">
              <a:spcBef>
                <a:spcPts val="1000"/>
              </a:spcBef>
              <a:spcAft>
                <a:spcPts val="0"/>
              </a:spcAft>
              <a:buClr>
                <a:srgbClr val="86D1D8"/>
              </a:buClr>
              <a:buFont typeface="Noto Symbol"/>
              <a:buChar char=""/>
              <a:defRPr/>
            </a:lvl7pPr>
            <a:lvl8pPr indent="-157479" marL="3429000" rtl="0" algn="l">
              <a:spcBef>
                <a:spcPts val="1000"/>
              </a:spcBef>
              <a:spcAft>
                <a:spcPts val="0"/>
              </a:spcAft>
              <a:buClr>
                <a:srgbClr val="86D1D8"/>
              </a:buClr>
              <a:buFont typeface="Noto Symbol"/>
              <a:buChar char=""/>
              <a:defRPr/>
            </a:lvl8pPr>
            <a:lvl9pPr indent="-157479" marL="3886200" rtl="0" algn="l">
              <a:spcBef>
                <a:spcPts val="1000"/>
              </a:spcBef>
              <a:spcAft>
                <a:spcPts val="0"/>
              </a:spcAft>
              <a:buClr>
                <a:srgbClr val="86D1D8"/>
              </a:buClr>
              <a:buFont typeface="Noto Symbol"/>
              <a:buChar char=""/>
              <a:defRPr/>
            </a:lvl9pPr>
          </a:lstStyle>
          <a:p/>
        </p:txBody>
      </p:sp>
      <p:sp>
        <p:nvSpPr>
          <p:cNvPr id="139" name="Shape 139"/>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0" name="Shape 140"/>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1" name="Shape 141"/>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marL="342900" rtl="0" algn="l">
              <a:spcBef>
                <a:spcPts val="1000"/>
              </a:spcBef>
              <a:spcAft>
                <a:spcPts val="0"/>
              </a:spcAft>
              <a:buClr>
                <a:srgbClr val="86D1D8"/>
              </a:buClr>
              <a:buFont typeface="Noto Symbol"/>
              <a:buChar char=""/>
              <a:defRPr/>
            </a:lvl1pPr>
            <a:lvl2pPr indent="-194309" marL="742950" rtl="0" algn="l">
              <a:spcBef>
                <a:spcPts val="1000"/>
              </a:spcBef>
              <a:spcAft>
                <a:spcPts val="0"/>
              </a:spcAft>
              <a:buClr>
                <a:srgbClr val="86D1D8"/>
              </a:buClr>
              <a:buFont typeface="Noto Symbol"/>
              <a:buChar char=""/>
              <a:defRPr/>
            </a:lvl2pPr>
            <a:lvl3pPr indent="-147319" marL="1143000" rtl="0" algn="l">
              <a:spcBef>
                <a:spcPts val="1000"/>
              </a:spcBef>
              <a:spcAft>
                <a:spcPts val="0"/>
              </a:spcAft>
              <a:buClr>
                <a:srgbClr val="86D1D8"/>
              </a:buClr>
              <a:buFont typeface="Noto Symbol"/>
              <a:buChar char=""/>
              <a:defRPr/>
            </a:lvl3pPr>
            <a:lvl4pPr indent="-157480" marL="1600200" rtl="0" algn="l">
              <a:spcBef>
                <a:spcPts val="1000"/>
              </a:spcBef>
              <a:spcAft>
                <a:spcPts val="0"/>
              </a:spcAft>
              <a:buClr>
                <a:srgbClr val="86D1D8"/>
              </a:buClr>
              <a:buFont typeface="Noto Symbol"/>
              <a:buChar char=""/>
              <a:defRPr/>
            </a:lvl4pPr>
            <a:lvl5pPr indent="-157479" marL="2057400" rtl="0" algn="l">
              <a:spcBef>
                <a:spcPts val="1000"/>
              </a:spcBef>
              <a:spcAft>
                <a:spcPts val="0"/>
              </a:spcAft>
              <a:buClr>
                <a:srgbClr val="86D1D8"/>
              </a:buClr>
              <a:buFont typeface="Noto Symbol"/>
              <a:buChar char=""/>
              <a:defRPr/>
            </a:lvl5pPr>
            <a:lvl6pPr indent="-161579" marL="2506000" rtl="0" algn="l">
              <a:spcBef>
                <a:spcPts val="1000"/>
              </a:spcBef>
              <a:spcAft>
                <a:spcPts val="0"/>
              </a:spcAft>
              <a:buClr>
                <a:srgbClr val="86D1D8"/>
              </a:buClr>
              <a:buFont typeface="Noto Symbol"/>
              <a:buChar char=""/>
              <a:defRPr/>
            </a:lvl6pPr>
            <a:lvl7pPr indent="-157479" marL="2971800" rtl="0" algn="l">
              <a:spcBef>
                <a:spcPts val="1000"/>
              </a:spcBef>
              <a:spcAft>
                <a:spcPts val="0"/>
              </a:spcAft>
              <a:buClr>
                <a:srgbClr val="86D1D8"/>
              </a:buClr>
              <a:buFont typeface="Noto Symbol"/>
              <a:buChar char=""/>
              <a:defRPr/>
            </a:lvl7pPr>
            <a:lvl8pPr indent="-157479" marL="3429000" rtl="0" algn="l">
              <a:spcBef>
                <a:spcPts val="1000"/>
              </a:spcBef>
              <a:spcAft>
                <a:spcPts val="0"/>
              </a:spcAft>
              <a:buClr>
                <a:srgbClr val="86D1D8"/>
              </a:buClr>
              <a:buFont typeface="Noto Symbol"/>
              <a:buChar char=""/>
              <a:defRPr/>
            </a:lvl8pPr>
            <a:lvl9pPr indent="-157479" marL="3886200" rtl="0" algn="l">
              <a:spcBef>
                <a:spcPts val="1000"/>
              </a:spcBef>
              <a:spcAft>
                <a:spcPts val="0"/>
              </a:spcAft>
              <a:buClr>
                <a:srgbClr val="86D1D8"/>
              </a:buClr>
              <a:buFont typeface="Noto Symbol"/>
              <a:buChar char=""/>
              <a:defRPr/>
            </a:lvl9pPr>
          </a:lstStyle>
          <a:p/>
        </p:txBody>
      </p:sp>
      <p:sp>
        <p:nvSpPr>
          <p:cNvPr id="25" name="Shape 25"/>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1154955" y="2861733"/>
            <a:ext cx="8825657" cy="1915646"/>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1154954" y="4777380"/>
            <a:ext cx="8825657" cy="860399"/>
          </a:xfrm>
          <a:prstGeom prst="rect">
            <a:avLst/>
          </a:prstGeom>
          <a:noFill/>
          <a:ln>
            <a:noFill/>
          </a:ln>
        </p:spPr>
        <p:txBody>
          <a:bodyPr anchorCtr="0" anchor="t" bIns="91425" lIns="91425" rIns="91425" tIns="91425"/>
          <a:lstStyle>
            <a:lvl1pPr indent="0" marL="0" rtl="0" algn="l">
              <a:spcBef>
                <a:spcPts val="0"/>
              </a:spcBef>
              <a:buClr>
                <a:srgbClr val="86D1D8"/>
              </a:buClr>
              <a:buFont typeface="Century Gothic"/>
              <a:buNone/>
              <a:defRPr/>
            </a:lvl1pPr>
            <a:lvl2pPr indent="0" marL="457200" rtl="0">
              <a:spcBef>
                <a:spcPts val="0"/>
              </a:spcBef>
              <a:buClr>
                <a:schemeClr val="lt1"/>
              </a:buClr>
              <a:buFont typeface="Century Gothic"/>
              <a:buNone/>
              <a:defRPr/>
            </a:lvl2pPr>
            <a:lvl3pPr indent="0" marL="914400" rtl="0">
              <a:spcBef>
                <a:spcPts val="0"/>
              </a:spcBef>
              <a:buClr>
                <a:schemeClr val="lt1"/>
              </a:buClr>
              <a:buFont typeface="Century Gothic"/>
              <a:buNone/>
              <a:defRPr/>
            </a:lvl3pPr>
            <a:lvl4pPr indent="0" marL="1371600" rtl="0">
              <a:spcBef>
                <a:spcPts val="0"/>
              </a:spcBef>
              <a:buClr>
                <a:schemeClr val="lt1"/>
              </a:buClr>
              <a:buFont typeface="Century Gothic"/>
              <a:buNone/>
              <a:defRPr/>
            </a:lvl4pPr>
            <a:lvl5pPr indent="0" marL="1828800" rtl="0">
              <a:spcBef>
                <a:spcPts val="0"/>
              </a:spcBef>
              <a:buClr>
                <a:schemeClr val="lt1"/>
              </a:buClr>
              <a:buFont typeface="Century Gothic"/>
              <a:buNone/>
              <a:defRPr/>
            </a:lvl5pPr>
            <a:lvl6pPr indent="0" marL="2286000" rtl="0">
              <a:spcBef>
                <a:spcPts val="0"/>
              </a:spcBef>
              <a:buClr>
                <a:schemeClr val="lt1"/>
              </a:buClr>
              <a:buFont typeface="Century Gothic"/>
              <a:buNone/>
              <a:defRPr/>
            </a:lvl6pPr>
            <a:lvl7pPr indent="0" marL="2743200" rtl="0">
              <a:spcBef>
                <a:spcPts val="0"/>
              </a:spcBef>
              <a:buClr>
                <a:schemeClr val="lt1"/>
              </a:buClr>
              <a:buFont typeface="Century Gothic"/>
              <a:buNone/>
              <a:defRPr/>
            </a:lvl7pPr>
            <a:lvl8pPr indent="0" marL="3200400" rtl="0">
              <a:spcBef>
                <a:spcPts val="0"/>
              </a:spcBef>
              <a:buClr>
                <a:schemeClr val="lt1"/>
              </a:buClr>
              <a:buFont typeface="Century Gothic"/>
              <a:buNone/>
              <a:defRPr/>
            </a:lvl8pPr>
            <a:lvl9pPr indent="0" marL="3657600" rtl="0">
              <a:spcBef>
                <a:spcPts val="0"/>
              </a:spcBef>
              <a:buClr>
                <a:schemeClr val="lt1"/>
              </a:buClr>
              <a:buFont typeface="Century Gothic"/>
              <a:buNone/>
              <a:defRPr/>
            </a:lvl9pPr>
          </a:lstStyle>
          <a:p/>
        </p:txBody>
      </p:sp>
      <p:sp>
        <p:nvSpPr>
          <p:cNvPr id="31" name="Shape 31"/>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2" name="Shape 32"/>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1103312" y="2060575"/>
            <a:ext cx="4396339" cy="41957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2" type="body"/>
          </p:nvPr>
        </p:nvSpPr>
        <p:spPr>
          <a:xfrm>
            <a:off x="5654492" y="2056091"/>
            <a:ext cx="4396340" cy="420024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1103312" y="1905000"/>
            <a:ext cx="4396337"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44" name="Shape 44"/>
          <p:cNvSpPr txBox="1"/>
          <p:nvPr>
            <p:ph idx="2" type="body"/>
          </p:nvPr>
        </p:nvSpPr>
        <p:spPr>
          <a:xfrm>
            <a:off x="1103312" y="2514600"/>
            <a:ext cx="4396339" cy="374173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3" type="body"/>
          </p:nvPr>
        </p:nvSpPr>
        <p:spPr>
          <a:xfrm>
            <a:off x="5654494" y="1905000"/>
            <a:ext cx="4396339" cy="576262"/>
          </a:xfrm>
          <a:prstGeom prst="rect">
            <a:avLst/>
          </a:prstGeom>
          <a:noFill/>
          <a:ln>
            <a:noFill/>
          </a:ln>
        </p:spPr>
        <p:txBody>
          <a:bodyPr anchorCtr="0" anchor="b" bIns="91425" lIns="91425" rIns="91425" tIns="91425"/>
          <a:lstStyle>
            <a:lvl1pPr indent="0" marL="0" rtl="0">
              <a:spcBef>
                <a:spcPts val="0"/>
              </a:spcBef>
              <a:buClr>
                <a:srgbClr val="86D1D8"/>
              </a:buClr>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46" name="Shape 46"/>
          <p:cNvSpPr txBox="1"/>
          <p:nvPr>
            <p:ph idx="4" type="body"/>
          </p:nvPr>
        </p:nvSpPr>
        <p:spPr>
          <a:xfrm>
            <a:off x="5654494" y="2514600"/>
            <a:ext cx="4396339" cy="374173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9" name="Shape 4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646110" y="452718"/>
            <a:ext cx="9404723" cy="1400530"/>
          </a:xfrm>
          <a:prstGeom prst="rect">
            <a:avLst/>
          </a:prstGeom>
          <a:noFill/>
          <a:ln>
            <a:noFill/>
          </a:ln>
        </p:spPr>
        <p:txBody>
          <a:bodyPr anchorCtr="0" anchor="t" bIns="91425" lIns="91425" rIns="91425" tIns="91425"/>
          <a:lstStyle>
            <a:lvl1pPr rtl="0" algn="l">
              <a:spcBef>
                <a:spcPts val="0"/>
              </a:spcBef>
              <a:buClr>
                <a:schemeClr val="lt2"/>
              </a:buClr>
              <a:buFont typeface="Century Gothic"/>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4" name="Shape 5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7" name="Shape 57"/>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1154953" y="1447800"/>
            <a:ext cx="3401063" cy="14478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 type="body"/>
          </p:nvPr>
        </p:nvSpPr>
        <p:spPr>
          <a:xfrm>
            <a:off x="4784616" y="1447800"/>
            <a:ext cx="5195997" cy="4572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2" type="body"/>
          </p:nvPr>
        </p:nvSpPr>
        <p:spPr>
          <a:xfrm>
            <a:off x="1154953" y="3129280"/>
            <a:ext cx="3401062" cy="2895598"/>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63" name="Shape 6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1153907" y="1854191"/>
            <a:ext cx="5092905" cy="1574808"/>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p:nvPr>
            <p:ph idx="2" type="pic"/>
          </p:nvPr>
        </p:nvSpPr>
        <p:spPr>
          <a:xfrm>
            <a:off x="6949546" y="1143000"/>
            <a:ext cx="3200399" cy="4572000"/>
          </a:xfrm>
          <a:prstGeom prst="roundRect">
            <a:avLst>
              <a:gd fmla="val 1858" name="adj"/>
            </a:avLst>
          </a:prstGeom>
          <a:noFill/>
          <a:ln>
            <a:noFill/>
          </a:ln>
        </p:spPr>
        <p:txBody>
          <a:bodyPr anchorCtr="0" anchor="t" bIns="91425" lIns="91425" rIns="91425" tIns="91425"/>
          <a:lstStyle>
            <a:lvl1pPr indent="0" marL="0" marR="0" rtl="0" algn="ctr">
              <a:spcBef>
                <a:spcPts val="0"/>
              </a:spcBef>
              <a:buClr>
                <a:schemeClr val="lt1"/>
              </a:buClr>
              <a:buFont typeface="Century Gothic"/>
              <a:buNone/>
              <a:defRPr/>
            </a:lvl1pPr>
            <a:lvl2pPr indent="0" marL="457200" marR="0" rtl="0" algn="l">
              <a:spcBef>
                <a:spcPts val="0"/>
              </a:spcBef>
              <a:buClr>
                <a:schemeClr val="lt1"/>
              </a:buClr>
              <a:buFont typeface="Century Gothic"/>
              <a:buNone/>
              <a:defRPr/>
            </a:lvl2pPr>
            <a:lvl3pPr indent="0" marL="914400" marR="0" rtl="0" algn="l">
              <a:spcBef>
                <a:spcPts val="0"/>
              </a:spcBef>
              <a:buClr>
                <a:schemeClr val="lt1"/>
              </a:buClr>
              <a:buFont typeface="Century Gothic"/>
              <a:buNone/>
              <a:defRPr/>
            </a:lvl3pPr>
            <a:lvl4pPr indent="0" marL="1371600" marR="0" rtl="0" algn="l">
              <a:spcBef>
                <a:spcPts val="0"/>
              </a:spcBef>
              <a:buClr>
                <a:schemeClr val="lt1"/>
              </a:buClr>
              <a:buFont typeface="Century Gothic"/>
              <a:buNone/>
              <a:defRPr/>
            </a:lvl4pPr>
            <a:lvl5pPr indent="0" marL="1828800" marR="0" rtl="0" algn="l">
              <a:spcBef>
                <a:spcPts val="0"/>
              </a:spcBef>
              <a:buClr>
                <a:schemeClr val="lt1"/>
              </a:buClr>
              <a:buFont typeface="Century Gothic"/>
              <a:buNone/>
              <a:defRPr/>
            </a:lvl5pPr>
            <a:lvl6pPr indent="0" marL="2286000" marR="0" rtl="0" algn="l">
              <a:spcBef>
                <a:spcPts val="0"/>
              </a:spcBef>
              <a:buClr>
                <a:schemeClr val="lt1"/>
              </a:buClr>
              <a:buFont typeface="Century Gothic"/>
              <a:buNone/>
              <a:defRPr/>
            </a:lvl6pPr>
            <a:lvl7pPr indent="0" marL="2743200" marR="0" rtl="0" algn="l">
              <a:spcBef>
                <a:spcPts val="0"/>
              </a:spcBef>
              <a:buClr>
                <a:schemeClr val="lt1"/>
              </a:buClr>
              <a:buFont typeface="Century Gothic"/>
              <a:buNone/>
              <a:defRPr/>
            </a:lvl7pPr>
            <a:lvl8pPr indent="0" marL="3200400" marR="0" rtl="0" algn="l">
              <a:spcBef>
                <a:spcPts val="0"/>
              </a:spcBef>
              <a:buClr>
                <a:schemeClr val="lt1"/>
              </a:buClr>
              <a:buFont typeface="Century Gothic"/>
              <a:buNone/>
              <a:defRPr/>
            </a:lvl8pPr>
            <a:lvl9pPr indent="0" marL="3657600" marR="0" rtl="0" algn="l">
              <a:spcBef>
                <a:spcPts val="0"/>
              </a:spcBef>
              <a:buClr>
                <a:schemeClr val="lt1"/>
              </a:buClr>
              <a:buFont typeface="Century Gothic"/>
              <a:buNone/>
              <a:defRPr/>
            </a:lvl9pPr>
          </a:lstStyle>
          <a:p/>
        </p:txBody>
      </p:sp>
      <p:sp>
        <p:nvSpPr>
          <p:cNvPr id="69" name="Shape 69"/>
          <p:cNvSpPr txBox="1"/>
          <p:nvPr>
            <p:ph idx="1" type="body"/>
          </p:nvPr>
        </p:nvSpPr>
        <p:spPr>
          <a:xfrm>
            <a:off x="1154954" y="3657600"/>
            <a:ext cx="5084979" cy="1371599"/>
          </a:xfrm>
          <a:prstGeom prst="rect">
            <a:avLst/>
          </a:prstGeom>
          <a:noFill/>
          <a:ln>
            <a:noFill/>
          </a:ln>
        </p:spPr>
        <p:txBody>
          <a:bodyPr anchorCtr="0" anchor="t" bIns="91425" lIns="91425" rIns="91425" tIns="91425"/>
          <a:lstStyle>
            <a:lvl1pPr indent="0" marL="0" rtl="0">
              <a:spcBef>
                <a:spcPts val="0"/>
              </a:spcBef>
              <a:buFont typeface="Century Gothic"/>
              <a:buNone/>
              <a:defRPr/>
            </a:lvl1pPr>
            <a:lvl2pPr indent="0" marL="457200" rtl="0">
              <a:spcBef>
                <a:spcPts val="0"/>
              </a:spcBef>
              <a:buFont typeface="Century Gothic"/>
              <a:buNone/>
              <a:defRPr/>
            </a:lvl2pPr>
            <a:lvl3pPr indent="0" marL="914400" rtl="0">
              <a:spcBef>
                <a:spcPts val="0"/>
              </a:spcBef>
              <a:buFont typeface="Century Gothic"/>
              <a:buNone/>
              <a:defRPr/>
            </a:lvl3pPr>
            <a:lvl4pPr indent="0" marL="1371600" rtl="0">
              <a:spcBef>
                <a:spcPts val="0"/>
              </a:spcBef>
              <a:buFont typeface="Century Gothic"/>
              <a:buNone/>
              <a:defRPr/>
            </a:lvl4pPr>
            <a:lvl5pPr indent="0" marL="1828800" rtl="0">
              <a:spcBef>
                <a:spcPts val="0"/>
              </a:spcBef>
              <a:buFont typeface="Century Gothic"/>
              <a:buNone/>
              <a:defRPr/>
            </a:lvl5pPr>
            <a:lvl6pPr indent="0" marL="2286000" rtl="0">
              <a:spcBef>
                <a:spcPts val="0"/>
              </a:spcBef>
              <a:buFont typeface="Century Gothic"/>
              <a:buNone/>
              <a:defRPr/>
            </a:lvl6pPr>
            <a:lvl7pPr indent="0" marL="2743200" rtl="0">
              <a:spcBef>
                <a:spcPts val="0"/>
              </a:spcBef>
              <a:buFont typeface="Century Gothic"/>
              <a:buNone/>
              <a:defRPr/>
            </a:lvl7pPr>
            <a:lvl8pPr indent="0" marL="3200400" rtl="0">
              <a:spcBef>
                <a:spcPts val="0"/>
              </a:spcBef>
              <a:buFont typeface="Century Gothic"/>
              <a:buNone/>
              <a:defRPr/>
            </a:lvl8pPr>
            <a:lvl9pPr indent="0" marL="3657600" rtl="0">
              <a:spcBef>
                <a:spcPts val="0"/>
              </a:spcBef>
              <a:buFont typeface="Century Gothic"/>
              <a:buNone/>
              <a:defRPr/>
            </a:lvl9pPr>
          </a:lstStyle>
          <a:p/>
        </p:txBody>
      </p:sp>
      <p:sp>
        <p:nvSpPr>
          <p:cNvPr id="70" name="Shape 70"/>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9" Type="http://schemas.openxmlformats.org/officeDocument/2006/relationships/slideLayout" Target="../slideLayouts/slideLayout14.xml"/><Relationship Id="rId18" Type="http://schemas.openxmlformats.org/officeDocument/2006/relationships/slideLayout" Target="../slideLayouts/slideLayout13.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21" Type="http://schemas.openxmlformats.org/officeDocument/2006/relationships/slideLayout" Target="../slideLayouts/slideLayout16.xml"/><Relationship Id="rId2" Type="http://schemas.openxmlformats.org/officeDocument/2006/relationships/image" Target="../media/image03.png"/><Relationship Id="rId12" Type="http://schemas.openxmlformats.org/officeDocument/2006/relationships/slideLayout" Target="../slideLayouts/slideLayout7.xml"/><Relationship Id="rId22" Type="http://schemas.openxmlformats.org/officeDocument/2006/relationships/slideLayout" Target="../slideLayouts/slideLayout17.xml"/><Relationship Id="rId13" Type="http://schemas.openxmlformats.org/officeDocument/2006/relationships/slideLayout" Target="../slideLayouts/slideLayout8.xml"/><Relationship Id="rId1" Type="http://schemas.openxmlformats.org/officeDocument/2006/relationships/image" Target="../media/image04.png"/><Relationship Id="rId23" Type="http://schemas.openxmlformats.org/officeDocument/2006/relationships/theme" Target="../theme/theme3.xml"/><Relationship Id="rId4" Type="http://schemas.openxmlformats.org/officeDocument/2006/relationships/image" Target="../media/image02.png"/><Relationship Id="rId10" Type="http://schemas.openxmlformats.org/officeDocument/2006/relationships/slideLayout" Target="../slideLayouts/slideLayout5.xml"/><Relationship Id="rId3" Type="http://schemas.openxmlformats.org/officeDocument/2006/relationships/image" Target="../media/image01.png"/><Relationship Id="rId11" Type="http://schemas.openxmlformats.org/officeDocument/2006/relationships/slideLayout" Target="../slideLayouts/slideLayout6.xml"/><Relationship Id="rId20" Type="http://schemas.openxmlformats.org/officeDocument/2006/relationships/slideLayout" Target="../slideLayouts/slideLayout15.xml"/><Relationship Id="rId9" Type="http://schemas.openxmlformats.org/officeDocument/2006/relationships/slideLayout" Target="../slideLayouts/slideLayout4.xml"/><Relationship Id="rId6" Type="http://schemas.openxmlformats.org/officeDocument/2006/relationships/slideLayout" Target="../slideLayouts/slideLayout1.xml"/><Relationship Id="rId5" Type="http://schemas.openxmlformats.org/officeDocument/2006/relationships/image" Target="../media/image00.png"/><Relationship Id="rId8" Type="http://schemas.openxmlformats.org/officeDocument/2006/relationships/slideLayout" Target="../slideLayouts/slideLayout3.xml"/><Relationship Id="rId7"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4" name="Shape 4"/>
        <p:cNvGrpSpPr/>
        <p:nvPr/>
      </p:nvGrpSpPr>
      <p:grpSpPr>
        <a:xfrm>
          <a:off x="0" y="0"/>
          <a:ext cx="0" cy="0"/>
          <a:chOff x="0" y="0"/>
          <a:chExt cx="0" cy="0"/>
        </a:xfrm>
      </p:grpSpPr>
      <p:pic>
        <p:nvPicPr>
          <p:cNvPr id="5" name="Shape 5"/>
          <p:cNvPicPr preferRelativeResize="0"/>
          <p:nvPr/>
        </p:nvPicPr>
        <p:blipFill rotWithShape="1">
          <a:blip r:embed="rId2">
            <a:alphaModFix/>
          </a:blip>
          <a:srcRect b="0" l="3613" r="0" t="0"/>
          <a:stretch/>
        </p:blipFill>
        <p:spPr>
          <a:xfrm>
            <a:off x="0" y="2669684"/>
            <a:ext cx="4037012" cy="4188315"/>
          </a:xfrm>
          <a:prstGeom prst="rect">
            <a:avLst/>
          </a:prstGeom>
          <a:noFill/>
          <a:ln>
            <a:noFill/>
          </a:ln>
        </p:spPr>
      </p:pic>
      <p:pic>
        <p:nvPicPr>
          <p:cNvPr id="6" name="Shape 6"/>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7" name="Shape 7"/>
          <p:cNvSpPr/>
          <p:nvPr/>
        </p:nvSpPr>
        <p:spPr>
          <a:xfrm>
            <a:off x="8609011"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rIns="91425" tIns="91425">
            <a:noAutofit/>
          </a:bodyPr>
          <a:lstStyle/>
          <a:p>
            <a:pPr>
              <a:spcBef>
                <a:spcPts val="0"/>
              </a:spcBef>
              <a:buNone/>
            </a:pPr>
            <a:r>
              <a:t/>
            </a:r>
            <a:endParaRPr/>
          </a:p>
        </p:txBody>
      </p:sp>
      <p:pic>
        <p:nvPicPr>
          <p:cNvPr id="8" name="Shape 8"/>
          <p:cNvPicPr preferRelativeResize="0"/>
          <p:nvPr/>
        </p:nvPicPr>
        <p:blipFill rotWithShape="1">
          <a:blip r:embed="rId4">
            <a:alphaModFix/>
          </a:blip>
          <a:srcRect b="0" l="0" r="0" t="28812"/>
          <a:stretch/>
        </p:blipFill>
        <p:spPr>
          <a:xfrm>
            <a:off x="7999411" y="0"/>
            <a:ext cx="1603386" cy="1141406"/>
          </a:xfrm>
          <a:prstGeom prst="rect">
            <a:avLst/>
          </a:prstGeom>
          <a:noFill/>
          <a:ln>
            <a:noFill/>
          </a:ln>
        </p:spPr>
      </p:pic>
      <p:pic>
        <p:nvPicPr>
          <p:cNvPr id="9" name="Shape 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0" name="Shape 10"/>
          <p:cNvSpPr/>
          <p:nvPr/>
        </p:nvSpPr>
        <p:spPr>
          <a:xfrm>
            <a:off x="10437811" y="0"/>
            <a:ext cx="685799" cy="11430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1" name="Shape 11"/>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marL="0" marR="0" rtl="0" algn="l">
              <a:spcBef>
                <a:spcPts val="0"/>
              </a:spcBef>
              <a:buClr>
                <a:schemeClr val="lt2"/>
              </a:buClr>
              <a:buFont typeface="Century Gothic"/>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marL="342900" marR="0" rtl="0" algn="l">
              <a:spcBef>
                <a:spcPts val="1000"/>
              </a:spcBef>
              <a:spcAft>
                <a:spcPts val="0"/>
              </a:spcAft>
              <a:buClr>
                <a:srgbClr val="86D1D8"/>
              </a:buClr>
              <a:buFont typeface="Noto Symbol"/>
              <a:buChar char=""/>
              <a:defRPr/>
            </a:lvl1pPr>
            <a:lvl2pPr indent="-194309" marL="742950" marR="0" rtl="0" algn="l">
              <a:spcBef>
                <a:spcPts val="1000"/>
              </a:spcBef>
              <a:spcAft>
                <a:spcPts val="0"/>
              </a:spcAft>
              <a:buClr>
                <a:srgbClr val="86D1D8"/>
              </a:buClr>
              <a:buFont typeface="Noto Symbol"/>
              <a:buChar char=""/>
              <a:defRPr/>
            </a:lvl2pPr>
            <a:lvl3pPr indent="-147319" marL="1143000" marR="0" rtl="0" algn="l">
              <a:spcBef>
                <a:spcPts val="1000"/>
              </a:spcBef>
              <a:spcAft>
                <a:spcPts val="0"/>
              </a:spcAft>
              <a:buClr>
                <a:srgbClr val="86D1D8"/>
              </a:buClr>
              <a:buFont typeface="Noto Symbol"/>
              <a:buChar char=""/>
              <a:defRPr/>
            </a:lvl3pPr>
            <a:lvl4pPr indent="-157480" marL="1600200" marR="0" rtl="0" algn="l">
              <a:spcBef>
                <a:spcPts val="1000"/>
              </a:spcBef>
              <a:spcAft>
                <a:spcPts val="0"/>
              </a:spcAft>
              <a:buClr>
                <a:srgbClr val="86D1D8"/>
              </a:buClr>
              <a:buFont typeface="Noto Symbol"/>
              <a:buChar char=""/>
              <a:defRPr/>
            </a:lvl4pPr>
            <a:lvl5pPr indent="-157479" marL="2057400" marR="0" rtl="0" algn="l">
              <a:spcBef>
                <a:spcPts val="1000"/>
              </a:spcBef>
              <a:spcAft>
                <a:spcPts val="0"/>
              </a:spcAft>
              <a:buClr>
                <a:srgbClr val="86D1D8"/>
              </a:buClr>
              <a:buFont typeface="Noto Symbol"/>
              <a:buChar char=""/>
              <a:defRPr/>
            </a:lvl5pPr>
            <a:lvl6pPr indent="-161579" marL="2506000" marR="0" rtl="0" algn="l">
              <a:spcBef>
                <a:spcPts val="1000"/>
              </a:spcBef>
              <a:spcAft>
                <a:spcPts val="0"/>
              </a:spcAft>
              <a:buClr>
                <a:srgbClr val="86D1D8"/>
              </a:buClr>
              <a:buFont typeface="Noto Symbol"/>
              <a:buChar char=""/>
              <a:defRPr/>
            </a:lvl6pPr>
            <a:lvl7pPr indent="-157479" marL="2971800" marR="0" rtl="0" algn="l">
              <a:spcBef>
                <a:spcPts val="1000"/>
              </a:spcBef>
              <a:spcAft>
                <a:spcPts val="0"/>
              </a:spcAft>
              <a:buClr>
                <a:srgbClr val="86D1D8"/>
              </a:buClr>
              <a:buFont typeface="Noto Symbol"/>
              <a:buChar char=""/>
              <a:defRPr/>
            </a:lvl7pPr>
            <a:lvl8pPr indent="-157479" marL="3429000" marR="0" rtl="0" algn="l">
              <a:spcBef>
                <a:spcPts val="1000"/>
              </a:spcBef>
              <a:spcAft>
                <a:spcPts val="0"/>
              </a:spcAft>
              <a:buClr>
                <a:srgbClr val="86D1D8"/>
              </a:buClr>
              <a:buFont typeface="Noto Symbol"/>
              <a:buChar char=""/>
              <a:defRPr/>
            </a:lvl8pPr>
            <a:lvl9pPr indent="-157479" marL="3886200" marR="0" rtl="0" algn="l">
              <a:spcBef>
                <a:spcPts val="1000"/>
              </a:spcBef>
              <a:spcAft>
                <a:spcPts val="0"/>
              </a:spcAft>
              <a:buClr>
                <a:srgbClr val="86D1D8"/>
              </a:buClr>
              <a:buFont typeface="Noto Symbol"/>
              <a:buChar char=""/>
              <a:defRPr/>
            </a:lvl9pPr>
          </a:lstStyle>
          <a:p/>
        </p:txBody>
      </p:sp>
      <p:sp>
        <p:nvSpPr>
          <p:cNvPr id="13" name="Shape 1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lvl1pPr indent="0" marL="0" marR="0" rtl="0" algn="ctr">
              <a:spcBef>
                <a:spcPts val="0"/>
              </a:spcBef>
              <a:buNone/>
              <a:defRPr b="0" baseline="0" i="0" sz="2800" u="none" cap="none" strike="noStrike">
                <a:solidFill>
                  <a:schemeClr val="lt1"/>
                </a:solidFill>
                <a:latin typeface="Century Gothic"/>
                <a:ea typeface="Century Gothic"/>
                <a:cs typeface="Century Gothic"/>
                <a:sym typeface="Century Gothic"/>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09.jpg"/><Relationship Id="rId3" Type="http://schemas.openxmlformats.org/officeDocument/2006/relationships/image" Target="../media/image15.jpg"/><Relationship Id="rId5" Type="http://schemas.openxmlformats.org/officeDocument/2006/relationships/image" Target="../media/image0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ctrTitle"/>
          </p:nvPr>
        </p:nvSpPr>
        <p:spPr>
          <a:xfrm>
            <a:off x="291546" y="1122362"/>
            <a:ext cx="11558509" cy="2387600"/>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Georgia"/>
              <a:buNone/>
            </a:pPr>
            <a:r>
              <a:rPr b="0" baseline="0" i="0" lang="en-US" sz="4400" u="none" cap="none" strike="noStrike">
                <a:solidFill>
                  <a:schemeClr val="lt2"/>
                </a:solidFill>
                <a:latin typeface="Georgia"/>
                <a:ea typeface="Georgia"/>
                <a:cs typeface="Georgia"/>
                <a:sym typeface="Georgia"/>
              </a:rPr>
              <a:t>Targeted Marketing using Data Mining: Modeling Women's Health Care Decisions</a:t>
            </a:r>
            <a:br>
              <a:rPr b="0" baseline="0" i="0" lang="en-US" sz="4400" u="none" cap="none" strike="noStrike">
                <a:solidFill>
                  <a:schemeClr val="lt2"/>
                </a:solidFill>
                <a:latin typeface="Georgia"/>
                <a:ea typeface="Georgia"/>
                <a:cs typeface="Georgia"/>
                <a:sym typeface="Georgia"/>
              </a:rPr>
            </a:br>
          </a:p>
        </p:txBody>
      </p:sp>
      <p:sp>
        <p:nvSpPr>
          <p:cNvPr id="144" name="Shape 144"/>
          <p:cNvSpPr txBox="1"/>
          <p:nvPr>
            <p:ph idx="1" type="subTitle"/>
          </p:nvPr>
        </p:nvSpPr>
        <p:spPr>
          <a:xfrm>
            <a:off x="2706056" y="3615980"/>
            <a:ext cx="9144000" cy="165576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Clr>
                <a:srgbClr val="86D1D8"/>
              </a:buClr>
              <a:buSzPct val="25000"/>
              <a:buFont typeface="Noto Symbol"/>
              <a:buNone/>
            </a:pPr>
            <a:r>
              <a:rPr b="0" baseline="0" i="0" lang="en-US" sz="2000" u="none" cap="none" strike="noStrike">
                <a:solidFill>
                  <a:srgbClr val="86D1D8"/>
                </a:solidFill>
                <a:latin typeface="Georgia"/>
                <a:ea typeface="Georgia"/>
                <a:cs typeface="Georgia"/>
                <a:sym typeface="Georgia"/>
              </a:rPr>
              <a:t>PRAKKAS THULASITHAS</a:t>
            </a:r>
          </a:p>
          <a:p>
            <a:pPr indent="0" lvl="0" marL="0" marR="0" rtl="0" algn="r">
              <a:spcBef>
                <a:spcPts val="1000"/>
              </a:spcBef>
              <a:spcAft>
                <a:spcPts val="0"/>
              </a:spcAft>
              <a:buClr>
                <a:srgbClr val="86D1D8"/>
              </a:buClr>
              <a:buSzPct val="25000"/>
              <a:buFont typeface="Noto Symbol"/>
              <a:buNone/>
            </a:pPr>
            <a:r>
              <a:rPr b="0" baseline="0" i="0" lang="en-US" sz="2000" u="none" cap="none" strike="noStrike">
                <a:solidFill>
                  <a:srgbClr val="86D1D8"/>
                </a:solidFill>
                <a:latin typeface="Georgia"/>
                <a:ea typeface="Georgia"/>
                <a:cs typeface="Georgia"/>
                <a:sym typeface="Georgia"/>
              </a:rPr>
              <a:t>SHASHANK NAIK</a:t>
            </a:r>
          </a:p>
          <a:p>
            <a:pPr indent="0" lvl="0" marL="0" marR="0" rtl="0" algn="r">
              <a:spcBef>
                <a:spcPts val="1000"/>
              </a:spcBef>
              <a:spcAft>
                <a:spcPts val="0"/>
              </a:spcAft>
              <a:buClr>
                <a:srgbClr val="86D1D8"/>
              </a:buClr>
              <a:buSzPct val="25000"/>
              <a:buFont typeface="Noto Symbol"/>
              <a:buNone/>
            </a:pPr>
            <a:r>
              <a:rPr b="0" baseline="0" i="0" lang="en-US" sz="2000" u="none" cap="none" strike="noStrike">
                <a:solidFill>
                  <a:srgbClr val="86D1D8"/>
                </a:solidFill>
                <a:latin typeface="Georgia"/>
                <a:ea typeface="Georgia"/>
                <a:cs typeface="Georgia"/>
                <a:sym typeface="Georgia"/>
              </a:rPr>
              <a:t>SHASHANK SINGHAL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1848673" y="1667775"/>
            <a:ext cx="8494654" cy="4779950"/>
          </a:xfrm>
          <a:prstGeom prst="rect">
            <a:avLst/>
          </a:prstGeom>
          <a:noFill/>
          <a:ln>
            <a:noFill/>
          </a:ln>
        </p:spPr>
      </p:pic>
      <p:sp>
        <p:nvSpPr>
          <p:cNvPr id="202" name="Shape 202"/>
          <p:cNvSpPr txBox="1"/>
          <p:nvPr>
            <p:ph type="title"/>
          </p:nvPr>
        </p:nvSpPr>
        <p:spPr>
          <a:xfrm>
            <a:off x="645210" y="267368"/>
            <a:ext cx="9404700" cy="14004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lang="en-US" sz="4200">
                <a:solidFill>
                  <a:schemeClr val="lt2"/>
                </a:solidFill>
                <a:latin typeface="Georgia"/>
                <a:ea typeface="Georgia"/>
                <a:cs typeface="Georgia"/>
                <a:sym typeface="Georgia"/>
              </a:rPr>
              <a:t>Evaluation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Business </a:t>
            </a:r>
            <a:r>
              <a:rPr lang="en-US" sz="4200">
                <a:solidFill>
                  <a:schemeClr val="lt2"/>
                </a:solidFill>
                <a:latin typeface="Georgia"/>
                <a:ea typeface="Georgia"/>
                <a:cs typeface="Georgia"/>
                <a:sym typeface="Georgia"/>
              </a:rPr>
              <a:t>Decision</a:t>
            </a:r>
          </a:p>
        </p:txBody>
      </p:sp>
      <p:sp>
        <p:nvSpPr>
          <p:cNvPr id="208" name="Shape 208"/>
          <p:cNvSpPr txBox="1"/>
          <p:nvPr>
            <p:ph idx="1" type="body"/>
          </p:nvPr>
        </p:nvSpPr>
        <p:spPr>
          <a:xfrm>
            <a:off x="1104287" y="1853242"/>
            <a:ext cx="8946599" cy="4195499"/>
          </a:xfrm>
          <a:prstGeom prst="rect">
            <a:avLst/>
          </a:prstGeom>
          <a:noFill/>
          <a:ln>
            <a:noFill/>
          </a:ln>
        </p:spPr>
        <p:txBody>
          <a:bodyPr anchorCtr="0" anchor="t" bIns="45700" lIns="91425" rIns="91425" tIns="45700">
            <a:noAutofit/>
          </a:bodyPr>
          <a:lstStyle/>
          <a:p>
            <a:pPr indent="-355600" lvl="0" marL="457200" marR="0" rtl="0" algn="l">
              <a:spcBef>
                <a:spcPts val="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Two Marketing offers: M1 and M2, with cost : C(M1</a:t>
            </a:r>
            <a:r>
              <a:rPr lang="en-US" sz="2000">
                <a:solidFill>
                  <a:schemeClr val="lt1"/>
                </a:solidFill>
                <a:latin typeface="Georgia"/>
                <a:ea typeface="Georgia"/>
                <a:cs typeface="Georgia"/>
                <a:sym typeface="Georgia"/>
              </a:rPr>
              <a:t>) &gt; </a:t>
            </a:r>
            <a:r>
              <a:rPr b="0" baseline="0" i="0" lang="en-US" sz="2000" u="none" cap="none" strike="noStrike">
                <a:solidFill>
                  <a:schemeClr val="lt1"/>
                </a:solidFill>
                <a:latin typeface="Georgia"/>
                <a:ea typeface="Georgia"/>
                <a:cs typeface="Georgia"/>
                <a:sym typeface="Georgia"/>
              </a:rPr>
              <a:t>C(M2)</a:t>
            </a:r>
          </a:p>
          <a:p>
            <a:pPr indent="0" lvl="0" marL="0" marR="0" rtl="0" algn="l">
              <a:spcBef>
                <a:spcPts val="0"/>
              </a:spcBef>
              <a:spcAft>
                <a:spcPts val="0"/>
              </a:spcAft>
              <a:buNone/>
            </a:pPr>
            <a:r>
              <a:t/>
            </a:r>
            <a:endParaRPr sz="2000">
              <a:solidFill>
                <a:schemeClr val="lt1"/>
              </a:solidFill>
              <a:latin typeface="Georgia"/>
              <a:ea typeface="Georgia"/>
              <a:cs typeface="Georgia"/>
              <a:sym typeface="Georgia"/>
            </a:endParaRP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Based on the results of the model, we rank the customers on the probabilities of them using the service</a:t>
            </a:r>
          </a:p>
          <a:p>
            <a:pPr indent="0" lvl="0" marL="0" marR="0" rtl="0" algn="l">
              <a:spcBef>
                <a:spcPts val="1000"/>
              </a:spcBef>
              <a:spcAft>
                <a:spcPts val="0"/>
              </a:spcAft>
              <a:buNone/>
            </a:pPr>
            <a:r>
              <a:t/>
            </a:r>
            <a:endParaRPr sz="2000">
              <a:solidFill>
                <a:schemeClr val="lt1"/>
              </a:solidFill>
              <a:latin typeface="Georgia"/>
              <a:ea typeface="Georgia"/>
              <a:cs typeface="Georgia"/>
              <a:sym typeface="Georgia"/>
            </a:endParaRP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Customers above a high cutoff of (0.8) are very likely to us</a:t>
            </a:r>
            <a:r>
              <a:rPr lang="en-US" sz="2000">
                <a:solidFill>
                  <a:schemeClr val="lt1"/>
                </a:solidFill>
                <a:latin typeface="Georgia"/>
                <a:ea typeface="Georgia"/>
                <a:cs typeface="Georgia"/>
                <a:sym typeface="Georgia"/>
              </a:rPr>
              <a:t>e</a:t>
            </a:r>
            <a:r>
              <a:rPr b="0" baseline="0" i="0" lang="en-US" sz="2000" u="none" cap="none" strike="noStrike">
                <a:solidFill>
                  <a:schemeClr val="lt1"/>
                </a:solidFill>
                <a:latin typeface="Georgia"/>
                <a:ea typeface="Georgia"/>
                <a:cs typeface="Georgia"/>
                <a:sym typeface="Georgia"/>
              </a:rPr>
              <a:t> the service and Customers between 0.5-0.8 are moderately likely to be interested in using the service</a:t>
            </a:r>
          </a:p>
          <a:p>
            <a:pPr indent="0" lvl="0" marL="0" marR="0" rtl="0" algn="l">
              <a:spcBef>
                <a:spcPts val="1000"/>
              </a:spcBef>
              <a:spcAft>
                <a:spcPts val="0"/>
              </a:spcAft>
              <a:buNone/>
            </a:pPr>
            <a:r>
              <a:t/>
            </a:r>
            <a:endParaRPr sz="2000">
              <a:solidFill>
                <a:schemeClr val="lt1"/>
              </a:solidFill>
              <a:latin typeface="Georgia"/>
              <a:ea typeface="Georgia"/>
              <a:cs typeface="Georgia"/>
              <a:sym typeface="Georgia"/>
            </a:endParaRP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We analyze the effects of the two marketing strategies and try to maximize the profit.</a:t>
            </a:r>
          </a:p>
          <a:p>
            <a:pPr indent="-241300" lvl="0" marL="342900" marR="0" rtl="0" algn="l">
              <a:spcBef>
                <a:spcPts val="1000"/>
              </a:spcBef>
              <a:spcAft>
                <a:spcPts val="0"/>
              </a:spcAft>
              <a:buClr>
                <a:srgbClr val="86D1D8"/>
              </a:buClr>
              <a:buFont typeface="Noto Symbol"/>
              <a:buNone/>
            </a:pPr>
            <a:r>
              <a:t/>
            </a:r>
            <a:endParaRPr b="0" baseline="0" i="0" sz="2000" u="none" cap="none" strike="noStrike">
              <a:solidFill>
                <a:schemeClr val="lt1"/>
              </a:solidFill>
              <a:latin typeface="Georgia"/>
              <a:ea typeface="Georgia"/>
              <a:cs typeface="Georgia"/>
              <a:sym typeface="Georgia"/>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Business </a:t>
            </a:r>
            <a:r>
              <a:rPr lang="en-US" sz="4200">
                <a:solidFill>
                  <a:schemeClr val="lt2"/>
                </a:solidFill>
                <a:latin typeface="Georgia"/>
                <a:ea typeface="Georgia"/>
                <a:cs typeface="Georgia"/>
                <a:sym typeface="Georgia"/>
              </a:rPr>
              <a:t>Decision</a:t>
            </a:r>
          </a:p>
        </p:txBody>
      </p:sp>
      <p:sp>
        <p:nvSpPr>
          <p:cNvPr id="214" name="Shape 214"/>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55600" lvl="0" marL="457200" marR="0" rtl="0" algn="l">
              <a:spcBef>
                <a:spcPts val="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P(M1) = The probability of a person converting after being offered Strategy 1</a:t>
            </a:r>
          </a:p>
          <a:p>
            <a:pPr indent="0" lvl="0" marL="0" marR="0" rtl="0" algn="l">
              <a:spcBef>
                <a:spcPts val="0"/>
              </a:spcBef>
              <a:spcAft>
                <a:spcPts val="0"/>
              </a:spcAft>
              <a:buNone/>
            </a:pPr>
            <a:r>
              <a:t/>
            </a:r>
            <a:endParaRPr sz="2000">
              <a:solidFill>
                <a:schemeClr val="lt1"/>
              </a:solidFill>
              <a:latin typeface="Georgia"/>
              <a:ea typeface="Georgia"/>
              <a:cs typeface="Georgia"/>
              <a:sym typeface="Georgia"/>
            </a:endParaRP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P(M2) = The probability of a person converting after being offered Strategy 2</a:t>
            </a:r>
          </a:p>
          <a:p>
            <a:pPr indent="0" lvl="0" marL="0" marR="0" rtl="0" algn="l">
              <a:spcBef>
                <a:spcPts val="1000"/>
              </a:spcBef>
              <a:spcAft>
                <a:spcPts val="0"/>
              </a:spcAft>
              <a:buNone/>
            </a:pPr>
            <a:r>
              <a:t/>
            </a:r>
            <a:endParaRPr sz="2000">
              <a:solidFill>
                <a:schemeClr val="lt1"/>
              </a:solidFill>
              <a:latin typeface="Georgia"/>
              <a:ea typeface="Georgia"/>
              <a:cs typeface="Georgia"/>
              <a:sym typeface="Georgia"/>
            </a:endParaRP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P(H) = Probability of a person to use the service &gt; 0.8</a:t>
            </a:r>
          </a:p>
          <a:p>
            <a:pPr indent="0" lvl="0" marL="0" marR="0" rtl="0" algn="l">
              <a:spcBef>
                <a:spcPts val="1000"/>
              </a:spcBef>
              <a:spcAft>
                <a:spcPts val="0"/>
              </a:spcAft>
              <a:buNone/>
            </a:pPr>
            <a:r>
              <a:t/>
            </a:r>
            <a:endParaRPr sz="2000">
              <a:solidFill>
                <a:schemeClr val="lt1"/>
              </a:solidFill>
              <a:latin typeface="Georgia"/>
              <a:ea typeface="Georgia"/>
              <a:cs typeface="Georgia"/>
              <a:sym typeface="Georgia"/>
            </a:endParaRP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P(L) = Probability of a person to use the service &gt; 0.</a:t>
            </a:r>
            <a:r>
              <a:rPr lang="en-US" sz="2000">
                <a:solidFill>
                  <a:schemeClr val="lt1"/>
                </a:solidFill>
                <a:latin typeface="Georgia"/>
                <a:ea typeface="Georgia"/>
                <a:cs typeface="Georgia"/>
                <a:sym typeface="Georgia"/>
              </a:rPr>
              <a:t>5 and &lt;0.8</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646110" y="452718"/>
            <a:ext cx="9404700" cy="14004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Business </a:t>
            </a:r>
            <a:r>
              <a:rPr lang="en-US" sz="4200">
                <a:solidFill>
                  <a:schemeClr val="lt2"/>
                </a:solidFill>
                <a:latin typeface="Georgia"/>
                <a:ea typeface="Georgia"/>
                <a:cs typeface="Georgia"/>
                <a:sym typeface="Georgia"/>
              </a:rPr>
              <a:t>Decision</a:t>
            </a:r>
          </a:p>
        </p:txBody>
      </p:sp>
      <p:sp>
        <p:nvSpPr>
          <p:cNvPr id="220" name="Shape 220"/>
          <p:cNvSpPr txBox="1"/>
          <p:nvPr>
            <p:ph idx="1" type="body"/>
          </p:nvPr>
        </p:nvSpPr>
        <p:spPr>
          <a:xfrm>
            <a:off x="1103312" y="2052917"/>
            <a:ext cx="8946599" cy="4195499"/>
          </a:xfrm>
          <a:prstGeom prst="rect">
            <a:avLst/>
          </a:prstGeom>
          <a:noFill/>
          <a:ln>
            <a:noFill/>
          </a:ln>
        </p:spPr>
        <p:txBody>
          <a:bodyPr anchorCtr="0" anchor="t" bIns="45700" lIns="91425" rIns="91425" tIns="45700">
            <a:noAutofit/>
          </a:bodyPr>
          <a:lstStyle/>
          <a:p>
            <a:pPr indent="-355600" lvl="0" marL="457200" rtl="0">
              <a:lnSpc>
                <a:spcPct val="200000"/>
              </a:lnSpc>
              <a:spcBef>
                <a:spcPts val="0"/>
              </a:spcBef>
              <a:spcAft>
                <a:spcPts val="800"/>
              </a:spcAft>
              <a:buClr>
                <a:schemeClr val="lt1"/>
              </a:buClr>
              <a:buSzPct val="100000"/>
              <a:buFont typeface="Georgia"/>
              <a:buChar char="●"/>
            </a:pPr>
            <a:r>
              <a:rPr lang="en-US" sz="2000">
                <a:solidFill>
                  <a:schemeClr val="lt1"/>
                </a:solidFill>
                <a:latin typeface="Georgia"/>
                <a:ea typeface="Georgia"/>
                <a:cs typeface="Georgia"/>
                <a:sym typeface="Georgia"/>
              </a:rPr>
              <a:t>Assuming a case with M1 for H and M2 for L:</a:t>
            </a:r>
          </a:p>
          <a:p>
            <a:pPr indent="-355600" lvl="0" marL="457200" rtl="0">
              <a:lnSpc>
                <a:spcPct val="200000"/>
              </a:lnSpc>
              <a:spcBef>
                <a:spcPts val="0"/>
              </a:spcBef>
              <a:spcAft>
                <a:spcPts val="800"/>
              </a:spcAft>
              <a:buClr>
                <a:schemeClr val="lt1"/>
              </a:buClr>
              <a:buSzPct val="100000"/>
              <a:buFont typeface="Georgia"/>
              <a:buChar char="●"/>
            </a:pPr>
            <a:r>
              <a:rPr lang="en-US" sz="2000">
                <a:solidFill>
                  <a:schemeClr val="lt1"/>
                </a:solidFill>
                <a:latin typeface="Georgia"/>
                <a:ea typeface="Georgia"/>
                <a:cs typeface="Georgia"/>
                <a:sym typeface="Georgia"/>
              </a:rPr>
              <a:t>[Total Cost M1 + Total Cost M2] = n (H) x C1 + n (L) x C2</a:t>
            </a:r>
          </a:p>
          <a:p>
            <a:pPr indent="-355600" lvl="0" marL="457200" rtl="0">
              <a:lnSpc>
                <a:spcPct val="200000"/>
              </a:lnSpc>
              <a:spcBef>
                <a:spcPts val="0"/>
              </a:spcBef>
              <a:spcAft>
                <a:spcPts val="800"/>
              </a:spcAft>
              <a:buClr>
                <a:schemeClr val="lt1"/>
              </a:buClr>
              <a:buSzPct val="100000"/>
              <a:buFont typeface="Georgia"/>
              <a:buChar char="●"/>
            </a:pPr>
            <a:r>
              <a:rPr lang="en-US" sz="2000">
                <a:solidFill>
                  <a:schemeClr val="lt1"/>
                </a:solidFill>
                <a:latin typeface="Georgia"/>
                <a:ea typeface="Georgia"/>
                <a:cs typeface="Georgia"/>
                <a:sym typeface="Georgia"/>
              </a:rPr>
              <a:t>Revenue = [P(M1/H) x n(H) + P(M2/L) x n(L)] x (Cost of service)</a:t>
            </a:r>
          </a:p>
          <a:p>
            <a:pPr indent="-355600" lvl="0" marL="457200" rtl="0">
              <a:lnSpc>
                <a:spcPct val="200000"/>
              </a:lnSpc>
              <a:spcBef>
                <a:spcPts val="0"/>
              </a:spcBef>
              <a:spcAft>
                <a:spcPts val="800"/>
              </a:spcAft>
              <a:buClr>
                <a:schemeClr val="lt1"/>
              </a:buClr>
              <a:buSzPct val="100000"/>
              <a:buFont typeface="Georgia"/>
              <a:buChar char="●"/>
            </a:pPr>
            <a:r>
              <a:rPr lang="en-US" sz="2000">
                <a:solidFill>
                  <a:schemeClr val="lt1"/>
                </a:solidFill>
                <a:latin typeface="Georgia"/>
                <a:ea typeface="Georgia"/>
                <a:cs typeface="Georgia"/>
                <a:sym typeface="Georgia"/>
              </a:rPr>
              <a:t>Profit = Revenue - Costs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646110" y="452718"/>
            <a:ext cx="9404700" cy="1400400"/>
          </a:xfrm>
          <a:prstGeom prst="rect">
            <a:avLst/>
          </a:prstGeom>
        </p:spPr>
        <p:txBody>
          <a:bodyPr anchorCtr="0" anchor="t" bIns="91425" lIns="91425" rIns="91425" tIns="91425">
            <a:noAutofit/>
          </a:bodyPr>
          <a:lstStyle/>
          <a:p>
            <a:pPr>
              <a:spcBef>
                <a:spcPts val="0"/>
              </a:spcBef>
              <a:buNone/>
            </a:pPr>
            <a:r>
              <a:rPr lang="en-US" sz="4200">
                <a:solidFill>
                  <a:schemeClr val="lt2"/>
                </a:solidFill>
                <a:latin typeface="Georgia"/>
                <a:ea typeface="Georgia"/>
                <a:cs typeface="Georgia"/>
                <a:sym typeface="Georgia"/>
              </a:rPr>
              <a:t>The Results! (Well predicted Results)</a:t>
            </a:r>
          </a:p>
        </p:txBody>
      </p:sp>
      <p:sp>
        <p:nvSpPr>
          <p:cNvPr id="226" name="Shape 226"/>
          <p:cNvSpPr txBox="1"/>
          <p:nvPr>
            <p:ph idx="1" type="body"/>
          </p:nvPr>
        </p:nvSpPr>
        <p:spPr>
          <a:xfrm>
            <a:off x="1103312" y="2052917"/>
            <a:ext cx="8946599" cy="4195499"/>
          </a:xfrm>
          <a:prstGeom prst="rect">
            <a:avLst/>
          </a:prstGeom>
        </p:spPr>
        <p:txBody>
          <a:bodyPr anchorCtr="0" anchor="t" bIns="91425" lIns="91425" rIns="91425" tIns="91425">
            <a:noAutofit/>
          </a:bodyPr>
          <a:lstStyle/>
          <a:p>
            <a:pPr>
              <a:spcBef>
                <a:spcPts val="0"/>
              </a:spcBef>
              <a:buNone/>
            </a:pPr>
            <a:r>
              <a:t/>
            </a:r>
            <a:endParaRPr/>
          </a:p>
        </p:txBody>
      </p:sp>
      <p:pic>
        <p:nvPicPr>
          <p:cNvPr id="227" name="Shape 227"/>
          <p:cNvPicPr preferRelativeResize="0"/>
          <p:nvPr/>
        </p:nvPicPr>
        <p:blipFill rotWithShape="1">
          <a:blip r:embed="rId3">
            <a:alphaModFix/>
          </a:blip>
          <a:srcRect b="61059" l="0" r="0" t="0"/>
          <a:stretch/>
        </p:blipFill>
        <p:spPr>
          <a:xfrm>
            <a:off x="764425" y="2211200"/>
            <a:ext cx="3848100" cy="964349"/>
          </a:xfrm>
          <a:prstGeom prst="rect">
            <a:avLst/>
          </a:prstGeom>
          <a:noFill/>
          <a:ln>
            <a:noFill/>
          </a:ln>
        </p:spPr>
      </p:pic>
      <p:pic>
        <p:nvPicPr>
          <p:cNvPr id="228" name="Shape 228"/>
          <p:cNvPicPr preferRelativeResize="0"/>
          <p:nvPr/>
        </p:nvPicPr>
        <p:blipFill>
          <a:blip r:embed="rId4">
            <a:alphaModFix/>
          </a:blip>
          <a:stretch>
            <a:fillRect/>
          </a:stretch>
        </p:blipFill>
        <p:spPr>
          <a:xfrm>
            <a:off x="5586087" y="2183775"/>
            <a:ext cx="5648325" cy="1019175"/>
          </a:xfrm>
          <a:prstGeom prst="rect">
            <a:avLst/>
          </a:prstGeom>
          <a:noFill/>
          <a:ln>
            <a:noFill/>
          </a:ln>
        </p:spPr>
      </p:pic>
      <p:pic>
        <p:nvPicPr>
          <p:cNvPr id="229" name="Shape 229"/>
          <p:cNvPicPr preferRelativeResize="0"/>
          <p:nvPr/>
        </p:nvPicPr>
        <p:blipFill>
          <a:blip r:embed="rId5">
            <a:alphaModFix/>
          </a:blip>
          <a:stretch>
            <a:fillRect/>
          </a:stretch>
        </p:blipFill>
        <p:spPr>
          <a:xfrm>
            <a:off x="2123775" y="3800687"/>
            <a:ext cx="6905625" cy="22193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646110" y="452718"/>
            <a:ext cx="9404700" cy="1400400"/>
          </a:xfrm>
          <a:prstGeom prst="rect">
            <a:avLst/>
          </a:prstGeom>
        </p:spPr>
        <p:txBody>
          <a:bodyPr anchorCtr="0" anchor="t" bIns="91425" lIns="91425" rIns="91425" tIns="91425">
            <a:noAutofit/>
          </a:bodyPr>
          <a:lstStyle/>
          <a:p>
            <a:pPr>
              <a:spcBef>
                <a:spcPts val="0"/>
              </a:spcBef>
              <a:buNone/>
            </a:pPr>
            <a:r>
              <a:rPr lang="en-US" sz="4200">
                <a:solidFill>
                  <a:schemeClr val="lt2"/>
                </a:solidFill>
                <a:latin typeface="Georgia"/>
                <a:ea typeface="Georgia"/>
                <a:cs typeface="Georgia"/>
                <a:sym typeface="Georgia"/>
              </a:rPr>
              <a:t>Deployment</a:t>
            </a:r>
          </a:p>
        </p:txBody>
      </p:sp>
      <p:sp>
        <p:nvSpPr>
          <p:cNvPr id="235" name="Shape 235"/>
          <p:cNvSpPr txBox="1"/>
          <p:nvPr>
            <p:ph idx="1" type="body"/>
          </p:nvPr>
        </p:nvSpPr>
        <p:spPr>
          <a:xfrm>
            <a:off x="1103302" y="2052925"/>
            <a:ext cx="6862200" cy="4195499"/>
          </a:xfrm>
          <a:prstGeom prst="rect">
            <a:avLst/>
          </a:prstGeom>
        </p:spPr>
        <p:txBody>
          <a:bodyPr anchorCtr="0" anchor="t" bIns="91425" lIns="91425" rIns="91425" tIns="91425">
            <a:noAutofit/>
          </a:bodyPr>
          <a:lstStyle/>
          <a:p>
            <a:pPr indent="-355600" lvl="0" marL="457200" rtl="0">
              <a:lnSpc>
                <a:spcPct val="200000"/>
              </a:lnSpc>
              <a:spcBef>
                <a:spcPts val="0"/>
              </a:spcBef>
              <a:buClr>
                <a:schemeClr val="lt1"/>
              </a:buClr>
              <a:buSzPct val="100000"/>
              <a:buFont typeface="Georgia"/>
              <a:buChar char="●"/>
            </a:pPr>
            <a:r>
              <a:rPr lang="en-US" sz="2000">
                <a:solidFill>
                  <a:schemeClr val="lt1"/>
                </a:solidFill>
                <a:latin typeface="Georgia"/>
                <a:ea typeface="Georgia"/>
                <a:cs typeface="Georgia"/>
                <a:sym typeface="Georgia"/>
              </a:rPr>
              <a:t>Use predictions to decide target and market to them</a:t>
            </a:r>
          </a:p>
          <a:p>
            <a:pPr indent="-355600" lvl="0" marL="457200" rtl="0">
              <a:lnSpc>
                <a:spcPct val="200000"/>
              </a:lnSpc>
              <a:spcBef>
                <a:spcPts val="0"/>
              </a:spcBef>
              <a:buClr>
                <a:schemeClr val="lt1"/>
              </a:buClr>
              <a:buSzPct val="100000"/>
              <a:buFont typeface="Georgia"/>
              <a:buChar char="●"/>
            </a:pPr>
            <a:r>
              <a:rPr lang="en-US" sz="2000">
                <a:solidFill>
                  <a:schemeClr val="lt1"/>
                </a:solidFill>
                <a:latin typeface="Georgia"/>
                <a:ea typeface="Georgia"/>
                <a:cs typeface="Georgia"/>
                <a:sym typeface="Georgia"/>
              </a:rPr>
              <a:t>Track if customer responds within next 6 months</a:t>
            </a:r>
          </a:p>
          <a:p>
            <a:pPr indent="-355600" lvl="0" marL="457200" rtl="0">
              <a:lnSpc>
                <a:spcPct val="100000"/>
              </a:lnSpc>
              <a:spcBef>
                <a:spcPts val="0"/>
              </a:spcBef>
              <a:buClr>
                <a:schemeClr val="lt1"/>
              </a:buClr>
              <a:buSzPct val="100000"/>
              <a:buFont typeface="Georgia"/>
              <a:buChar char="●"/>
            </a:pPr>
            <a:r>
              <a:rPr lang="en-US" sz="2000">
                <a:solidFill>
                  <a:schemeClr val="lt1"/>
                </a:solidFill>
                <a:latin typeface="Georgia"/>
                <a:ea typeface="Georgia"/>
                <a:cs typeface="Georgia"/>
                <a:sym typeface="Georgia"/>
              </a:rPr>
              <a:t>Update performance of marketing strategy and estimated benefits from a new customer</a:t>
            </a:r>
          </a:p>
          <a:p>
            <a:pPr indent="0" lvl="0" marL="0" rtl="0">
              <a:lnSpc>
                <a:spcPct val="100000"/>
              </a:lnSpc>
              <a:spcBef>
                <a:spcPts val="0"/>
              </a:spcBef>
              <a:buNone/>
            </a:pPr>
            <a:r>
              <a:t/>
            </a:r>
            <a:endParaRPr sz="2000">
              <a:solidFill>
                <a:schemeClr val="lt1"/>
              </a:solidFill>
              <a:latin typeface="Georgia"/>
              <a:ea typeface="Georgia"/>
              <a:cs typeface="Georgia"/>
              <a:sym typeface="Georgia"/>
            </a:endParaRPr>
          </a:p>
          <a:p>
            <a:pPr indent="-355600" lvl="0" marL="457200" rtl="0">
              <a:lnSpc>
                <a:spcPct val="100000"/>
              </a:lnSpc>
              <a:spcBef>
                <a:spcPts val="0"/>
              </a:spcBef>
              <a:buClr>
                <a:schemeClr val="lt1"/>
              </a:buClr>
              <a:buSzPct val="100000"/>
              <a:buFont typeface="Georgia"/>
              <a:buChar char="●"/>
            </a:pPr>
            <a:r>
              <a:rPr lang="en-US" sz="2000">
                <a:solidFill>
                  <a:schemeClr val="lt1"/>
                </a:solidFill>
                <a:latin typeface="Georgia"/>
                <a:ea typeface="Georgia"/>
                <a:cs typeface="Georgia"/>
                <a:sym typeface="Georgia"/>
              </a:rPr>
              <a:t>Re evaluate which marketing strategy yields highest profit</a:t>
            </a:r>
          </a:p>
          <a:p>
            <a:pPr indent="0" lvl="0" marL="0">
              <a:spcBef>
                <a:spcPts val="0"/>
              </a:spcBef>
              <a:buNone/>
            </a:pPr>
            <a:r>
              <a:t/>
            </a:r>
            <a:endParaRPr sz="2000">
              <a:solidFill>
                <a:schemeClr val="lt1"/>
              </a:solidFill>
              <a:latin typeface="Georgia"/>
              <a:ea typeface="Georgia"/>
              <a:cs typeface="Georgia"/>
              <a:sym typeface="Georgia"/>
            </a:endParaRPr>
          </a:p>
        </p:txBody>
      </p:sp>
      <p:pic>
        <p:nvPicPr>
          <p:cNvPr id="236" name="Shape 236"/>
          <p:cNvPicPr preferRelativeResize="0"/>
          <p:nvPr/>
        </p:nvPicPr>
        <p:blipFill>
          <a:blip r:embed="rId3">
            <a:alphaModFix/>
          </a:blip>
          <a:stretch>
            <a:fillRect/>
          </a:stretch>
        </p:blipFill>
        <p:spPr>
          <a:xfrm>
            <a:off x="7803025" y="2225225"/>
            <a:ext cx="4076700" cy="27146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646110" y="452718"/>
            <a:ext cx="9404700" cy="1400400"/>
          </a:xfrm>
          <a:prstGeom prst="rect">
            <a:avLst/>
          </a:prstGeom>
        </p:spPr>
        <p:txBody>
          <a:bodyPr anchorCtr="0" anchor="t" bIns="91425" lIns="91425" rIns="91425" tIns="91425">
            <a:noAutofit/>
          </a:bodyPr>
          <a:lstStyle/>
          <a:p>
            <a:pPr>
              <a:spcBef>
                <a:spcPts val="0"/>
              </a:spcBef>
              <a:buNone/>
            </a:pPr>
            <a:r>
              <a:rPr lang="en-US" sz="4200">
                <a:solidFill>
                  <a:schemeClr val="lt2"/>
                </a:solidFill>
                <a:latin typeface="Georgia"/>
                <a:ea typeface="Georgia"/>
                <a:cs typeface="Georgia"/>
                <a:sym typeface="Georgia"/>
              </a:rPr>
              <a:t>Ethical Dilemma</a:t>
            </a:r>
          </a:p>
        </p:txBody>
      </p:sp>
      <p:sp>
        <p:nvSpPr>
          <p:cNvPr id="242" name="Shape 242"/>
          <p:cNvSpPr txBox="1"/>
          <p:nvPr>
            <p:ph idx="1" type="body"/>
          </p:nvPr>
        </p:nvSpPr>
        <p:spPr>
          <a:xfrm>
            <a:off x="1103300" y="2052925"/>
            <a:ext cx="6598199" cy="4195499"/>
          </a:xfrm>
          <a:prstGeom prst="rect">
            <a:avLst/>
          </a:prstGeom>
        </p:spPr>
        <p:txBody>
          <a:bodyPr anchorCtr="0" anchor="t" bIns="91425" lIns="91425" rIns="91425" tIns="91425">
            <a:noAutofit/>
          </a:bodyPr>
          <a:lstStyle/>
          <a:p>
            <a:pPr indent="-355600" lvl="0" marL="457200" rtl="0">
              <a:lnSpc>
                <a:spcPct val="100000"/>
              </a:lnSpc>
              <a:spcBef>
                <a:spcPts val="0"/>
              </a:spcBef>
              <a:buClr>
                <a:schemeClr val="lt1"/>
              </a:buClr>
              <a:buSzPct val="100000"/>
              <a:buFont typeface="Georgia"/>
              <a:buChar char="●"/>
            </a:pPr>
            <a:r>
              <a:rPr lang="en-US" sz="2000">
                <a:solidFill>
                  <a:schemeClr val="lt1"/>
                </a:solidFill>
                <a:latin typeface="Georgia"/>
                <a:ea typeface="Georgia"/>
                <a:cs typeface="Georgia"/>
                <a:sym typeface="Georgia"/>
              </a:rPr>
              <a:t>Using public data to market to targeted people as company has advantage of access.</a:t>
            </a:r>
          </a:p>
          <a:p>
            <a:pPr indent="0" lvl="0" marL="0" rtl="0">
              <a:lnSpc>
                <a:spcPct val="100000"/>
              </a:lnSpc>
              <a:spcBef>
                <a:spcPts val="0"/>
              </a:spcBef>
              <a:buNone/>
            </a:pPr>
            <a:r>
              <a:t/>
            </a:r>
            <a:endParaRPr sz="2000">
              <a:solidFill>
                <a:schemeClr val="lt1"/>
              </a:solidFill>
              <a:latin typeface="Georgia"/>
              <a:ea typeface="Georgia"/>
              <a:cs typeface="Georgia"/>
              <a:sym typeface="Georgia"/>
            </a:endParaRPr>
          </a:p>
          <a:p>
            <a:pPr indent="-355600" lvl="0" marL="457200" rtl="0">
              <a:lnSpc>
                <a:spcPct val="200000"/>
              </a:lnSpc>
              <a:spcBef>
                <a:spcPts val="0"/>
              </a:spcBef>
              <a:buClr>
                <a:schemeClr val="lt1"/>
              </a:buClr>
              <a:buSzPct val="100000"/>
              <a:buFont typeface="Georgia"/>
              <a:buChar char="●"/>
            </a:pPr>
            <a:r>
              <a:rPr lang="en-US" sz="2000">
                <a:solidFill>
                  <a:schemeClr val="lt1"/>
                </a:solidFill>
                <a:latin typeface="Georgia"/>
                <a:ea typeface="Georgia"/>
                <a:cs typeface="Georgia"/>
                <a:sym typeface="Georgia"/>
              </a:rPr>
              <a:t>Needs to set limit how this data is used.</a:t>
            </a:r>
          </a:p>
          <a:p>
            <a:pPr indent="0" lvl="0" marL="0" rtl="0">
              <a:lnSpc>
                <a:spcPct val="200000"/>
              </a:lnSpc>
              <a:spcBef>
                <a:spcPts val="0"/>
              </a:spcBef>
              <a:buNone/>
            </a:pPr>
            <a:r>
              <a:t/>
            </a:r>
            <a:endParaRPr sz="2000">
              <a:solidFill>
                <a:schemeClr val="lt1"/>
              </a:solidFill>
              <a:latin typeface="Georgia"/>
              <a:ea typeface="Georgia"/>
              <a:cs typeface="Georgia"/>
              <a:sym typeface="Georgia"/>
            </a:endParaRPr>
          </a:p>
          <a:p>
            <a:pPr indent="-355600" lvl="0" marL="457200" rtl="0">
              <a:spcBef>
                <a:spcPts val="0"/>
              </a:spcBef>
              <a:buClr>
                <a:schemeClr val="lt1"/>
              </a:buClr>
              <a:buSzPct val="100000"/>
              <a:buFont typeface="Georgia"/>
              <a:buChar char="●"/>
            </a:pPr>
            <a:r>
              <a:rPr lang="en-US" sz="2000">
                <a:solidFill>
                  <a:schemeClr val="lt1"/>
                </a:solidFill>
                <a:latin typeface="Georgia"/>
                <a:ea typeface="Georgia"/>
                <a:cs typeface="Georgia"/>
                <a:sym typeface="Georgia"/>
              </a:rPr>
              <a:t>Company’s responsibility to decide the fine line between helping and intruding personal lives</a:t>
            </a:r>
          </a:p>
        </p:txBody>
      </p:sp>
      <p:pic>
        <p:nvPicPr>
          <p:cNvPr id="243" name="Shape 243"/>
          <p:cNvPicPr preferRelativeResize="0"/>
          <p:nvPr/>
        </p:nvPicPr>
        <p:blipFill>
          <a:blip r:embed="rId3">
            <a:alphaModFix/>
          </a:blip>
          <a:stretch>
            <a:fillRect/>
          </a:stretch>
        </p:blipFill>
        <p:spPr>
          <a:xfrm>
            <a:off x="7701500" y="2306475"/>
            <a:ext cx="4048125" cy="31089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734450" y="614237"/>
            <a:ext cx="4494600" cy="55023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5400" u="none" cap="none" strike="noStrike">
                <a:solidFill>
                  <a:schemeClr val="lt2"/>
                </a:solidFill>
                <a:latin typeface="Georgia"/>
                <a:ea typeface="Georgia"/>
                <a:cs typeface="Georgia"/>
                <a:sym typeface="Georgia"/>
              </a:rPr>
              <a:t>Thank You!</a:t>
            </a:r>
            <a:br>
              <a:rPr b="0" baseline="0" i="0" lang="en-US" sz="5400" u="none" cap="none" strike="noStrike">
                <a:solidFill>
                  <a:schemeClr val="lt2"/>
                </a:solidFill>
                <a:latin typeface="Georgia"/>
                <a:ea typeface="Georgia"/>
                <a:cs typeface="Georgia"/>
                <a:sym typeface="Georgia"/>
              </a:rPr>
            </a:br>
            <a:br>
              <a:rPr b="0" baseline="0" i="0" lang="en-US" sz="5400" u="none" cap="none" strike="noStrike">
                <a:solidFill>
                  <a:schemeClr val="lt2"/>
                </a:solidFill>
                <a:latin typeface="Georgia"/>
                <a:ea typeface="Georgia"/>
                <a:cs typeface="Georgia"/>
                <a:sym typeface="Georgia"/>
              </a:rPr>
            </a:br>
          </a:p>
          <a:p>
            <a:pPr indent="0" lvl="0" marL="0" marR="0" rtl="0" algn="l">
              <a:spcBef>
                <a:spcPts val="0"/>
              </a:spcBef>
              <a:buClr>
                <a:schemeClr val="lt2"/>
              </a:buClr>
              <a:buFont typeface="Georgia"/>
              <a:buNone/>
            </a:pPr>
            <a:r>
              <a:t/>
            </a:r>
            <a:endParaRPr sz="5400">
              <a:solidFill>
                <a:schemeClr val="lt2"/>
              </a:solidFill>
              <a:latin typeface="Georgia"/>
              <a:ea typeface="Georgia"/>
              <a:cs typeface="Georgia"/>
              <a:sym typeface="Georgia"/>
            </a:endParaRPr>
          </a:p>
          <a:p>
            <a:pPr indent="0" lvl="0" marL="0" marR="0" rtl="0" algn="l">
              <a:spcBef>
                <a:spcPts val="0"/>
              </a:spcBef>
              <a:buClr>
                <a:schemeClr val="lt2"/>
              </a:buClr>
              <a:buFont typeface="Georgia"/>
              <a:buNone/>
            </a:pPr>
            <a:r>
              <a:t/>
            </a:r>
            <a:endParaRPr sz="5400">
              <a:solidFill>
                <a:schemeClr val="lt2"/>
              </a:solidFill>
              <a:latin typeface="Georgia"/>
              <a:ea typeface="Georgia"/>
              <a:cs typeface="Georgia"/>
              <a:sym typeface="Georgia"/>
            </a:endParaRPr>
          </a:p>
          <a:p>
            <a:pPr indent="0" lvl="0" marL="0" marR="0" rtl="0" algn="l">
              <a:spcBef>
                <a:spcPts val="0"/>
              </a:spcBef>
              <a:buClr>
                <a:schemeClr val="lt2"/>
              </a:buClr>
              <a:buSzPct val="25000"/>
              <a:buFont typeface="Georgia"/>
              <a:buNone/>
            </a:pPr>
            <a:br>
              <a:rPr b="0" baseline="0" i="0" lang="en-US" sz="5400" u="none" cap="none" strike="noStrike">
                <a:solidFill>
                  <a:schemeClr val="lt2"/>
                </a:solidFill>
                <a:latin typeface="Georgia"/>
                <a:ea typeface="Georgia"/>
                <a:cs typeface="Georgia"/>
                <a:sym typeface="Georgia"/>
              </a:rPr>
            </a:br>
            <a:r>
              <a:rPr b="0" baseline="0" i="0" lang="en-US" sz="5400" u="none" cap="none" strike="noStrike">
                <a:solidFill>
                  <a:schemeClr val="lt2"/>
                </a:solidFill>
                <a:latin typeface="Georgia"/>
                <a:ea typeface="Georgia"/>
                <a:cs typeface="Georgia"/>
                <a:sym typeface="Georgia"/>
              </a:rPr>
              <a:t>Questions?</a:t>
            </a:r>
          </a:p>
        </p:txBody>
      </p:sp>
      <p:pic>
        <p:nvPicPr>
          <p:cNvPr id="249" name="Shape 249"/>
          <p:cNvPicPr preferRelativeResize="0"/>
          <p:nvPr/>
        </p:nvPicPr>
        <p:blipFill>
          <a:blip r:embed="rId3">
            <a:alphaModFix/>
          </a:blip>
          <a:stretch>
            <a:fillRect/>
          </a:stretch>
        </p:blipFill>
        <p:spPr>
          <a:xfrm>
            <a:off x="4379075" y="1765200"/>
            <a:ext cx="2381250" cy="32004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lang="en-US" sz="4200">
                <a:solidFill>
                  <a:schemeClr val="lt2"/>
                </a:solidFill>
                <a:latin typeface="Georgia"/>
                <a:ea typeface="Georgia"/>
                <a:cs typeface="Georgia"/>
                <a:sym typeface="Georgia"/>
              </a:rPr>
              <a:t>Business Case</a:t>
            </a:r>
          </a:p>
        </p:txBody>
      </p:sp>
      <p:sp>
        <p:nvSpPr>
          <p:cNvPr id="150" name="Shape 150"/>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Planned Parenthood, the largest U.S. provider of women’s health services wants to launch a new marketing campaign </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Target: women who are most likely to enroll in a birth control counselling service in the next 6 months. </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 2 Marketing strategies</a:t>
            </a:r>
          </a:p>
          <a:p>
            <a:pPr indent="-355600" lvl="2" marL="13716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M1: $15 / person </a:t>
            </a:r>
          </a:p>
          <a:p>
            <a:pPr indent="-355600" lvl="2" marL="13716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M2: $7 / person</a:t>
            </a:r>
          </a:p>
          <a:p>
            <a:pPr indent="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Benefit: </a:t>
            </a:r>
          </a:p>
          <a:p>
            <a:pPr indent="-355600" lvl="3" marL="18288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If response: $ 50 </a:t>
            </a:r>
          </a:p>
          <a:p>
            <a:pPr indent="-355600" lvl="3" marL="18288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if not: $ 0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646110" y="452718"/>
            <a:ext cx="9404700" cy="14004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lang="en-US" sz="4200">
                <a:solidFill>
                  <a:schemeClr val="lt2"/>
                </a:solidFill>
                <a:latin typeface="Georgia"/>
                <a:ea typeface="Georgia"/>
                <a:cs typeface="Georgia"/>
                <a:sym typeface="Georgia"/>
              </a:rPr>
              <a:t>Data Understanding</a:t>
            </a:r>
          </a:p>
        </p:txBody>
      </p:sp>
      <p:sp>
        <p:nvSpPr>
          <p:cNvPr id="156" name="Shape 156"/>
          <p:cNvSpPr txBox="1"/>
          <p:nvPr>
            <p:ph idx="1" type="body"/>
          </p:nvPr>
        </p:nvSpPr>
        <p:spPr>
          <a:xfrm>
            <a:off x="1103312" y="2052917"/>
            <a:ext cx="8946599" cy="4195499"/>
          </a:xfrm>
          <a:prstGeom prst="rect">
            <a:avLst/>
          </a:prstGeom>
          <a:noFill/>
          <a:ln>
            <a:noFill/>
          </a:ln>
        </p:spPr>
        <p:txBody>
          <a:bodyPr anchorCtr="0" anchor="t" bIns="45700" lIns="91425" rIns="91425" tIns="45700">
            <a:noAutofit/>
          </a:bodyPr>
          <a:lstStyle/>
          <a:p>
            <a:pPr indent="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Public dataset  - DrivenData.org, NSFG, CDC</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&gt; 1k features: Demographics, residence, work history, marital and relationship history, past operations ….</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Features data type: categorical, numeric, ordinal</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&gt; 14k instances of patients </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646110" y="452718"/>
            <a:ext cx="9404700" cy="14004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Data</a:t>
            </a:r>
            <a:r>
              <a:rPr b="0" baseline="0" i="0" lang="en-US" sz="4200" u="none" cap="none" strike="noStrike">
                <a:solidFill>
                  <a:schemeClr val="lt2"/>
                </a:solidFill>
                <a:latin typeface="Century Gothic"/>
                <a:ea typeface="Century Gothic"/>
                <a:cs typeface="Century Gothic"/>
                <a:sym typeface="Century Gothic"/>
              </a:rPr>
              <a:t> </a:t>
            </a:r>
            <a:r>
              <a:rPr b="0" baseline="0" i="0" lang="en-US" sz="4200" u="none" cap="none" strike="noStrike">
                <a:solidFill>
                  <a:schemeClr val="lt2"/>
                </a:solidFill>
                <a:latin typeface="Georgia"/>
                <a:ea typeface="Georgia"/>
                <a:cs typeface="Georgia"/>
                <a:sym typeface="Georgia"/>
              </a:rPr>
              <a:t>Preparation</a:t>
            </a:r>
          </a:p>
        </p:txBody>
      </p:sp>
      <p:sp>
        <p:nvSpPr>
          <p:cNvPr id="162" name="Shape 162"/>
          <p:cNvSpPr txBox="1"/>
          <p:nvPr>
            <p:ph idx="1" type="body"/>
          </p:nvPr>
        </p:nvSpPr>
        <p:spPr>
          <a:xfrm>
            <a:off x="1103300" y="1397276"/>
            <a:ext cx="8946599" cy="48513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b="1" sz="2000" u="sng">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b="1" lang="en-US" sz="2000" u="sng">
                <a:solidFill>
                  <a:schemeClr val="lt1"/>
                </a:solidFill>
                <a:latin typeface="Century Gothic"/>
                <a:ea typeface="Century Gothic"/>
                <a:cs typeface="Century Gothic"/>
                <a:sym typeface="Century Gothic"/>
              </a:rPr>
              <a:t>Training set values</a:t>
            </a:r>
            <a:r>
              <a:rPr lang="en-US" sz="2000" u="sng">
                <a:solidFill>
                  <a:schemeClr val="lt1"/>
                </a:solidFill>
                <a:latin typeface="Century Gothic"/>
                <a:ea typeface="Century Gothic"/>
                <a:cs typeface="Century Gothic"/>
                <a:sym typeface="Century Gothic"/>
              </a:rPr>
              <a:t>:</a:t>
            </a:r>
            <a:r>
              <a:rPr lang="en-US" sz="2000">
                <a:solidFill>
                  <a:schemeClr val="lt1"/>
                </a:solidFill>
                <a:latin typeface="Century Gothic"/>
                <a:ea typeface="Century Gothic"/>
                <a:cs typeface="Century Gothic"/>
                <a:sym typeface="Century Gothic"/>
              </a:rPr>
              <a:t> 1379 features and 14644 data instances. Of this we took 4000 as Out of Sample data instances</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b="1" lang="en-US" sz="2000" u="sng">
                <a:solidFill>
                  <a:schemeClr val="lt1"/>
                </a:solidFill>
                <a:latin typeface="Century Gothic"/>
                <a:ea typeface="Century Gothic"/>
                <a:cs typeface="Century Gothic"/>
                <a:sym typeface="Century Gothic"/>
              </a:rPr>
              <a:t>Training set labels</a:t>
            </a:r>
            <a:r>
              <a:rPr lang="en-US" sz="2000" u="sng">
                <a:solidFill>
                  <a:schemeClr val="lt1"/>
                </a:solidFill>
                <a:latin typeface="Century Gothic"/>
                <a:ea typeface="Century Gothic"/>
                <a:cs typeface="Century Gothic"/>
                <a:sym typeface="Century Gothic"/>
              </a:rPr>
              <a:t>:</a:t>
            </a:r>
            <a:r>
              <a:rPr lang="en-US" sz="2000">
                <a:solidFill>
                  <a:schemeClr val="lt1"/>
                </a:solidFill>
                <a:latin typeface="Century Gothic"/>
                <a:ea typeface="Century Gothic"/>
                <a:cs typeface="Century Gothic"/>
                <a:sym typeface="Century Gothic"/>
              </a:rPr>
              <a:t> These are the labels that we build a model on to predict. The instances are mapped to the labels (service target variables). We selected one of the targets for our purpose (service A - Counselling for birth control and safe sex measures).</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55600" lvl="0" marL="457200" marR="0" rtl="0" algn="l">
              <a:spcBef>
                <a:spcPts val="0"/>
              </a:spcBef>
              <a:spcAft>
                <a:spcPts val="0"/>
              </a:spcAft>
              <a:buClr>
                <a:schemeClr val="lt1"/>
              </a:buClr>
              <a:buSzPct val="100000"/>
              <a:buFont typeface="Century Gothic"/>
              <a:buChar char="●"/>
            </a:pPr>
            <a:r>
              <a:rPr b="1" lang="en-US" sz="2000" u="sng">
                <a:solidFill>
                  <a:schemeClr val="lt1"/>
                </a:solidFill>
                <a:latin typeface="Century Gothic"/>
                <a:ea typeface="Century Gothic"/>
                <a:cs typeface="Century Gothic"/>
                <a:sym typeface="Century Gothic"/>
              </a:rPr>
              <a:t>Test set values</a:t>
            </a:r>
            <a:r>
              <a:rPr lang="en-US" sz="2000" u="sng">
                <a:solidFill>
                  <a:schemeClr val="lt1"/>
                </a:solidFill>
                <a:latin typeface="Century Gothic"/>
                <a:ea typeface="Century Gothic"/>
                <a:cs typeface="Century Gothic"/>
                <a:sym typeface="Century Gothic"/>
              </a:rPr>
              <a:t>:</a:t>
            </a:r>
            <a:r>
              <a:rPr lang="en-US" sz="2000">
                <a:solidFill>
                  <a:schemeClr val="lt1"/>
                </a:solidFill>
                <a:latin typeface="Century Gothic"/>
                <a:ea typeface="Century Gothic"/>
                <a:cs typeface="Century Gothic"/>
                <a:sym typeface="Century Gothic"/>
              </a:rPr>
              <a:t> There are 4000 unlabeled data instances. </a:t>
            </a:r>
          </a:p>
          <a:p>
            <a:pPr indent="-241300" lvl="0" marL="342900" marR="0" rtl="0" algn="l">
              <a:spcBef>
                <a:spcPts val="0"/>
              </a:spcBef>
              <a:spcAft>
                <a:spcPts val="0"/>
              </a:spcAft>
              <a:buClr>
                <a:srgbClr val="86D1D8"/>
              </a:buClr>
              <a:buFont typeface="Noto Symbol"/>
              <a:buNone/>
            </a:pPr>
            <a:r>
              <a:t/>
            </a:r>
            <a:endParaRPr sz="2000">
              <a:solidFill>
                <a:schemeClr val="lt1"/>
              </a:solidFill>
              <a:latin typeface="Century Gothic"/>
              <a:ea typeface="Century Gothic"/>
              <a:cs typeface="Century Gothic"/>
              <a:sym typeface="Century Gothic"/>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646110" y="452718"/>
            <a:ext cx="9404700" cy="14004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Data</a:t>
            </a:r>
            <a:r>
              <a:rPr b="0" baseline="0" i="0" lang="en-US" sz="4200" u="none" cap="none" strike="noStrike">
                <a:solidFill>
                  <a:schemeClr val="lt2"/>
                </a:solidFill>
                <a:latin typeface="Century Gothic"/>
                <a:ea typeface="Century Gothic"/>
                <a:cs typeface="Century Gothic"/>
                <a:sym typeface="Century Gothic"/>
              </a:rPr>
              <a:t> </a:t>
            </a:r>
            <a:r>
              <a:rPr b="0" baseline="0" i="0" lang="en-US" sz="4200" u="none" cap="none" strike="noStrike">
                <a:solidFill>
                  <a:schemeClr val="lt2"/>
                </a:solidFill>
                <a:latin typeface="Georgia"/>
                <a:ea typeface="Georgia"/>
                <a:cs typeface="Georgia"/>
                <a:sym typeface="Georgia"/>
              </a:rPr>
              <a:t>Preparation</a:t>
            </a:r>
          </a:p>
        </p:txBody>
      </p:sp>
      <p:sp>
        <p:nvSpPr>
          <p:cNvPr id="168" name="Shape 168"/>
          <p:cNvSpPr txBox="1"/>
          <p:nvPr>
            <p:ph idx="1" type="body"/>
          </p:nvPr>
        </p:nvSpPr>
        <p:spPr>
          <a:xfrm>
            <a:off x="199600" y="1397275"/>
            <a:ext cx="11178000" cy="4851300"/>
          </a:xfrm>
          <a:prstGeom prst="rect">
            <a:avLst/>
          </a:prstGeom>
          <a:noFill/>
          <a:ln>
            <a:noFill/>
          </a:ln>
        </p:spPr>
        <p:txBody>
          <a:bodyPr anchorCtr="0" anchor="t" bIns="45700" lIns="91425" rIns="91425" tIns="45700">
            <a:noAutofit/>
          </a:bodyPr>
          <a:lstStyle/>
          <a:p>
            <a:pPr indent="-355600" lvl="0" marL="457200" marR="0" rtl="0" algn="l">
              <a:lnSpc>
                <a:spcPct val="200000"/>
              </a:lnSpc>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Imported the CSV into Weka, converted Ordinals to Categorical using NumericToNominal.</a:t>
            </a:r>
          </a:p>
          <a:p>
            <a:pPr indent="-355600" lvl="0" marL="457200" marR="0" rtl="0" algn="l">
              <a:lnSpc>
                <a:spcPct val="200000"/>
              </a:lnSpc>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Corrected the Target label to Categorical.</a:t>
            </a:r>
          </a:p>
          <a:p>
            <a:pPr indent="-355600" lvl="0" marL="457200" marR="0" rtl="0" algn="l">
              <a:lnSpc>
                <a:spcPct val="200000"/>
              </a:lnSpc>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Removed attributes with more than 90% missing values and same value all through.</a:t>
            </a:r>
          </a:p>
          <a:p>
            <a:pPr indent="-355600" lvl="0" marL="457200" marR="0" rtl="0" algn="l">
              <a:lnSpc>
                <a:spcPct val="200000"/>
              </a:lnSpc>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Downscaled the number of attributes to 1177 based on InfoGainAttributeEval in Weka.</a:t>
            </a:r>
          </a:p>
          <a:p>
            <a:pPr indent="-355600" lvl="0" marL="457200" rtl="0">
              <a:lnSpc>
                <a:spcPct val="200000"/>
              </a:lnSpc>
              <a:spcBef>
                <a:spcPts val="0"/>
              </a:spcBef>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Issues with the originally provided test set because of differences in the attribute ranges, and our type conversions.</a:t>
            </a:r>
          </a:p>
          <a:p>
            <a:pPr indent="-355600" lvl="0" marL="457200" rtl="0">
              <a:spcBef>
                <a:spcPts val="0"/>
              </a:spcBef>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Split the training data to get labelled Test set. We kept 10644 data instances for our in sample training data set and the rest 4000 were kept as out of sample.</a:t>
            </a:r>
          </a:p>
          <a:p>
            <a:pPr indent="0" lvl="0" marL="0" rtl="0">
              <a:spcBef>
                <a:spcPts val="0"/>
              </a:spcBef>
              <a:buNone/>
            </a:pPr>
            <a:r>
              <a:t/>
            </a:r>
            <a:endParaRPr sz="2000">
              <a:solidFill>
                <a:schemeClr val="lt1"/>
              </a:solidFill>
              <a:latin typeface="Century Gothic"/>
              <a:ea typeface="Century Gothic"/>
              <a:cs typeface="Century Gothic"/>
              <a:sym typeface="Century Gothic"/>
            </a:endParaRPr>
          </a:p>
          <a:p>
            <a:pPr indent="-355600" lvl="0" marL="457200" marR="0" rtl="0" algn="l">
              <a:lnSpc>
                <a:spcPct val="200000"/>
              </a:lnSpc>
              <a:spcBef>
                <a:spcPts val="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Training Set and Out of Sample Test Set have baserate of about 47%</a:t>
            </a: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241300" lvl="0" marL="342900" marR="0" rtl="0" algn="l">
              <a:spcBef>
                <a:spcPts val="0"/>
              </a:spcBef>
              <a:spcAft>
                <a:spcPts val="0"/>
              </a:spcAft>
              <a:buClr>
                <a:srgbClr val="86D1D8"/>
              </a:buClr>
              <a:buFont typeface="Noto Symbol"/>
              <a:buNone/>
            </a:pPr>
            <a:r>
              <a:t/>
            </a:r>
            <a:endParaRPr sz="2000">
              <a:solidFill>
                <a:schemeClr val="lt1"/>
              </a:solidFill>
              <a:latin typeface="Century Gothic"/>
              <a:ea typeface="Century Gothic"/>
              <a:cs typeface="Century Gothic"/>
              <a:sym typeface="Century Gothic"/>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574835" y="281593"/>
            <a:ext cx="9404700" cy="140040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Data</a:t>
            </a:r>
            <a:r>
              <a:rPr b="0" baseline="0" i="0" lang="en-US" sz="4200" u="none" cap="none" strike="noStrike">
                <a:solidFill>
                  <a:schemeClr val="lt2"/>
                </a:solidFill>
                <a:latin typeface="Century Gothic"/>
                <a:ea typeface="Century Gothic"/>
                <a:cs typeface="Century Gothic"/>
                <a:sym typeface="Century Gothic"/>
              </a:rPr>
              <a:t> </a:t>
            </a:r>
            <a:r>
              <a:rPr b="0" baseline="0" i="0" lang="en-US" sz="4200" u="none" cap="none" strike="noStrike">
                <a:solidFill>
                  <a:schemeClr val="lt2"/>
                </a:solidFill>
                <a:latin typeface="Georgia"/>
                <a:ea typeface="Georgia"/>
                <a:cs typeface="Georgia"/>
                <a:sym typeface="Georgia"/>
              </a:rPr>
              <a:t>Preparation (</a:t>
            </a:r>
            <a:r>
              <a:rPr lang="en-US" sz="4200">
                <a:solidFill>
                  <a:schemeClr val="lt2"/>
                </a:solidFill>
                <a:latin typeface="Georgia"/>
                <a:ea typeface="Georgia"/>
                <a:cs typeface="Georgia"/>
                <a:sym typeface="Georgia"/>
              </a:rPr>
              <a:t>File incompatibility)</a:t>
            </a:r>
          </a:p>
        </p:txBody>
      </p:sp>
      <p:pic>
        <p:nvPicPr>
          <p:cNvPr id="174" name="Shape 174"/>
          <p:cNvPicPr preferRelativeResize="0"/>
          <p:nvPr/>
        </p:nvPicPr>
        <p:blipFill>
          <a:blip r:embed="rId3">
            <a:alphaModFix/>
          </a:blip>
          <a:stretch>
            <a:fillRect/>
          </a:stretch>
        </p:blipFill>
        <p:spPr>
          <a:xfrm>
            <a:off x="1037200" y="1050650"/>
            <a:ext cx="9404700" cy="56077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Modelling</a:t>
            </a:r>
          </a:p>
        </p:txBody>
      </p:sp>
      <p:sp>
        <p:nvSpPr>
          <p:cNvPr id="180" name="Shape 180"/>
          <p:cNvSpPr txBox="1"/>
          <p:nvPr>
            <p:ph idx="1" type="body"/>
          </p:nvPr>
        </p:nvSpPr>
        <p:spPr>
          <a:xfrm>
            <a:off x="798500" y="1717799"/>
            <a:ext cx="3361199" cy="43989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ymbol"/>
              <a:buChar char="●"/>
            </a:pPr>
            <a:r>
              <a:rPr b="0" baseline="0" i="0" lang="en-US" sz="2000" u="none" cap="none" strike="noStrike">
                <a:solidFill>
                  <a:schemeClr val="lt1"/>
                </a:solidFill>
                <a:latin typeface="Century Gothic"/>
                <a:ea typeface="Century Gothic"/>
                <a:cs typeface="Century Gothic"/>
                <a:sym typeface="Century Gothic"/>
              </a:rPr>
              <a:t>J48</a:t>
            </a: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Century Gothic"/>
                <a:ea typeface="Century Gothic"/>
                <a:cs typeface="Century Gothic"/>
                <a:sym typeface="Century Gothic"/>
              </a:rPr>
              <a:t>NaiveBayes</a:t>
            </a: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Century Gothic"/>
                <a:ea typeface="Century Gothic"/>
                <a:cs typeface="Century Gothic"/>
                <a:sym typeface="Century Gothic"/>
              </a:rPr>
              <a:t>BayesNetwork</a:t>
            </a: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Century Gothic"/>
                <a:ea typeface="Century Gothic"/>
                <a:cs typeface="Century Gothic"/>
                <a:sym typeface="Century Gothic"/>
              </a:rPr>
              <a:t>NaiveBayesUpdatable</a:t>
            </a: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Century Gothic"/>
                <a:ea typeface="Century Gothic"/>
                <a:cs typeface="Century Gothic"/>
                <a:sym typeface="Century Gothic"/>
              </a:rPr>
              <a:t>NeuralNetworks</a:t>
            </a: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Century Gothic"/>
                <a:ea typeface="Century Gothic"/>
                <a:cs typeface="Century Gothic"/>
                <a:sym typeface="Century Gothic"/>
              </a:rPr>
              <a:t>RandomForest</a:t>
            </a:r>
          </a:p>
          <a:p>
            <a:pPr indent="-342900" lvl="0" marL="342900" marR="0" rtl="0" algn="l">
              <a:spcBef>
                <a:spcPts val="1000"/>
              </a:spcBef>
              <a:spcAft>
                <a:spcPts val="0"/>
              </a:spcAft>
              <a:buClr>
                <a:srgbClr val="86D1D8"/>
              </a:buClr>
              <a:buSzPct val="80000"/>
              <a:buFont typeface="Noto Symbol"/>
              <a:buChar char="●"/>
            </a:pPr>
            <a:r>
              <a:rPr b="0" baseline="0" i="0" lang="en-US" sz="2000" u="none" cap="none" strike="noStrike">
                <a:solidFill>
                  <a:schemeClr val="lt1"/>
                </a:solidFill>
                <a:latin typeface="Century Gothic"/>
                <a:ea typeface="Century Gothic"/>
                <a:cs typeface="Century Gothic"/>
                <a:sym typeface="Century Gothic"/>
              </a:rPr>
              <a:t>VFI (Voting Feature Intervals)</a:t>
            </a:r>
          </a:p>
          <a:p>
            <a:pPr indent="-368300" lvl="0" marL="342900" marR="0" rtl="0" algn="l">
              <a:spcBef>
                <a:spcPts val="1000"/>
              </a:spcBef>
              <a:spcAft>
                <a:spcPts val="0"/>
              </a:spcAft>
              <a:buClr>
                <a:schemeClr val="lt1"/>
              </a:buClr>
              <a:buSzPct val="100000"/>
              <a:buFont typeface="Century Gothic"/>
              <a:buChar char="●"/>
            </a:pPr>
            <a:r>
              <a:rPr lang="en-US" sz="2000">
                <a:solidFill>
                  <a:schemeClr val="lt1"/>
                </a:solidFill>
                <a:latin typeface="Century Gothic"/>
                <a:ea typeface="Century Gothic"/>
                <a:cs typeface="Century Gothic"/>
                <a:sym typeface="Century Gothic"/>
              </a:rPr>
              <a:t>Others: ADT, Logistic Regression, SVM</a:t>
            </a:r>
          </a:p>
        </p:txBody>
      </p:sp>
      <p:pic>
        <p:nvPicPr>
          <p:cNvPr id="181" name="Shape 181"/>
          <p:cNvPicPr preferRelativeResize="0"/>
          <p:nvPr/>
        </p:nvPicPr>
        <p:blipFill rotWithShape="1">
          <a:blip r:embed="rId3">
            <a:alphaModFix/>
          </a:blip>
          <a:srcRect b="0" l="0" r="0" t="0"/>
          <a:stretch/>
        </p:blipFill>
        <p:spPr>
          <a:xfrm>
            <a:off x="4159675" y="1383000"/>
            <a:ext cx="7693199" cy="48651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646112" y="452718"/>
            <a:ext cx="9403741" cy="783654"/>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Issue: Causation or Data Leakage?</a:t>
            </a:r>
          </a:p>
        </p:txBody>
      </p:sp>
      <p:sp>
        <p:nvSpPr>
          <p:cNvPr id="187" name="Shape 187"/>
          <p:cNvSpPr txBox="1"/>
          <p:nvPr/>
        </p:nvSpPr>
        <p:spPr>
          <a:xfrm>
            <a:off x="646112" y="1957590"/>
            <a:ext cx="5413398" cy="4419599"/>
          </a:xfrm>
          <a:prstGeom prst="rect">
            <a:avLst/>
          </a:prstGeom>
          <a:noFill/>
          <a:ln>
            <a:noFill/>
          </a:ln>
        </p:spPr>
        <p:txBody>
          <a:bodyPr anchorCtr="0" anchor="t" bIns="45700" lIns="91425" rIns="91425" tIns="45700">
            <a:noAutofit/>
          </a:bodyPr>
          <a:lstStyle/>
          <a:p>
            <a:pPr indent="-368300" lvl="0" marL="342900" marR="0" rtl="0" algn="l">
              <a:spcBef>
                <a:spcPts val="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While running our model, we encountered something unexpected.</a:t>
            </a:r>
          </a:p>
          <a:p>
            <a:pPr indent="-368300" lvl="0" marL="3429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One attribute gave unusually high InfoGain</a:t>
            </a:r>
          </a:p>
          <a:p>
            <a:pPr indent="-368300" lvl="0" marL="3429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Predictions modelled on that single attribute gave results just as well as the entire data set!</a:t>
            </a:r>
            <a:r>
              <a:rPr lang="en-US" sz="2000">
                <a:solidFill>
                  <a:schemeClr val="lt1"/>
                </a:solidFill>
                <a:latin typeface="Georgia"/>
                <a:ea typeface="Georgia"/>
                <a:cs typeface="Georgia"/>
                <a:sym typeface="Georgia"/>
              </a:rPr>
              <a:t> (AUC almost 0.9)</a:t>
            </a:r>
          </a:p>
          <a:p>
            <a:pPr indent="-368300" lvl="0" marL="3429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Causation or Data leakage? We contacted the data provider for the attribute labels to try and figure it out.</a:t>
            </a:r>
          </a:p>
          <a:p>
            <a:pPr indent="-241300" lvl="0" marL="342900" marR="0" rtl="0" algn="l">
              <a:spcBef>
                <a:spcPts val="1000"/>
              </a:spcBef>
              <a:spcAft>
                <a:spcPts val="0"/>
              </a:spcAft>
              <a:buClr>
                <a:srgbClr val="86D1D8"/>
              </a:buClr>
              <a:buFont typeface="Noto Symbol"/>
              <a:buNone/>
            </a:pPr>
            <a:r>
              <a:t/>
            </a:r>
            <a:endParaRPr b="0" baseline="0" i="0" sz="2000" u="none" cap="none" strike="noStrike">
              <a:solidFill>
                <a:schemeClr val="lt1"/>
              </a:solidFill>
              <a:latin typeface="Georgia"/>
              <a:ea typeface="Georgia"/>
              <a:cs typeface="Georgia"/>
              <a:sym typeface="Georgia"/>
            </a:endParaRPr>
          </a:p>
        </p:txBody>
      </p:sp>
      <p:pic>
        <p:nvPicPr>
          <p:cNvPr id="188" name="Shape 188"/>
          <p:cNvPicPr preferRelativeResize="0"/>
          <p:nvPr/>
        </p:nvPicPr>
        <p:blipFill rotWithShape="1">
          <a:blip r:embed="rId3">
            <a:alphaModFix/>
          </a:blip>
          <a:srcRect b="0" l="0" r="0" t="0"/>
          <a:stretch/>
        </p:blipFill>
        <p:spPr>
          <a:xfrm>
            <a:off x="6243224" y="1957597"/>
            <a:ext cx="5717099" cy="35994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646112" y="452718"/>
            <a:ext cx="9403741" cy="783654"/>
          </a:xfrm>
          <a:prstGeom prst="rect">
            <a:avLst/>
          </a:prstGeom>
          <a:noFill/>
          <a:ln>
            <a:noFill/>
          </a:ln>
        </p:spPr>
        <p:txBody>
          <a:bodyPr anchorCtr="0" anchor="t" bIns="45700" lIns="91425" rIns="91425" tIns="45700">
            <a:noAutofit/>
          </a:bodyPr>
          <a:lstStyle/>
          <a:p>
            <a:pPr indent="0" lvl="0" marL="0" marR="0" rtl="0" algn="l">
              <a:spcBef>
                <a:spcPts val="0"/>
              </a:spcBef>
              <a:buClr>
                <a:schemeClr val="lt2"/>
              </a:buClr>
              <a:buSzPct val="25000"/>
              <a:buFont typeface="Georgia"/>
              <a:buNone/>
            </a:pPr>
            <a:r>
              <a:rPr b="0" baseline="0" i="0" lang="en-US" sz="4200" u="none" cap="none" strike="noStrike">
                <a:solidFill>
                  <a:schemeClr val="lt2"/>
                </a:solidFill>
                <a:latin typeface="Georgia"/>
                <a:ea typeface="Georgia"/>
                <a:cs typeface="Georgia"/>
                <a:sym typeface="Georgia"/>
              </a:rPr>
              <a:t>Data Leakage!</a:t>
            </a:r>
          </a:p>
        </p:txBody>
      </p:sp>
      <p:sp>
        <p:nvSpPr>
          <p:cNvPr id="194" name="Shape 194"/>
          <p:cNvSpPr txBox="1"/>
          <p:nvPr/>
        </p:nvSpPr>
        <p:spPr>
          <a:xfrm>
            <a:off x="646112" y="1390919"/>
            <a:ext cx="5413398" cy="4419599"/>
          </a:xfrm>
          <a:prstGeom prst="rect">
            <a:avLst/>
          </a:prstGeom>
          <a:noFill/>
          <a:ln>
            <a:noFill/>
          </a:ln>
        </p:spPr>
        <p:txBody>
          <a:bodyPr anchorCtr="0" anchor="t" bIns="45700" lIns="91425" rIns="91425" tIns="45700">
            <a:noAutofit/>
          </a:bodyPr>
          <a:lstStyle/>
          <a:p>
            <a:pPr indent="-241300" lvl="0" marL="342900" marR="0" rtl="0" algn="l">
              <a:spcBef>
                <a:spcPts val="0"/>
              </a:spcBef>
              <a:spcAft>
                <a:spcPts val="0"/>
              </a:spcAft>
              <a:buClr>
                <a:srgbClr val="86D1D8"/>
              </a:buClr>
              <a:buFont typeface="Noto Symbol"/>
              <a:buNone/>
            </a:pPr>
            <a:r>
              <a:t/>
            </a:r>
            <a:endParaRPr b="0" baseline="0" i="0" sz="2000" u="none" cap="none" strike="noStrike">
              <a:solidFill>
                <a:schemeClr val="lt1"/>
              </a:solidFill>
              <a:latin typeface="Century Gothic"/>
              <a:ea typeface="Century Gothic"/>
              <a:cs typeface="Century Gothic"/>
              <a:sym typeface="Century Gothic"/>
            </a:endParaRPr>
          </a:p>
        </p:txBody>
      </p:sp>
      <p:sp>
        <p:nvSpPr>
          <p:cNvPr id="195" name="Shape 195"/>
          <p:cNvSpPr txBox="1"/>
          <p:nvPr>
            <p:ph idx="1" type="body"/>
          </p:nvPr>
        </p:nvSpPr>
        <p:spPr>
          <a:xfrm>
            <a:off x="819976" y="1615037"/>
            <a:ext cx="5065667" cy="4195480"/>
          </a:xfrm>
          <a:prstGeom prst="rect">
            <a:avLst/>
          </a:prstGeom>
          <a:noFill/>
          <a:ln>
            <a:noFill/>
          </a:ln>
        </p:spPr>
        <p:txBody>
          <a:bodyPr anchorCtr="0" anchor="t" bIns="45700" lIns="91425" rIns="91425" tIns="45700">
            <a:noAutofit/>
          </a:bodyPr>
          <a:lstStyle/>
          <a:p>
            <a:pPr indent="-355600" lvl="0" marL="457200" marR="0" rtl="0" algn="l">
              <a:spcBef>
                <a:spcPts val="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Data Leakage is the creation of unexpected additional information in the training data, allowing a model or machine learning algorithm to make unrealistically good predictions.</a:t>
            </a: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C_1259 -&gt; Most recent contraceptive method </a:t>
            </a:r>
            <a:r>
              <a:rPr lang="en-US" sz="2000">
                <a:solidFill>
                  <a:schemeClr val="lt1"/>
                </a:solidFill>
                <a:latin typeface="Georgia"/>
                <a:ea typeface="Georgia"/>
                <a:cs typeface="Georgia"/>
                <a:sym typeface="Georgia"/>
              </a:rPr>
              <a:t>prescribed</a:t>
            </a:r>
            <a:r>
              <a:rPr b="0" baseline="0" i="0" lang="en-US" sz="2000" u="none" cap="none" strike="noStrike">
                <a:solidFill>
                  <a:schemeClr val="lt1"/>
                </a:solidFill>
                <a:latin typeface="Georgia"/>
                <a:ea typeface="Georgia"/>
                <a:cs typeface="Georgia"/>
                <a:sym typeface="Georgia"/>
              </a:rPr>
              <a:t>.</a:t>
            </a: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Target -&gt; Counselling for Birth Control or Prescription.</a:t>
            </a:r>
          </a:p>
          <a:p>
            <a:pPr indent="-355600" lvl="0" marL="457200" marR="0" rtl="0" algn="l">
              <a:spcBef>
                <a:spcPts val="1000"/>
              </a:spcBef>
              <a:spcAft>
                <a:spcPts val="0"/>
              </a:spcAft>
              <a:buClr>
                <a:schemeClr val="lt1"/>
              </a:buClr>
              <a:buSzPct val="100000"/>
              <a:buFont typeface="Georgia"/>
              <a:buChar char="●"/>
            </a:pPr>
            <a:r>
              <a:rPr b="0" baseline="0" i="0" lang="en-US" sz="2000" u="none" cap="none" strike="noStrike">
                <a:solidFill>
                  <a:schemeClr val="lt1"/>
                </a:solidFill>
                <a:latin typeface="Georgia"/>
                <a:ea typeface="Georgia"/>
                <a:cs typeface="Georgia"/>
                <a:sym typeface="Georgia"/>
              </a:rPr>
              <a:t>Removed the attribute to plug the leak. (AUC 0.74)</a:t>
            </a:r>
          </a:p>
          <a:p>
            <a:pPr indent="-355600" lvl="0" marL="457200" rtl="0">
              <a:spcBef>
                <a:spcPts val="0"/>
              </a:spcBef>
              <a:buClr>
                <a:schemeClr val="lt1"/>
              </a:buClr>
              <a:buSzPct val="100000"/>
              <a:buFont typeface="Georgia"/>
              <a:buChar char="●"/>
            </a:pPr>
            <a:r>
              <a:rPr lang="en-US" sz="2000">
                <a:solidFill>
                  <a:schemeClr val="lt1"/>
                </a:solidFill>
                <a:latin typeface="Georgia"/>
                <a:ea typeface="Georgia"/>
                <a:cs typeface="Georgia"/>
                <a:sym typeface="Georgia"/>
              </a:rPr>
              <a:t>Significance of attribute selection, even without domain knowledge.</a:t>
            </a:r>
          </a:p>
          <a:p>
            <a:pPr indent="-241300" lvl="0" marL="342900" marR="0" rtl="0" algn="l">
              <a:spcBef>
                <a:spcPts val="1000"/>
              </a:spcBef>
              <a:spcAft>
                <a:spcPts val="0"/>
              </a:spcAft>
              <a:buClr>
                <a:srgbClr val="86D1D8"/>
              </a:buClr>
              <a:buFont typeface="Noto Symbol"/>
              <a:buNone/>
            </a:pPr>
            <a:r>
              <a:t/>
            </a:r>
            <a:endParaRPr b="0" baseline="0" i="0" sz="2000" u="none" cap="none" strike="noStrike">
              <a:solidFill>
                <a:schemeClr val="lt1"/>
              </a:solidFill>
              <a:latin typeface="Georgia"/>
              <a:ea typeface="Georgia"/>
              <a:cs typeface="Georgia"/>
              <a:sym typeface="Georgia"/>
            </a:endParaRPr>
          </a:p>
          <a:p>
            <a:pPr indent="-241300" lvl="0" marL="342900" marR="0" rtl="0" algn="l">
              <a:spcBef>
                <a:spcPts val="1000"/>
              </a:spcBef>
              <a:spcAft>
                <a:spcPts val="0"/>
              </a:spcAft>
              <a:buClr>
                <a:srgbClr val="86D1D8"/>
              </a:buClr>
              <a:buFont typeface="Noto Symbol"/>
              <a:buNone/>
            </a:pPr>
            <a:r>
              <a:t/>
            </a:r>
            <a:endParaRPr b="0" baseline="0" i="0" sz="2000" u="none" cap="none" strike="noStrike">
              <a:solidFill>
                <a:schemeClr val="lt1"/>
              </a:solidFill>
              <a:latin typeface="Georgia"/>
              <a:ea typeface="Georgia"/>
              <a:cs typeface="Georgia"/>
              <a:sym typeface="Georgia"/>
            </a:endParaRPr>
          </a:p>
        </p:txBody>
      </p:sp>
      <p:pic>
        <p:nvPicPr>
          <p:cNvPr id="196" name="Shape 196"/>
          <p:cNvPicPr preferRelativeResize="0"/>
          <p:nvPr/>
        </p:nvPicPr>
        <p:blipFill rotWithShape="1">
          <a:blip r:embed="rId3">
            <a:alphaModFix/>
          </a:blip>
          <a:srcRect b="0" l="0" r="0" t="0"/>
          <a:stretch/>
        </p:blipFill>
        <p:spPr>
          <a:xfrm>
            <a:off x="5885650" y="1432775"/>
            <a:ext cx="5944200" cy="39503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