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8" r:id="rId2"/>
    <p:sldId id="399" r:id="rId3"/>
    <p:sldId id="400" r:id="rId4"/>
    <p:sldId id="401" r:id="rId5"/>
    <p:sldId id="402" r:id="rId6"/>
    <p:sldId id="403" r:id="rId7"/>
    <p:sldId id="404" r:id="rId8"/>
    <p:sldId id="405" r:id="rId9"/>
  </p:sldIdLst>
  <p:sldSz cx="12192000" cy="6858000"/>
  <p:notesSz cx="6808788" cy="9940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305"/>
    <a:srgbClr val="62C2EF"/>
    <a:srgbClr val="A162D0"/>
    <a:srgbClr val="E0F3FF"/>
    <a:srgbClr val="00A2A7"/>
    <a:srgbClr val="00CC99"/>
    <a:srgbClr val="FF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0" autoAdjust="0"/>
    <p:restoredTop sz="90586" autoAdjust="0"/>
  </p:normalViewPr>
  <p:slideViewPr>
    <p:cSldViewPr snapToGrid="0">
      <p:cViewPr varScale="1">
        <p:scale>
          <a:sx n="77" d="100"/>
          <a:sy n="77" d="100"/>
        </p:scale>
        <p:origin x="9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374B2-0C1A-426F-8F1F-07D8DF505406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13F3-26B5-4D93-A4FA-BE65590A8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98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683B-26D8-724E-89B0-02249384450D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4375-EE74-1B43-ADD9-C3016E912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16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58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5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60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03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47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15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10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4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2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4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9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8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91AA-3F0C-4182-9D7B-1EB634D8256B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BE07AF2-8B65-FC17-2C8A-6E0CA69B24C6}"/>
              </a:ext>
            </a:extLst>
          </p:cNvPr>
          <p:cNvGrpSpPr/>
          <p:nvPr/>
        </p:nvGrpSpPr>
        <p:grpSpPr>
          <a:xfrm>
            <a:off x="0" y="-27077"/>
            <a:ext cx="12198786" cy="6914529"/>
            <a:chOff x="0" y="-27077"/>
            <a:chExt cx="12198786" cy="691452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59DBBB5-BBE2-F68D-01A3-13818EE2C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98" t="17420" r="49" b="22657"/>
            <a:stretch/>
          </p:blipFill>
          <p:spPr>
            <a:xfrm>
              <a:off x="0" y="940780"/>
              <a:ext cx="12192944" cy="591722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267230" y="5002085"/>
              <a:ext cx="54000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2800" b="1" dirty="0">
                  <a:solidFill>
                    <a:srgbClr val="62C2EF"/>
                  </a:solidFill>
                </a:rPr>
                <a:t>www.adrar-numerique.com</a:t>
              </a:r>
              <a:endParaRPr lang="fr-FR" sz="2400" dirty="0">
                <a:solidFill>
                  <a:srgbClr val="62C2EF"/>
                </a:solidFill>
              </a:endParaRP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F55F0971-13AC-A4DC-229A-7F558CCE4004}"/>
                </a:ext>
              </a:extLst>
            </p:cNvPr>
            <p:cNvGrpSpPr/>
            <p:nvPr/>
          </p:nvGrpSpPr>
          <p:grpSpPr>
            <a:xfrm>
              <a:off x="0" y="6480855"/>
              <a:ext cx="12198785" cy="406597"/>
              <a:chOff x="0" y="6480855"/>
              <a:chExt cx="12198785" cy="40659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857B399-F267-D74A-B3F1-548C39AC95E1}"/>
                  </a:ext>
                </a:extLst>
              </p:cNvPr>
              <p:cNvSpPr/>
              <p:nvPr/>
            </p:nvSpPr>
            <p:spPr>
              <a:xfrm>
                <a:off x="0" y="6511996"/>
                <a:ext cx="12198785" cy="360143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0D39A5D-0902-077E-79BD-1D23493BFC47}"/>
                  </a:ext>
                </a:extLst>
              </p:cNvPr>
              <p:cNvGrpSpPr/>
              <p:nvPr/>
            </p:nvGrpSpPr>
            <p:grpSpPr>
              <a:xfrm>
                <a:off x="7331819" y="6511997"/>
                <a:ext cx="4794864" cy="344314"/>
                <a:chOff x="7331819" y="6511997"/>
                <a:chExt cx="4794864" cy="344314"/>
              </a:xfrm>
            </p:grpSpPr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8258027A-0FCD-1465-2F3C-A85839285A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7005"/>
                <a:stretch/>
              </p:blipFill>
              <p:spPr>
                <a:xfrm>
                  <a:off x="8695372" y="6511997"/>
                  <a:ext cx="3431311" cy="344314"/>
                </a:xfrm>
                <a:prstGeom prst="rect">
                  <a:avLst/>
                </a:prstGeom>
              </p:spPr>
            </p:pic>
            <p:pic>
              <p:nvPicPr>
                <p:cNvPr id="39" name="Image 38">
                  <a:extLst>
                    <a:ext uri="{FF2B5EF4-FFF2-40B4-BE49-F238E27FC236}">
                      <a16:creationId xmlns:a16="http://schemas.microsoft.com/office/drawing/2014/main" id="{3A38143F-4333-557C-E08E-44C986F997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31819" y="6561405"/>
                  <a:ext cx="1180585" cy="267599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 35" descr="LOGO-ERN-GEN2017-1.png">
                <a:extLst>
                  <a:ext uri="{FF2B5EF4-FFF2-40B4-BE49-F238E27FC236}">
                    <a16:creationId xmlns:a16="http://schemas.microsoft.com/office/drawing/2014/main" id="{16604F19-73B9-18A3-6505-8C07028248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17" r="19245"/>
              <a:stretch/>
            </p:blipFill>
            <p:spPr>
              <a:xfrm>
                <a:off x="65317" y="6529945"/>
                <a:ext cx="817649" cy="340538"/>
              </a:xfrm>
              <a:prstGeom prst="rect">
                <a:avLst/>
              </a:prstGeom>
            </p:spPr>
          </p:pic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F502D3B1-EAC9-877D-7AA3-325BA40777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948283" y="6480855"/>
                <a:ext cx="818276" cy="406597"/>
              </a:xfrm>
              <a:prstGeom prst="rect">
                <a:avLst/>
              </a:prstGeom>
            </p:spPr>
          </p:pic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01656A8B-2FEB-5846-73BC-5CB9BC379BBC}"/>
                </a:ext>
              </a:extLst>
            </p:cNvPr>
            <p:cNvGrpSpPr/>
            <p:nvPr/>
          </p:nvGrpSpPr>
          <p:grpSpPr>
            <a:xfrm>
              <a:off x="0" y="-27077"/>
              <a:ext cx="12198786" cy="6834340"/>
              <a:chOff x="0" y="-27077"/>
              <a:chExt cx="12198786" cy="683434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1B7591D-FC69-034C-0567-1CC5EAFD687D}"/>
                  </a:ext>
                </a:extLst>
              </p:cNvPr>
              <p:cNvSpPr/>
              <p:nvPr/>
            </p:nvSpPr>
            <p:spPr>
              <a:xfrm>
                <a:off x="0" y="675503"/>
                <a:ext cx="12198786" cy="478582"/>
              </a:xfrm>
              <a:prstGeom prst="rect">
                <a:avLst/>
              </a:prstGeom>
              <a:solidFill>
                <a:srgbClr val="C80305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0A51DE6-7B52-495C-5202-A9647CE0A455}"/>
                  </a:ext>
                </a:extLst>
              </p:cNvPr>
              <p:cNvSpPr txBox="1"/>
              <p:nvPr/>
            </p:nvSpPr>
            <p:spPr>
              <a:xfrm>
                <a:off x="3398433" y="6561042"/>
                <a:ext cx="4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Suivez-nous…         www.linkedin.com/school/adrarnumerique</a:t>
                </a:r>
              </a:p>
            </p:txBody>
          </p:sp>
          <p:pic>
            <p:nvPicPr>
              <p:cNvPr id="53" name="Image 52" descr="logo-linkedin.png">
                <a:extLst>
                  <a:ext uri="{FF2B5EF4-FFF2-40B4-BE49-F238E27FC236}">
                    <a16:creationId xmlns:a16="http://schemas.microsoft.com/office/drawing/2014/main" id="{710D4C12-CDA0-6F30-21BE-D0063A60B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7989" y="6599466"/>
                <a:ext cx="169371" cy="169371"/>
              </a:xfrm>
              <a:prstGeom prst="rect">
                <a:avLst/>
              </a:prstGeom>
            </p:spPr>
          </p:pic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36B6F3CE-EE1A-B717-23B6-E62BC1DAF3E4}"/>
                  </a:ext>
                </a:extLst>
              </p:cNvPr>
              <p:cNvGrpSpPr/>
              <p:nvPr/>
            </p:nvGrpSpPr>
            <p:grpSpPr>
              <a:xfrm>
                <a:off x="65317" y="-27077"/>
                <a:ext cx="12053972" cy="665861"/>
                <a:chOff x="65317" y="-27077"/>
                <a:chExt cx="12053972" cy="665861"/>
              </a:xfrm>
            </p:grpSpPr>
            <p:pic>
              <p:nvPicPr>
                <p:cNvPr id="57" name="Image 56" descr="bien plus.jpg">
                  <a:extLst>
                    <a:ext uri="{FF2B5EF4-FFF2-40B4-BE49-F238E27FC236}">
                      <a16:creationId xmlns:a16="http://schemas.microsoft.com/office/drawing/2014/main" id="{810DEF0D-2076-9428-4691-38E76DDAB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218678" y="158457"/>
                  <a:ext cx="1289328" cy="364658"/>
                </a:xfrm>
                <a:prstGeom prst="rect">
                  <a:avLst/>
                </a:prstGeom>
              </p:spPr>
            </p:pic>
            <p:pic>
              <p:nvPicPr>
                <p:cNvPr id="58" name="Image 57" descr="LOGO ADRAR 300dpi.jpg">
                  <a:extLst>
                    <a:ext uri="{FF2B5EF4-FFF2-40B4-BE49-F238E27FC236}">
                      <a16:creationId xmlns:a16="http://schemas.microsoft.com/office/drawing/2014/main" id="{B27111CB-113A-D368-E263-441A2FC225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1687028" y="43925"/>
                  <a:ext cx="432261" cy="5748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" name="Image 58" descr="Une image contenant texte, signe&#10;&#10;Description générée automatiquement">
                  <a:extLst>
                    <a:ext uri="{FF2B5EF4-FFF2-40B4-BE49-F238E27FC236}">
                      <a16:creationId xmlns:a16="http://schemas.microsoft.com/office/drawing/2014/main" id="{6B172AB6-9ECC-845B-2E46-AB7B4D80C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17" y="-27077"/>
                  <a:ext cx="2275425" cy="665861"/>
                </a:xfrm>
                <a:prstGeom prst="rect">
                  <a:avLst/>
                </a:prstGeom>
              </p:spPr>
            </p:pic>
          </p:grpSp>
          <p:pic>
            <p:nvPicPr>
              <p:cNvPr id="55" name="Image 54">
                <a:extLst>
                  <a:ext uri="{FF2B5EF4-FFF2-40B4-BE49-F238E27FC236}">
                    <a16:creationId xmlns:a16="http://schemas.microsoft.com/office/drawing/2014/main" id="{856DCA49-7383-DDBC-F1DA-1BC4C773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0680" y="672316"/>
                <a:ext cx="484955" cy="484955"/>
              </a:xfrm>
              <a:prstGeom prst="rect">
                <a:avLst/>
              </a:prstGeom>
            </p:spPr>
          </p:pic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AA9E4BF9-AEA7-2804-297F-77C47BAFC146}"/>
                  </a:ext>
                </a:extLst>
              </p:cNvPr>
              <p:cNvSpPr txBox="1"/>
              <p:nvPr/>
            </p:nvSpPr>
            <p:spPr>
              <a:xfrm>
                <a:off x="0" y="686815"/>
                <a:ext cx="234074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1"/>
                    </a:solidFill>
                  </a:rPr>
                  <a:t>TITRE TEMPLATE</a:t>
                </a:r>
              </a:p>
              <a:p>
                <a:r>
                  <a:rPr lang="fr-FR" sz="1400" dirty="0">
                    <a:solidFill>
                      <a:schemeClr val="bg1"/>
                    </a:solidFill>
                  </a:rPr>
                  <a:t>TITRE TEMPLATE</a:t>
                </a:r>
                <a:endParaRPr lang="fr-FR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1F256B76-E252-43C1-9CE5-BBF1E8F571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29" b="34658"/>
            <a:stretch/>
          </p:blipFill>
          <p:spPr>
            <a:xfrm>
              <a:off x="2119154" y="6565262"/>
              <a:ext cx="911444" cy="269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70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D7FA60A5-9FEA-9DE8-20E3-CB1BB83EE3E3}"/>
              </a:ext>
            </a:extLst>
          </p:cNvPr>
          <p:cNvGrpSpPr/>
          <p:nvPr/>
        </p:nvGrpSpPr>
        <p:grpSpPr>
          <a:xfrm>
            <a:off x="0" y="-27077"/>
            <a:ext cx="12198786" cy="6918331"/>
            <a:chOff x="0" y="-27077"/>
            <a:chExt cx="12198786" cy="6918331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3398433" y="656104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Suivez-nous…         www.linkedin.com/school/adrarnumerique</a:t>
              </a: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989" y="6599466"/>
              <a:ext cx="169371" cy="169371"/>
            </a:xfrm>
            <a:prstGeom prst="rect">
              <a:avLst/>
            </a:prstGeom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211B935-B90E-7D25-DD6F-93D48F3CB7AA}"/>
                </a:ext>
              </a:extLst>
            </p:cNvPr>
            <p:cNvGrpSpPr/>
            <p:nvPr/>
          </p:nvGrpSpPr>
          <p:grpSpPr>
            <a:xfrm>
              <a:off x="0" y="-27077"/>
              <a:ext cx="12198786" cy="1190946"/>
              <a:chOff x="0" y="-27077"/>
              <a:chExt cx="12198786" cy="119094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1B7591D-FC69-034C-0567-1CC5EAFD687D}"/>
                  </a:ext>
                </a:extLst>
              </p:cNvPr>
              <p:cNvSpPr/>
              <p:nvPr/>
            </p:nvSpPr>
            <p:spPr>
              <a:xfrm>
                <a:off x="0" y="675503"/>
                <a:ext cx="12198786" cy="478582"/>
              </a:xfrm>
              <a:prstGeom prst="rect">
                <a:avLst/>
              </a:prstGeom>
              <a:solidFill>
                <a:srgbClr val="C80305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36B6F3CE-EE1A-B717-23B6-E62BC1DAF3E4}"/>
                  </a:ext>
                </a:extLst>
              </p:cNvPr>
              <p:cNvGrpSpPr/>
              <p:nvPr/>
            </p:nvGrpSpPr>
            <p:grpSpPr>
              <a:xfrm>
                <a:off x="65317" y="-27077"/>
                <a:ext cx="12053972" cy="665861"/>
                <a:chOff x="65317" y="-27077"/>
                <a:chExt cx="12053972" cy="665861"/>
              </a:xfrm>
            </p:grpSpPr>
            <p:pic>
              <p:nvPicPr>
                <p:cNvPr id="57" name="Image 56" descr="bien plus.jpg">
                  <a:extLst>
                    <a:ext uri="{FF2B5EF4-FFF2-40B4-BE49-F238E27FC236}">
                      <a16:creationId xmlns:a16="http://schemas.microsoft.com/office/drawing/2014/main" id="{810DEF0D-2076-9428-4691-38E76DDAB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218678" y="158457"/>
                  <a:ext cx="1289328" cy="364658"/>
                </a:xfrm>
                <a:prstGeom prst="rect">
                  <a:avLst/>
                </a:prstGeom>
              </p:spPr>
            </p:pic>
            <p:pic>
              <p:nvPicPr>
                <p:cNvPr id="58" name="Image 57" descr="LOGO ADRAR 300dpi.jpg">
                  <a:extLst>
                    <a:ext uri="{FF2B5EF4-FFF2-40B4-BE49-F238E27FC236}">
                      <a16:creationId xmlns:a16="http://schemas.microsoft.com/office/drawing/2014/main" id="{B27111CB-113A-D368-E263-441A2FC225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687028" y="43925"/>
                  <a:ext cx="432261" cy="5748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" name="Image 58" descr="Une image contenant texte, signe&#10;&#10;Description générée automatiquement">
                  <a:extLst>
                    <a:ext uri="{FF2B5EF4-FFF2-40B4-BE49-F238E27FC236}">
                      <a16:creationId xmlns:a16="http://schemas.microsoft.com/office/drawing/2014/main" id="{6B172AB6-9ECC-845B-2E46-AB7B4D80C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17" y="-27077"/>
                  <a:ext cx="2275425" cy="665861"/>
                </a:xfrm>
                <a:prstGeom prst="rect">
                  <a:avLst/>
                </a:prstGeom>
              </p:spPr>
            </p:pic>
          </p:grpSp>
          <p:pic>
            <p:nvPicPr>
              <p:cNvPr id="55" name="Image 54">
                <a:extLst>
                  <a:ext uri="{FF2B5EF4-FFF2-40B4-BE49-F238E27FC236}">
                    <a16:creationId xmlns:a16="http://schemas.microsoft.com/office/drawing/2014/main" id="{856DCA49-7383-DDBC-F1DA-1BC4C773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0680" y="672316"/>
                <a:ext cx="484955" cy="484955"/>
              </a:xfrm>
              <a:prstGeom prst="rect">
                <a:avLst/>
              </a:prstGeom>
            </p:spPr>
          </p:pic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AA9E4BF9-AEA7-2804-297F-77C47BAFC146}"/>
                  </a:ext>
                </a:extLst>
              </p:cNvPr>
              <p:cNvSpPr txBox="1"/>
              <p:nvPr/>
            </p:nvSpPr>
            <p:spPr>
              <a:xfrm>
                <a:off x="0" y="686815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1"/>
                    </a:solidFill>
                  </a:rPr>
                  <a:t>COURS</a:t>
                </a:r>
              </a:p>
              <a:p>
                <a:r>
                  <a:rPr lang="fr-FR" sz="1400" dirty="0">
                    <a:solidFill>
                      <a:schemeClr val="bg1"/>
                    </a:solidFill>
                  </a:rPr>
                  <a:t>VIRTUALISATION</a:t>
                </a:r>
                <a:endParaRPr lang="fr-FR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607956A-E0DE-2AE9-D752-903A36BD327B}"/>
                </a:ext>
              </a:extLst>
            </p:cNvPr>
            <p:cNvGrpSpPr/>
            <p:nvPr/>
          </p:nvGrpSpPr>
          <p:grpSpPr>
            <a:xfrm>
              <a:off x="0" y="6480854"/>
              <a:ext cx="12198785" cy="410400"/>
              <a:chOff x="0" y="6480854"/>
              <a:chExt cx="12198785" cy="410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47D57-7805-BE1F-259C-1295169791F1}"/>
                  </a:ext>
                </a:extLst>
              </p:cNvPr>
              <p:cNvSpPr/>
              <p:nvPr/>
            </p:nvSpPr>
            <p:spPr>
              <a:xfrm>
                <a:off x="0" y="6511996"/>
                <a:ext cx="12198785" cy="36014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17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F55F0971-13AC-A4DC-229A-7F558CCE4004}"/>
                  </a:ext>
                </a:extLst>
              </p:cNvPr>
              <p:cNvGrpSpPr/>
              <p:nvPr/>
            </p:nvGrpSpPr>
            <p:grpSpPr>
              <a:xfrm>
                <a:off x="0" y="6480854"/>
                <a:ext cx="12198785" cy="410400"/>
                <a:chOff x="0" y="6480855"/>
                <a:chExt cx="12198785" cy="406597"/>
              </a:xfrm>
              <a:noFill/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57B399-F267-D74A-B3F1-548C39AC95E1}"/>
                    </a:ext>
                  </a:extLst>
                </p:cNvPr>
                <p:cNvSpPr/>
                <p:nvPr/>
              </p:nvSpPr>
              <p:spPr>
                <a:xfrm>
                  <a:off x="0" y="6511996"/>
                  <a:ext cx="12198785" cy="3601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id="{40D39A5D-0902-077E-79BD-1D23493BFC47}"/>
                    </a:ext>
                  </a:extLst>
                </p:cNvPr>
                <p:cNvGrpSpPr/>
                <p:nvPr/>
              </p:nvGrpSpPr>
              <p:grpSpPr>
                <a:xfrm>
                  <a:off x="7331819" y="6511997"/>
                  <a:ext cx="4794864" cy="344314"/>
                  <a:chOff x="7331819" y="6511997"/>
                  <a:chExt cx="4794864" cy="344314"/>
                </a:xfrm>
                <a:grpFill/>
              </p:grpSpPr>
              <p:pic>
                <p:nvPicPr>
                  <p:cNvPr id="38" name="Image 37">
                    <a:extLst>
                      <a:ext uri="{FF2B5EF4-FFF2-40B4-BE49-F238E27FC236}">
                        <a16:creationId xmlns:a16="http://schemas.microsoft.com/office/drawing/2014/main" id="{8258027A-0FCD-1465-2F3C-A85839285A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67005"/>
                  <a:stretch/>
                </p:blipFill>
                <p:spPr>
                  <a:xfrm>
                    <a:off x="8695372" y="6511997"/>
                    <a:ext cx="3431311" cy="344314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39" name="Image 38">
                    <a:extLst>
                      <a:ext uri="{FF2B5EF4-FFF2-40B4-BE49-F238E27FC236}">
                        <a16:creationId xmlns:a16="http://schemas.microsoft.com/office/drawing/2014/main" id="{3A38143F-4333-557C-E08E-44C986F997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31819" y="6561405"/>
                    <a:ext cx="1180585" cy="267599"/>
                  </a:xfrm>
                  <a:prstGeom prst="rect">
                    <a:avLst/>
                  </a:prstGeom>
                  <a:grpFill/>
                </p:spPr>
              </p:pic>
            </p:grpSp>
            <p:pic>
              <p:nvPicPr>
                <p:cNvPr id="36" name="Image 35" descr="LOGO-ERN-GEN2017-1.png">
                  <a:extLst>
                    <a:ext uri="{FF2B5EF4-FFF2-40B4-BE49-F238E27FC236}">
                      <a16:creationId xmlns:a16="http://schemas.microsoft.com/office/drawing/2014/main" id="{16604F19-73B9-18A3-6505-8C0702824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17" r="19245"/>
                <a:stretch/>
              </p:blipFill>
              <p:spPr>
                <a:xfrm>
                  <a:off x="65317" y="6529945"/>
                  <a:ext cx="817649" cy="340538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7" name="Image 36">
                  <a:extLst>
                    <a:ext uri="{FF2B5EF4-FFF2-40B4-BE49-F238E27FC236}">
                      <a16:creationId xmlns:a16="http://schemas.microsoft.com/office/drawing/2014/main" id="{F502D3B1-EAC9-877D-7AA3-325BA4077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802" t="22888" r="16244" b="27236"/>
                <a:stretch/>
              </p:blipFill>
              <p:spPr>
                <a:xfrm>
                  <a:off x="948283" y="6480855"/>
                  <a:ext cx="818276" cy="406597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1F256B76-E252-43C1-9CE5-BBF1E8F571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729" b="34658"/>
              <a:stretch/>
            </p:blipFill>
            <p:spPr>
              <a:xfrm>
                <a:off x="2119154" y="6565262"/>
                <a:ext cx="911444" cy="269903"/>
              </a:xfrm>
              <a:prstGeom prst="rect">
                <a:avLst/>
              </a:prstGeom>
            </p:spPr>
          </p:pic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2C1833C-74A2-446E-B74C-768840588E89}"/>
              </a:ext>
            </a:extLst>
          </p:cNvPr>
          <p:cNvSpPr/>
          <p:nvPr/>
        </p:nvSpPr>
        <p:spPr>
          <a:xfrm>
            <a:off x="4014888" y="2368094"/>
            <a:ext cx="42147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Virtualisation</a:t>
            </a:r>
            <a:endParaRPr lang="fr-FR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38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D7FA60A5-9FEA-9DE8-20E3-CB1BB83EE3E3}"/>
              </a:ext>
            </a:extLst>
          </p:cNvPr>
          <p:cNvGrpSpPr/>
          <p:nvPr/>
        </p:nvGrpSpPr>
        <p:grpSpPr>
          <a:xfrm>
            <a:off x="0" y="-27077"/>
            <a:ext cx="12198786" cy="6918331"/>
            <a:chOff x="0" y="-27077"/>
            <a:chExt cx="12198786" cy="6918331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3398433" y="656104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Suivez-nous…         www.linkedin.com/school/adrarnumerique</a:t>
              </a: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989" y="6599466"/>
              <a:ext cx="169371" cy="169371"/>
            </a:xfrm>
            <a:prstGeom prst="rect">
              <a:avLst/>
            </a:prstGeom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211B935-B90E-7D25-DD6F-93D48F3CB7AA}"/>
                </a:ext>
              </a:extLst>
            </p:cNvPr>
            <p:cNvGrpSpPr/>
            <p:nvPr/>
          </p:nvGrpSpPr>
          <p:grpSpPr>
            <a:xfrm>
              <a:off x="0" y="-27077"/>
              <a:ext cx="12198786" cy="1190946"/>
              <a:chOff x="0" y="-27077"/>
              <a:chExt cx="12198786" cy="119094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1B7591D-FC69-034C-0567-1CC5EAFD687D}"/>
                  </a:ext>
                </a:extLst>
              </p:cNvPr>
              <p:cNvSpPr/>
              <p:nvPr/>
            </p:nvSpPr>
            <p:spPr>
              <a:xfrm>
                <a:off x="0" y="675503"/>
                <a:ext cx="12198786" cy="478582"/>
              </a:xfrm>
              <a:prstGeom prst="rect">
                <a:avLst/>
              </a:prstGeom>
              <a:solidFill>
                <a:srgbClr val="C80305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36B6F3CE-EE1A-B717-23B6-E62BC1DAF3E4}"/>
                  </a:ext>
                </a:extLst>
              </p:cNvPr>
              <p:cNvGrpSpPr/>
              <p:nvPr/>
            </p:nvGrpSpPr>
            <p:grpSpPr>
              <a:xfrm>
                <a:off x="65317" y="-27077"/>
                <a:ext cx="12053972" cy="665861"/>
                <a:chOff x="65317" y="-27077"/>
                <a:chExt cx="12053972" cy="665861"/>
              </a:xfrm>
            </p:grpSpPr>
            <p:pic>
              <p:nvPicPr>
                <p:cNvPr id="57" name="Image 56" descr="bien plus.jpg">
                  <a:extLst>
                    <a:ext uri="{FF2B5EF4-FFF2-40B4-BE49-F238E27FC236}">
                      <a16:creationId xmlns:a16="http://schemas.microsoft.com/office/drawing/2014/main" id="{810DEF0D-2076-9428-4691-38E76DDAB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218678" y="158457"/>
                  <a:ext cx="1289328" cy="364658"/>
                </a:xfrm>
                <a:prstGeom prst="rect">
                  <a:avLst/>
                </a:prstGeom>
              </p:spPr>
            </p:pic>
            <p:pic>
              <p:nvPicPr>
                <p:cNvPr id="58" name="Image 57" descr="LOGO ADRAR 300dpi.jpg">
                  <a:extLst>
                    <a:ext uri="{FF2B5EF4-FFF2-40B4-BE49-F238E27FC236}">
                      <a16:creationId xmlns:a16="http://schemas.microsoft.com/office/drawing/2014/main" id="{B27111CB-113A-D368-E263-441A2FC225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687028" y="43925"/>
                  <a:ext cx="432261" cy="5748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" name="Image 58" descr="Une image contenant texte, signe&#10;&#10;Description générée automatiquement">
                  <a:extLst>
                    <a:ext uri="{FF2B5EF4-FFF2-40B4-BE49-F238E27FC236}">
                      <a16:creationId xmlns:a16="http://schemas.microsoft.com/office/drawing/2014/main" id="{6B172AB6-9ECC-845B-2E46-AB7B4D80C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17" y="-27077"/>
                  <a:ext cx="2275425" cy="665861"/>
                </a:xfrm>
                <a:prstGeom prst="rect">
                  <a:avLst/>
                </a:prstGeom>
              </p:spPr>
            </p:pic>
          </p:grpSp>
          <p:pic>
            <p:nvPicPr>
              <p:cNvPr id="55" name="Image 54">
                <a:extLst>
                  <a:ext uri="{FF2B5EF4-FFF2-40B4-BE49-F238E27FC236}">
                    <a16:creationId xmlns:a16="http://schemas.microsoft.com/office/drawing/2014/main" id="{856DCA49-7383-DDBC-F1DA-1BC4C773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0680" y="672316"/>
                <a:ext cx="484955" cy="484955"/>
              </a:xfrm>
              <a:prstGeom prst="rect">
                <a:avLst/>
              </a:prstGeom>
            </p:spPr>
          </p:pic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AA9E4BF9-AEA7-2804-297F-77C47BAFC146}"/>
                  </a:ext>
                </a:extLst>
              </p:cNvPr>
              <p:cNvSpPr txBox="1"/>
              <p:nvPr/>
            </p:nvSpPr>
            <p:spPr>
              <a:xfrm>
                <a:off x="0" y="686815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1"/>
                    </a:solidFill>
                  </a:rPr>
                  <a:t>COURS</a:t>
                </a:r>
              </a:p>
              <a:p>
                <a:r>
                  <a:rPr lang="fr-FR" sz="1400" dirty="0">
                    <a:solidFill>
                      <a:schemeClr val="bg1"/>
                    </a:solidFill>
                  </a:rPr>
                  <a:t>VIRTUALISATION</a:t>
                </a:r>
                <a:endParaRPr lang="fr-FR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607956A-E0DE-2AE9-D752-903A36BD327B}"/>
                </a:ext>
              </a:extLst>
            </p:cNvPr>
            <p:cNvGrpSpPr/>
            <p:nvPr/>
          </p:nvGrpSpPr>
          <p:grpSpPr>
            <a:xfrm>
              <a:off x="0" y="6480854"/>
              <a:ext cx="12198785" cy="410400"/>
              <a:chOff x="0" y="6480854"/>
              <a:chExt cx="12198785" cy="410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47D57-7805-BE1F-259C-1295169791F1}"/>
                  </a:ext>
                </a:extLst>
              </p:cNvPr>
              <p:cNvSpPr/>
              <p:nvPr/>
            </p:nvSpPr>
            <p:spPr>
              <a:xfrm>
                <a:off x="0" y="6511996"/>
                <a:ext cx="12198785" cy="36014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17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F55F0971-13AC-A4DC-229A-7F558CCE4004}"/>
                  </a:ext>
                </a:extLst>
              </p:cNvPr>
              <p:cNvGrpSpPr/>
              <p:nvPr/>
            </p:nvGrpSpPr>
            <p:grpSpPr>
              <a:xfrm>
                <a:off x="0" y="6480854"/>
                <a:ext cx="12198785" cy="410400"/>
                <a:chOff x="0" y="6480855"/>
                <a:chExt cx="12198785" cy="406597"/>
              </a:xfrm>
              <a:noFill/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57B399-F267-D74A-B3F1-548C39AC95E1}"/>
                    </a:ext>
                  </a:extLst>
                </p:cNvPr>
                <p:cNvSpPr/>
                <p:nvPr/>
              </p:nvSpPr>
              <p:spPr>
                <a:xfrm>
                  <a:off x="0" y="6511996"/>
                  <a:ext cx="12198785" cy="3601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id="{40D39A5D-0902-077E-79BD-1D23493BFC47}"/>
                    </a:ext>
                  </a:extLst>
                </p:cNvPr>
                <p:cNvGrpSpPr/>
                <p:nvPr/>
              </p:nvGrpSpPr>
              <p:grpSpPr>
                <a:xfrm>
                  <a:off x="7331819" y="6511997"/>
                  <a:ext cx="4794864" cy="344314"/>
                  <a:chOff x="7331819" y="6511997"/>
                  <a:chExt cx="4794864" cy="344314"/>
                </a:xfrm>
                <a:grpFill/>
              </p:grpSpPr>
              <p:pic>
                <p:nvPicPr>
                  <p:cNvPr id="38" name="Image 37">
                    <a:extLst>
                      <a:ext uri="{FF2B5EF4-FFF2-40B4-BE49-F238E27FC236}">
                        <a16:creationId xmlns:a16="http://schemas.microsoft.com/office/drawing/2014/main" id="{8258027A-0FCD-1465-2F3C-A85839285A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67005"/>
                  <a:stretch/>
                </p:blipFill>
                <p:spPr>
                  <a:xfrm>
                    <a:off x="8695372" y="6511997"/>
                    <a:ext cx="3431311" cy="344314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39" name="Image 38">
                    <a:extLst>
                      <a:ext uri="{FF2B5EF4-FFF2-40B4-BE49-F238E27FC236}">
                        <a16:creationId xmlns:a16="http://schemas.microsoft.com/office/drawing/2014/main" id="{3A38143F-4333-557C-E08E-44C986F997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31819" y="6561405"/>
                    <a:ext cx="1180585" cy="267599"/>
                  </a:xfrm>
                  <a:prstGeom prst="rect">
                    <a:avLst/>
                  </a:prstGeom>
                  <a:grpFill/>
                </p:spPr>
              </p:pic>
            </p:grpSp>
            <p:pic>
              <p:nvPicPr>
                <p:cNvPr id="36" name="Image 35" descr="LOGO-ERN-GEN2017-1.png">
                  <a:extLst>
                    <a:ext uri="{FF2B5EF4-FFF2-40B4-BE49-F238E27FC236}">
                      <a16:creationId xmlns:a16="http://schemas.microsoft.com/office/drawing/2014/main" id="{16604F19-73B9-18A3-6505-8C0702824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17" r="19245"/>
                <a:stretch/>
              </p:blipFill>
              <p:spPr>
                <a:xfrm>
                  <a:off x="65317" y="6529945"/>
                  <a:ext cx="817649" cy="340538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7" name="Image 36">
                  <a:extLst>
                    <a:ext uri="{FF2B5EF4-FFF2-40B4-BE49-F238E27FC236}">
                      <a16:creationId xmlns:a16="http://schemas.microsoft.com/office/drawing/2014/main" id="{F502D3B1-EAC9-877D-7AA3-325BA4077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802" t="22888" r="16244" b="27236"/>
                <a:stretch/>
              </p:blipFill>
              <p:spPr>
                <a:xfrm>
                  <a:off x="948283" y="6480855"/>
                  <a:ext cx="818276" cy="406597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1F256B76-E252-43C1-9CE5-BBF1E8F571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729" b="34658"/>
              <a:stretch/>
            </p:blipFill>
            <p:spPr>
              <a:xfrm>
                <a:off x="2119154" y="6565262"/>
                <a:ext cx="911444" cy="269903"/>
              </a:xfrm>
              <a:prstGeom prst="rect">
                <a:avLst/>
              </a:prstGeom>
            </p:spPr>
          </p:pic>
        </p:grpSp>
      </p:grp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62BA8FEF-56A6-4ABD-96EA-17FB8B1582A7}"/>
              </a:ext>
            </a:extLst>
          </p:cNvPr>
          <p:cNvSpPr txBox="1">
            <a:spLocks/>
          </p:cNvSpPr>
          <p:nvPr/>
        </p:nvSpPr>
        <p:spPr>
          <a:xfrm>
            <a:off x="1141412" y="275749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Hyperviseur</a:t>
            </a:r>
          </a:p>
          <a:p>
            <a:r>
              <a:rPr lang="fr-FR" dirty="0"/>
              <a:t>VM</a:t>
            </a:r>
          </a:p>
          <a:p>
            <a:r>
              <a:rPr lang="fr-FR" dirty="0"/>
              <a:t>ISO</a:t>
            </a:r>
          </a:p>
          <a:p>
            <a:r>
              <a:rPr lang="fr-FR" dirty="0"/>
              <a:t>OS</a:t>
            </a:r>
          </a:p>
          <a:p>
            <a:r>
              <a:rPr lang="fr-FR" dirty="0"/>
              <a:t>HOTES ( machine physique )</a:t>
            </a:r>
          </a:p>
          <a:p>
            <a:r>
              <a:rPr lang="fr-FR" dirty="0">
                <a:solidFill>
                  <a:srgbClr val="FF0000"/>
                </a:solidFill>
              </a:rPr>
              <a:t>Point de restauration /instantanée /</a:t>
            </a:r>
            <a:r>
              <a:rPr lang="fr-FR" dirty="0" err="1">
                <a:solidFill>
                  <a:srgbClr val="FF0000"/>
                </a:solidFill>
              </a:rPr>
              <a:t>Snapshot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Gestion des cartes réseaux</a:t>
            </a:r>
          </a:p>
          <a:p>
            <a:endParaRPr lang="fr-FR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84FCD1B9-04F0-4800-A0BB-B671686D9342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Vocabulaires</a:t>
            </a:r>
          </a:p>
        </p:txBody>
      </p:sp>
    </p:spTree>
    <p:extLst>
      <p:ext uri="{BB962C8B-B14F-4D97-AF65-F5344CB8AC3E}">
        <p14:creationId xmlns:p14="http://schemas.microsoft.com/office/powerpoint/2010/main" val="187913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D7FA60A5-9FEA-9DE8-20E3-CB1BB83EE3E3}"/>
              </a:ext>
            </a:extLst>
          </p:cNvPr>
          <p:cNvGrpSpPr/>
          <p:nvPr/>
        </p:nvGrpSpPr>
        <p:grpSpPr>
          <a:xfrm>
            <a:off x="0" y="-27077"/>
            <a:ext cx="12198786" cy="6918331"/>
            <a:chOff x="0" y="-27077"/>
            <a:chExt cx="12198786" cy="6918331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3398433" y="656104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Suivez-nous…         www.linkedin.com/school/adrarnumerique</a:t>
              </a: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989" y="6599466"/>
              <a:ext cx="169371" cy="169371"/>
            </a:xfrm>
            <a:prstGeom prst="rect">
              <a:avLst/>
            </a:prstGeom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211B935-B90E-7D25-DD6F-93D48F3CB7AA}"/>
                </a:ext>
              </a:extLst>
            </p:cNvPr>
            <p:cNvGrpSpPr/>
            <p:nvPr/>
          </p:nvGrpSpPr>
          <p:grpSpPr>
            <a:xfrm>
              <a:off x="0" y="-27077"/>
              <a:ext cx="12198786" cy="1190946"/>
              <a:chOff x="0" y="-27077"/>
              <a:chExt cx="12198786" cy="119094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1B7591D-FC69-034C-0567-1CC5EAFD687D}"/>
                  </a:ext>
                </a:extLst>
              </p:cNvPr>
              <p:cNvSpPr/>
              <p:nvPr/>
            </p:nvSpPr>
            <p:spPr>
              <a:xfrm>
                <a:off x="0" y="675503"/>
                <a:ext cx="12198786" cy="478582"/>
              </a:xfrm>
              <a:prstGeom prst="rect">
                <a:avLst/>
              </a:prstGeom>
              <a:solidFill>
                <a:srgbClr val="C80305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36B6F3CE-EE1A-B717-23B6-E62BC1DAF3E4}"/>
                  </a:ext>
                </a:extLst>
              </p:cNvPr>
              <p:cNvGrpSpPr/>
              <p:nvPr/>
            </p:nvGrpSpPr>
            <p:grpSpPr>
              <a:xfrm>
                <a:off x="65317" y="-27077"/>
                <a:ext cx="12053972" cy="665861"/>
                <a:chOff x="65317" y="-27077"/>
                <a:chExt cx="12053972" cy="665861"/>
              </a:xfrm>
            </p:grpSpPr>
            <p:pic>
              <p:nvPicPr>
                <p:cNvPr id="57" name="Image 56" descr="bien plus.jpg">
                  <a:extLst>
                    <a:ext uri="{FF2B5EF4-FFF2-40B4-BE49-F238E27FC236}">
                      <a16:creationId xmlns:a16="http://schemas.microsoft.com/office/drawing/2014/main" id="{810DEF0D-2076-9428-4691-38E76DDAB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218678" y="158457"/>
                  <a:ext cx="1289328" cy="364658"/>
                </a:xfrm>
                <a:prstGeom prst="rect">
                  <a:avLst/>
                </a:prstGeom>
              </p:spPr>
            </p:pic>
            <p:pic>
              <p:nvPicPr>
                <p:cNvPr id="58" name="Image 57" descr="LOGO ADRAR 300dpi.jpg">
                  <a:extLst>
                    <a:ext uri="{FF2B5EF4-FFF2-40B4-BE49-F238E27FC236}">
                      <a16:creationId xmlns:a16="http://schemas.microsoft.com/office/drawing/2014/main" id="{B27111CB-113A-D368-E263-441A2FC225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687028" y="43925"/>
                  <a:ext cx="432261" cy="5748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" name="Image 58" descr="Une image contenant texte, signe&#10;&#10;Description générée automatiquement">
                  <a:extLst>
                    <a:ext uri="{FF2B5EF4-FFF2-40B4-BE49-F238E27FC236}">
                      <a16:creationId xmlns:a16="http://schemas.microsoft.com/office/drawing/2014/main" id="{6B172AB6-9ECC-845B-2E46-AB7B4D80C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17" y="-27077"/>
                  <a:ext cx="2275425" cy="665861"/>
                </a:xfrm>
                <a:prstGeom prst="rect">
                  <a:avLst/>
                </a:prstGeom>
              </p:spPr>
            </p:pic>
          </p:grpSp>
          <p:pic>
            <p:nvPicPr>
              <p:cNvPr id="55" name="Image 54">
                <a:extLst>
                  <a:ext uri="{FF2B5EF4-FFF2-40B4-BE49-F238E27FC236}">
                    <a16:creationId xmlns:a16="http://schemas.microsoft.com/office/drawing/2014/main" id="{856DCA49-7383-DDBC-F1DA-1BC4C773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0680" y="672316"/>
                <a:ext cx="484955" cy="484955"/>
              </a:xfrm>
              <a:prstGeom prst="rect">
                <a:avLst/>
              </a:prstGeom>
            </p:spPr>
          </p:pic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AA9E4BF9-AEA7-2804-297F-77C47BAFC146}"/>
                  </a:ext>
                </a:extLst>
              </p:cNvPr>
              <p:cNvSpPr txBox="1"/>
              <p:nvPr/>
            </p:nvSpPr>
            <p:spPr>
              <a:xfrm>
                <a:off x="0" y="686815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1"/>
                    </a:solidFill>
                  </a:rPr>
                  <a:t>COURS</a:t>
                </a:r>
              </a:p>
              <a:p>
                <a:r>
                  <a:rPr lang="fr-FR" sz="1400" dirty="0">
                    <a:solidFill>
                      <a:schemeClr val="bg1"/>
                    </a:solidFill>
                  </a:rPr>
                  <a:t>VIRTUALISATION</a:t>
                </a:r>
                <a:endParaRPr lang="fr-FR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607956A-E0DE-2AE9-D752-903A36BD327B}"/>
                </a:ext>
              </a:extLst>
            </p:cNvPr>
            <p:cNvGrpSpPr/>
            <p:nvPr/>
          </p:nvGrpSpPr>
          <p:grpSpPr>
            <a:xfrm>
              <a:off x="0" y="6480854"/>
              <a:ext cx="12198785" cy="410400"/>
              <a:chOff x="0" y="6480854"/>
              <a:chExt cx="12198785" cy="410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47D57-7805-BE1F-259C-1295169791F1}"/>
                  </a:ext>
                </a:extLst>
              </p:cNvPr>
              <p:cNvSpPr/>
              <p:nvPr/>
            </p:nvSpPr>
            <p:spPr>
              <a:xfrm>
                <a:off x="0" y="6511996"/>
                <a:ext cx="12198785" cy="36014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17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F55F0971-13AC-A4DC-229A-7F558CCE4004}"/>
                  </a:ext>
                </a:extLst>
              </p:cNvPr>
              <p:cNvGrpSpPr/>
              <p:nvPr/>
            </p:nvGrpSpPr>
            <p:grpSpPr>
              <a:xfrm>
                <a:off x="0" y="6480854"/>
                <a:ext cx="12198785" cy="410400"/>
                <a:chOff x="0" y="6480855"/>
                <a:chExt cx="12198785" cy="406597"/>
              </a:xfrm>
              <a:noFill/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57B399-F267-D74A-B3F1-548C39AC95E1}"/>
                    </a:ext>
                  </a:extLst>
                </p:cNvPr>
                <p:cNvSpPr/>
                <p:nvPr/>
              </p:nvSpPr>
              <p:spPr>
                <a:xfrm>
                  <a:off x="0" y="6511996"/>
                  <a:ext cx="12198785" cy="3601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id="{40D39A5D-0902-077E-79BD-1D23493BFC47}"/>
                    </a:ext>
                  </a:extLst>
                </p:cNvPr>
                <p:cNvGrpSpPr/>
                <p:nvPr/>
              </p:nvGrpSpPr>
              <p:grpSpPr>
                <a:xfrm>
                  <a:off x="7331819" y="6511997"/>
                  <a:ext cx="4794864" cy="344314"/>
                  <a:chOff x="7331819" y="6511997"/>
                  <a:chExt cx="4794864" cy="344314"/>
                </a:xfrm>
                <a:grpFill/>
              </p:grpSpPr>
              <p:pic>
                <p:nvPicPr>
                  <p:cNvPr id="38" name="Image 37">
                    <a:extLst>
                      <a:ext uri="{FF2B5EF4-FFF2-40B4-BE49-F238E27FC236}">
                        <a16:creationId xmlns:a16="http://schemas.microsoft.com/office/drawing/2014/main" id="{8258027A-0FCD-1465-2F3C-A85839285A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67005"/>
                  <a:stretch/>
                </p:blipFill>
                <p:spPr>
                  <a:xfrm>
                    <a:off x="8695372" y="6511997"/>
                    <a:ext cx="3431311" cy="344314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39" name="Image 38">
                    <a:extLst>
                      <a:ext uri="{FF2B5EF4-FFF2-40B4-BE49-F238E27FC236}">
                        <a16:creationId xmlns:a16="http://schemas.microsoft.com/office/drawing/2014/main" id="{3A38143F-4333-557C-E08E-44C986F997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31819" y="6561405"/>
                    <a:ext cx="1180585" cy="267599"/>
                  </a:xfrm>
                  <a:prstGeom prst="rect">
                    <a:avLst/>
                  </a:prstGeom>
                  <a:grpFill/>
                </p:spPr>
              </p:pic>
            </p:grpSp>
            <p:pic>
              <p:nvPicPr>
                <p:cNvPr id="36" name="Image 35" descr="LOGO-ERN-GEN2017-1.png">
                  <a:extLst>
                    <a:ext uri="{FF2B5EF4-FFF2-40B4-BE49-F238E27FC236}">
                      <a16:creationId xmlns:a16="http://schemas.microsoft.com/office/drawing/2014/main" id="{16604F19-73B9-18A3-6505-8C0702824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17" r="19245"/>
                <a:stretch/>
              </p:blipFill>
              <p:spPr>
                <a:xfrm>
                  <a:off x="65317" y="6529945"/>
                  <a:ext cx="817649" cy="340538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7" name="Image 36">
                  <a:extLst>
                    <a:ext uri="{FF2B5EF4-FFF2-40B4-BE49-F238E27FC236}">
                      <a16:creationId xmlns:a16="http://schemas.microsoft.com/office/drawing/2014/main" id="{F502D3B1-EAC9-877D-7AA3-325BA4077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802" t="22888" r="16244" b="27236"/>
                <a:stretch/>
              </p:blipFill>
              <p:spPr>
                <a:xfrm>
                  <a:off x="948283" y="6480855"/>
                  <a:ext cx="818276" cy="406597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1F256B76-E252-43C1-9CE5-BBF1E8F571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729" b="34658"/>
              <a:stretch/>
            </p:blipFill>
            <p:spPr>
              <a:xfrm>
                <a:off x="2119154" y="6565262"/>
                <a:ext cx="911444" cy="269903"/>
              </a:xfrm>
              <a:prstGeom prst="rect">
                <a:avLst/>
              </a:prstGeom>
            </p:spPr>
          </p:pic>
        </p:grpSp>
      </p:grpSp>
      <p:sp>
        <p:nvSpPr>
          <p:cNvPr id="23" name="Titre 1">
            <a:extLst>
              <a:ext uri="{FF2B5EF4-FFF2-40B4-BE49-F238E27FC236}">
                <a16:creationId xmlns:a16="http://schemas.microsoft.com/office/drawing/2014/main" id="{61D676DF-84C6-4E55-ABDE-FF70A5DBFCBB}"/>
              </a:ext>
            </a:extLst>
          </p:cNvPr>
          <p:cNvSpPr txBox="1">
            <a:spLocks/>
          </p:cNvSpPr>
          <p:nvPr/>
        </p:nvSpPr>
        <p:spPr>
          <a:xfrm>
            <a:off x="1142797" y="1418580"/>
            <a:ext cx="9905998" cy="8969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Avantages | </a:t>
            </a:r>
            <a:r>
              <a:rPr lang="fr-FR" dirty="0" err="1"/>
              <a:t>Incovénients</a:t>
            </a:r>
            <a:endParaRPr lang="fr-FR" dirty="0"/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DF0F3B7F-4C51-4763-BC3D-2264972CBDD9}"/>
              </a:ext>
            </a:extLst>
          </p:cNvPr>
          <p:cNvSpPr txBox="1">
            <a:spLocks/>
          </p:cNvSpPr>
          <p:nvPr/>
        </p:nvSpPr>
        <p:spPr>
          <a:xfrm>
            <a:off x="1067670" y="2731904"/>
            <a:ext cx="4518121" cy="366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Optimisation des ressources.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Centralisation de de l’administration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Haute disponibilité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Provisionning.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Réduction de l’impact environnemental.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A9D561C-0C9E-4139-B8B3-BE6ADC72DC08}"/>
              </a:ext>
            </a:extLst>
          </p:cNvPr>
          <p:cNvCxnSpPr/>
          <p:nvPr/>
        </p:nvCxnSpPr>
        <p:spPr>
          <a:xfrm>
            <a:off x="5715000" y="2643809"/>
            <a:ext cx="0" cy="306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59865E32-0A99-4A23-A00A-D4E6DEF89FD5}"/>
              </a:ext>
            </a:extLst>
          </p:cNvPr>
          <p:cNvSpPr txBox="1">
            <a:spLocks/>
          </p:cNvSpPr>
          <p:nvPr/>
        </p:nvSpPr>
        <p:spPr>
          <a:xfrm>
            <a:off x="6070182" y="2731904"/>
            <a:ext cx="4578806" cy="1884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Complexité de la mise en place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Cas de dysfonctionnement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la gestion des données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Sécurité ( centralisation )</a:t>
            </a:r>
          </a:p>
        </p:txBody>
      </p:sp>
    </p:spTree>
    <p:extLst>
      <p:ext uri="{BB962C8B-B14F-4D97-AF65-F5344CB8AC3E}">
        <p14:creationId xmlns:p14="http://schemas.microsoft.com/office/powerpoint/2010/main" val="104636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D7FA60A5-9FEA-9DE8-20E3-CB1BB83EE3E3}"/>
              </a:ext>
            </a:extLst>
          </p:cNvPr>
          <p:cNvGrpSpPr/>
          <p:nvPr/>
        </p:nvGrpSpPr>
        <p:grpSpPr>
          <a:xfrm>
            <a:off x="0" y="-27077"/>
            <a:ext cx="12198786" cy="6918331"/>
            <a:chOff x="0" y="-27077"/>
            <a:chExt cx="12198786" cy="6918331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3398433" y="656104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Suivez-nous…         www.linkedin.com/school/adrarnumerique</a:t>
              </a: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989" y="6599466"/>
              <a:ext cx="169371" cy="169371"/>
            </a:xfrm>
            <a:prstGeom prst="rect">
              <a:avLst/>
            </a:prstGeom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211B935-B90E-7D25-DD6F-93D48F3CB7AA}"/>
                </a:ext>
              </a:extLst>
            </p:cNvPr>
            <p:cNvGrpSpPr/>
            <p:nvPr/>
          </p:nvGrpSpPr>
          <p:grpSpPr>
            <a:xfrm>
              <a:off x="0" y="-27077"/>
              <a:ext cx="12198786" cy="1190946"/>
              <a:chOff x="0" y="-27077"/>
              <a:chExt cx="12198786" cy="119094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1B7591D-FC69-034C-0567-1CC5EAFD687D}"/>
                  </a:ext>
                </a:extLst>
              </p:cNvPr>
              <p:cNvSpPr/>
              <p:nvPr/>
            </p:nvSpPr>
            <p:spPr>
              <a:xfrm>
                <a:off x="0" y="675503"/>
                <a:ext cx="12198786" cy="478582"/>
              </a:xfrm>
              <a:prstGeom prst="rect">
                <a:avLst/>
              </a:prstGeom>
              <a:solidFill>
                <a:srgbClr val="C80305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36B6F3CE-EE1A-B717-23B6-E62BC1DAF3E4}"/>
                  </a:ext>
                </a:extLst>
              </p:cNvPr>
              <p:cNvGrpSpPr/>
              <p:nvPr/>
            </p:nvGrpSpPr>
            <p:grpSpPr>
              <a:xfrm>
                <a:off x="65317" y="-27077"/>
                <a:ext cx="12053972" cy="665861"/>
                <a:chOff x="65317" y="-27077"/>
                <a:chExt cx="12053972" cy="665861"/>
              </a:xfrm>
            </p:grpSpPr>
            <p:pic>
              <p:nvPicPr>
                <p:cNvPr id="57" name="Image 56" descr="bien plus.jpg">
                  <a:extLst>
                    <a:ext uri="{FF2B5EF4-FFF2-40B4-BE49-F238E27FC236}">
                      <a16:creationId xmlns:a16="http://schemas.microsoft.com/office/drawing/2014/main" id="{810DEF0D-2076-9428-4691-38E76DDAB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218678" y="158457"/>
                  <a:ext cx="1289328" cy="364658"/>
                </a:xfrm>
                <a:prstGeom prst="rect">
                  <a:avLst/>
                </a:prstGeom>
              </p:spPr>
            </p:pic>
            <p:pic>
              <p:nvPicPr>
                <p:cNvPr id="58" name="Image 57" descr="LOGO ADRAR 300dpi.jpg">
                  <a:extLst>
                    <a:ext uri="{FF2B5EF4-FFF2-40B4-BE49-F238E27FC236}">
                      <a16:creationId xmlns:a16="http://schemas.microsoft.com/office/drawing/2014/main" id="{B27111CB-113A-D368-E263-441A2FC225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687028" y="43925"/>
                  <a:ext cx="432261" cy="5748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" name="Image 58" descr="Une image contenant texte, signe&#10;&#10;Description générée automatiquement">
                  <a:extLst>
                    <a:ext uri="{FF2B5EF4-FFF2-40B4-BE49-F238E27FC236}">
                      <a16:creationId xmlns:a16="http://schemas.microsoft.com/office/drawing/2014/main" id="{6B172AB6-9ECC-845B-2E46-AB7B4D80C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17" y="-27077"/>
                  <a:ext cx="2275425" cy="665861"/>
                </a:xfrm>
                <a:prstGeom prst="rect">
                  <a:avLst/>
                </a:prstGeom>
              </p:spPr>
            </p:pic>
          </p:grpSp>
          <p:pic>
            <p:nvPicPr>
              <p:cNvPr id="55" name="Image 54">
                <a:extLst>
                  <a:ext uri="{FF2B5EF4-FFF2-40B4-BE49-F238E27FC236}">
                    <a16:creationId xmlns:a16="http://schemas.microsoft.com/office/drawing/2014/main" id="{856DCA49-7383-DDBC-F1DA-1BC4C773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0680" y="672316"/>
                <a:ext cx="484955" cy="484955"/>
              </a:xfrm>
              <a:prstGeom prst="rect">
                <a:avLst/>
              </a:prstGeom>
            </p:spPr>
          </p:pic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AA9E4BF9-AEA7-2804-297F-77C47BAFC146}"/>
                  </a:ext>
                </a:extLst>
              </p:cNvPr>
              <p:cNvSpPr txBox="1"/>
              <p:nvPr/>
            </p:nvSpPr>
            <p:spPr>
              <a:xfrm>
                <a:off x="0" y="686815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1"/>
                    </a:solidFill>
                  </a:rPr>
                  <a:t>COURS</a:t>
                </a:r>
              </a:p>
              <a:p>
                <a:r>
                  <a:rPr lang="fr-FR" sz="1400" dirty="0">
                    <a:solidFill>
                      <a:schemeClr val="bg1"/>
                    </a:solidFill>
                  </a:rPr>
                  <a:t>VIRTUALISATION</a:t>
                </a:r>
                <a:endParaRPr lang="fr-FR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607956A-E0DE-2AE9-D752-903A36BD327B}"/>
                </a:ext>
              </a:extLst>
            </p:cNvPr>
            <p:cNvGrpSpPr/>
            <p:nvPr/>
          </p:nvGrpSpPr>
          <p:grpSpPr>
            <a:xfrm>
              <a:off x="0" y="6480854"/>
              <a:ext cx="12198785" cy="410400"/>
              <a:chOff x="0" y="6480854"/>
              <a:chExt cx="12198785" cy="410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47D57-7805-BE1F-259C-1295169791F1}"/>
                  </a:ext>
                </a:extLst>
              </p:cNvPr>
              <p:cNvSpPr/>
              <p:nvPr/>
            </p:nvSpPr>
            <p:spPr>
              <a:xfrm>
                <a:off x="0" y="6511996"/>
                <a:ext cx="12198785" cy="36014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17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F55F0971-13AC-A4DC-229A-7F558CCE4004}"/>
                  </a:ext>
                </a:extLst>
              </p:cNvPr>
              <p:cNvGrpSpPr/>
              <p:nvPr/>
            </p:nvGrpSpPr>
            <p:grpSpPr>
              <a:xfrm>
                <a:off x="0" y="6480854"/>
                <a:ext cx="12198785" cy="410400"/>
                <a:chOff x="0" y="6480855"/>
                <a:chExt cx="12198785" cy="406597"/>
              </a:xfrm>
              <a:noFill/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57B399-F267-D74A-B3F1-548C39AC95E1}"/>
                    </a:ext>
                  </a:extLst>
                </p:cNvPr>
                <p:cNvSpPr/>
                <p:nvPr/>
              </p:nvSpPr>
              <p:spPr>
                <a:xfrm>
                  <a:off x="0" y="6511996"/>
                  <a:ext cx="12198785" cy="3601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id="{40D39A5D-0902-077E-79BD-1D23493BFC47}"/>
                    </a:ext>
                  </a:extLst>
                </p:cNvPr>
                <p:cNvGrpSpPr/>
                <p:nvPr/>
              </p:nvGrpSpPr>
              <p:grpSpPr>
                <a:xfrm>
                  <a:off x="7331819" y="6511997"/>
                  <a:ext cx="4794864" cy="344314"/>
                  <a:chOff x="7331819" y="6511997"/>
                  <a:chExt cx="4794864" cy="344314"/>
                </a:xfrm>
                <a:grpFill/>
              </p:grpSpPr>
              <p:pic>
                <p:nvPicPr>
                  <p:cNvPr id="38" name="Image 37">
                    <a:extLst>
                      <a:ext uri="{FF2B5EF4-FFF2-40B4-BE49-F238E27FC236}">
                        <a16:creationId xmlns:a16="http://schemas.microsoft.com/office/drawing/2014/main" id="{8258027A-0FCD-1465-2F3C-A85839285A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67005"/>
                  <a:stretch/>
                </p:blipFill>
                <p:spPr>
                  <a:xfrm>
                    <a:off x="8695372" y="6511997"/>
                    <a:ext cx="3431311" cy="344314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39" name="Image 38">
                    <a:extLst>
                      <a:ext uri="{FF2B5EF4-FFF2-40B4-BE49-F238E27FC236}">
                        <a16:creationId xmlns:a16="http://schemas.microsoft.com/office/drawing/2014/main" id="{3A38143F-4333-557C-E08E-44C986F997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31819" y="6561405"/>
                    <a:ext cx="1180585" cy="267599"/>
                  </a:xfrm>
                  <a:prstGeom prst="rect">
                    <a:avLst/>
                  </a:prstGeom>
                  <a:grpFill/>
                </p:spPr>
              </p:pic>
            </p:grpSp>
            <p:pic>
              <p:nvPicPr>
                <p:cNvPr id="36" name="Image 35" descr="LOGO-ERN-GEN2017-1.png">
                  <a:extLst>
                    <a:ext uri="{FF2B5EF4-FFF2-40B4-BE49-F238E27FC236}">
                      <a16:creationId xmlns:a16="http://schemas.microsoft.com/office/drawing/2014/main" id="{16604F19-73B9-18A3-6505-8C0702824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17" r="19245"/>
                <a:stretch/>
              </p:blipFill>
              <p:spPr>
                <a:xfrm>
                  <a:off x="65317" y="6529945"/>
                  <a:ext cx="817649" cy="340538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7" name="Image 36">
                  <a:extLst>
                    <a:ext uri="{FF2B5EF4-FFF2-40B4-BE49-F238E27FC236}">
                      <a16:creationId xmlns:a16="http://schemas.microsoft.com/office/drawing/2014/main" id="{F502D3B1-EAC9-877D-7AA3-325BA4077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802" t="22888" r="16244" b="27236"/>
                <a:stretch/>
              </p:blipFill>
              <p:spPr>
                <a:xfrm>
                  <a:off x="948283" y="6480855"/>
                  <a:ext cx="818276" cy="406597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1F256B76-E252-43C1-9CE5-BBF1E8F571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729" b="34658"/>
              <a:stretch/>
            </p:blipFill>
            <p:spPr>
              <a:xfrm>
                <a:off x="2119154" y="6565262"/>
                <a:ext cx="911444" cy="269903"/>
              </a:xfrm>
              <a:prstGeom prst="rect">
                <a:avLst/>
              </a:prstGeom>
            </p:spPr>
          </p:pic>
        </p:grpSp>
      </p:grpSp>
      <p:sp>
        <p:nvSpPr>
          <p:cNvPr id="23" name="Titre 1">
            <a:extLst>
              <a:ext uri="{FF2B5EF4-FFF2-40B4-BE49-F238E27FC236}">
                <a16:creationId xmlns:a16="http://schemas.microsoft.com/office/drawing/2014/main" id="{D5C228FC-9531-4591-B1B5-5F296785134D}"/>
              </a:ext>
            </a:extLst>
          </p:cNvPr>
          <p:cNvSpPr txBox="1">
            <a:spLocks/>
          </p:cNvSpPr>
          <p:nvPr/>
        </p:nvSpPr>
        <p:spPr>
          <a:xfrm>
            <a:off x="1143001" y="1288813"/>
            <a:ext cx="9905998" cy="914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/>
              <a:t>Les types d’hyperviseurs </a:t>
            </a: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E471D2D4-B980-4AD9-9E85-9DFD73A2FEB4}"/>
              </a:ext>
            </a:extLst>
          </p:cNvPr>
          <p:cNvSpPr txBox="1">
            <a:spLocks/>
          </p:cNvSpPr>
          <p:nvPr/>
        </p:nvSpPr>
        <p:spPr>
          <a:xfrm>
            <a:off x="5913842" y="2065281"/>
            <a:ext cx="5704445" cy="883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Type 2 ( </a:t>
            </a:r>
            <a:r>
              <a:rPr lang="fr-FR" sz="4000" dirty="0" err="1"/>
              <a:t>Hosted</a:t>
            </a:r>
            <a:r>
              <a:rPr lang="fr-FR" sz="4000" dirty="0"/>
              <a:t> )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3CEF768-BB54-4B36-96E7-DBDD08096E09}"/>
              </a:ext>
            </a:extLst>
          </p:cNvPr>
          <p:cNvCxnSpPr>
            <a:cxnSpLocks/>
          </p:cNvCxnSpPr>
          <p:nvPr/>
        </p:nvCxnSpPr>
        <p:spPr>
          <a:xfrm>
            <a:off x="5913843" y="2276061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re 1">
            <a:extLst>
              <a:ext uri="{FF2B5EF4-FFF2-40B4-BE49-F238E27FC236}">
                <a16:creationId xmlns:a16="http://schemas.microsoft.com/office/drawing/2014/main" id="{73F4B01F-208D-43D7-9F89-DEE17778F52F}"/>
              </a:ext>
            </a:extLst>
          </p:cNvPr>
          <p:cNvSpPr txBox="1">
            <a:spLocks/>
          </p:cNvSpPr>
          <p:nvPr/>
        </p:nvSpPr>
        <p:spPr>
          <a:xfrm>
            <a:off x="734487" y="2065281"/>
            <a:ext cx="4592221" cy="1181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Type 1</a:t>
            </a:r>
            <a:br>
              <a:rPr lang="fr-FR" sz="4000" dirty="0"/>
            </a:br>
            <a:r>
              <a:rPr lang="fr-FR" sz="4000" dirty="0"/>
              <a:t>( Natif ou </a:t>
            </a:r>
            <a:r>
              <a:rPr lang="fr-FR" sz="4000" dirty="0" err="1"/>
              <a:t>Bare</a:t>
            </a:r>
            <a:r>
              <a:rPr lang="fr-FR" sz="4000" dirty="0"/>
              <a:t> </a:t>
            </a:r>
            <a:r>
              <a:rPr lang="fr-FR" sz="4000" dirty="0" err="1"/>
              <a:t>Metal</a:t>
            </a:r>
            <a:r>
              <a:rPr lang="fr-FR" sz="4000" dirty="0"/>
              <a:t> )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DC3145E2-5BE0-4CBB-82C7-A46117502322}"/>
              </a:ext>
            </a:extLst>
          </p:cNvPr>
          <p:cNvSpPr txBox="1">
            <a:spLocks/>
          </p:cNvSpPr>
          <p:nvPr/>
        </p:nvSpPr>
        <p:spPr>
          <a:xfrm>
            <a:off x="6846670" y="3429000"/>
            <a:ext cx="3180259" cy="1566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/>
              <a:t>Vmware</a:t>
            </a:r>
            <a:r>
              <a:rPr lang="fr-FR" dirty="0"/>
              <a:t> Workstation</a:t>
            </a:r>
          </a:p>
          <a:p>
            <a:pPr algn="l"/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/>
              <a:t>Vmware</a:t>
            </a:r>
            <a:r>
              <a:rPr lang="fr-FR" dirty="0"/>
              <a:t> Fusion</a:t>
            </a:r>
          </a:p>
          <a:p>
            <a:pPr algn="l"/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QEMU</a:t>
            </a:r>
          </a:p>
          <a:p>
            <a:pPr algn="l"/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Oracle Virtual box</a:t>
            </a:r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CE34199E-1EEE-4378-9C09-2C92C71EEB61}"/>
              </a:ext>
            </a:extLst>
          </p:cNvPr>
          <p:cNvSpPr txBox="1">
            <a:spLocks/>
          </p:cNvSpPr>
          <p:nvPr/>
        </p:nvSpPr>
        <p:spPr>
          <a:xfrm>
            <a:off x="1443269" y="3429000"/>
            <a:ext cx="2913150" cy="2242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/>
              <a:t>Promox</a:t>
            </a:r>
            <a:endParaRPr lang="fr-FR" dirty="0"/>
          </a:p>
          <a:p>
            <a:pPr algn="l"/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KVM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dirty="0"/>
              <a:t>Microsoft Hyper-V 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dirty="0"/>
              <a:t>VMware </a:t>
            </a:r>
            <a:r>
              <a:rPr lang="fr-FR" dirty="0" err="1"/>
              <a:t>vSphere</a:t>
            </a: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dirty="0" err="1"/>
              <a:t>Xen</a:t>
            </a: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dirty="0"/>
              <a:t>ESXI server</a:t>
            </a:r>
          </a:p>
        </p:txBody>
      </p:sp>
    </p:spTree>
    <p:extLst>
      <p:ext uri="{BB962C8B-B14F-4D97-AF65-F5344CB8AC3E}">
        <p14:creationId xmlns:p14="http://schemas.microsoft.com/office/powerpoint/2010/main" val="199069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D7FA60A5-9FEA-9DE8-20E3-CB1BB83EE3E3}"/>
              </a:ext>
            </a:extLst>
          </p:cNvPr>
          <p:cNvGrpSpPr/>
          <p:nvPr/>
        </p:nvGrpSpPr>
        <p:grpSpPr>
          <a:xfrm>
            <a:off x="0" y="-27077"/>
            <a:ext cx="12198786" cy="6918331"/>
            <a:chOff x="0" y="-27077"/>
            <a:chExt cx="12198786" cy="6918331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3398433" y="656104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Suivez-nous…         www.linkedin.com/school/adrarnumerique</a:t>
              </a: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989" y="6599466"/>
              <a:ext cx="169371" cy="169371"/>
            </a:xfrm>
            <a:prstGeom prst="rect">
              <a:avLst/>
            </a:prstGeom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211B935-B90E-7D25-DD6F-93D48F3CB7AA}"/>
                </a:ext>
              </a:extLst>
            </p:cNvPr>
            <p:cNvGrpSpPr/>
            <p:nvPr/>
          </p:nvGrpSpPr>
          <p:grpSpPr>
            <a:xfrm>
              <a:off x="0" y="-27077"/>
              <a:ext cx="12198786" cy="1190946"/>
              <a:chOff x="0" y="-27077"/>
              <a:chExt cx="12198786" cy="119094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1B7591D-FC69-034C-0567-1CC5EAFD687D}"/>
                  </a:ext>
                </a:extLst>
              </p:cNvPr>
              <p:cNvSpPr/>
              <p:nvPr/>
            </p:nvSpPr>
            <p:spPr>
              <a:xfrm>
                <a:off x="0" y="675503"/>
                <a:ext cx="12198786" cy="478582"/>
              </a:xfrm>
              <a:prstGeom prst="rect">
                <a:avLst/>
              </a:prstGeom>
              <a:solidFill>
                <a:srgbClr val="C80305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36B6F3CE-EE1A-B717-23B6-E62BC1DAF3E4}"/>
                  </a:ext>
                </a:extLst>
              </p:cNvPr>
              <p:cNvGrpSpPr/>
              <p:nvPr/>
            </p:nvGrpSpPr>
            <p:grpSpPr>
              <a:xfrm>
                <a:off x="65317" y="-27077"/>
                <a:ext cx="12053972" cy="665861"/>
                <a:chOff x="65317" y="-27077"/>
                <a:chExt cx="12053972" cy="665861"/>
              </a:xfrm>
            </p:grpSpPr>
            <p:pic>
              <p:nvPicPr>
                <p:cNvPr id="57" name="Image 56" descr="bien plus.jpg">
                  <a:extLst>
                    <a:ext uri="{FF2B5EF4-FFF2-40B4-BE49-F238E27FC236}">
                      <a16:creationId xmlns:a16="http://schemas.microsoft.com/office/drawing/2014/main" id="{810DEF0D-2076-9428-4691-38E76DDAB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218678" y="158457"/>
                  <a:ext cx="1289328" cy="364658"/>
                </a:xfrm>
                <a:prstGeom prst="rect">
                  <a:avLst/>
                </a:prstGeom>
              </p:spPr>
            </p:pic>
            <p:pic>
              <p:nvPicPr>
                <p:cNvPr id="58" name="Image 57" descr="LOGO ADRAR 300dpi.jpg">
                  <a:extLst>
                    <a:ext uri="{FF2B5EF4-FFF2-40B4-BE49-F238E27FC236}">
                      <a16:creationId xmlns:a16="http://schemas.microsoft.com/office/drawing/2014/main" id="{B27111CB-113A-D368-E263-441A2FC225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687028" y="43925"/>
                  <a:ext cx="432261" cy="5748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" name="Image 58" descr="Une image contenant texte, signe&#10;&#10;Description générée automatiquement">
                  <a:extLst>
                    <a:ext uri="{FF2B5EF4-FFF2-40B4-BE49-F238E27FC236}">
                      <a16:creationId xmlns:a16="http://schemas.microsoft.com/office/drawing/2014/main" id="{6B172AB6-9ECC-845B-2E46-AB7B4D80C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17" y="-27077"/>
                  <a:ext cx="2275425" cy="665861"/>
                </a:xfrm>
                <a:prstGeom prst="rect">
                  <a:avLst/>
                </a:prstGeom>
              </p:spPr>
            </p:pic>
          </p:grpSp>
          <p:pic>
            <p:nvPicPr>
              <p:cNvPr id="55" name="Image 54">
                <a:extLst>
                  <a:ext uri="{FF2B5EF4-FFF2-40B4-BE49-F238E27FC236}">
                    <a16:creationId xmlns:a16="http://schemas.microsoft.com/office/drawing/2014/main" id="{856DCA49-7383-DDBC-F1DA-1BC4C773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0680" y="672316"/>
                <a:ext cx="484955" cy="484955"/>
              </a:xfrm>
              <a:prstGeom prst="rect">
                <a:avLst/>
              </a:prstGeom>
            </p:spPr>
          </p:pic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AA9E4BF9-AEA7-2804-297F-77C47BAFC146}"/>
                  </a:ext>
                </a:extLst>
              </p:cNvPr>
              <p:cNvSpPr txBox="1"/>
              <p:nvPr/>
            </p:nvSpPr>
            <p:spPr>
              <a:xfrm>
                <a:off x="0" y="686815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1"/>
                    </a:solidFill>
                  </a:rPr>
                  <a:t>COURS</a:t>
                </a:r>
              </a:p>
              <a:p>
                <a:r>
                  <a:rPr lang="fr-FR" sz="1400" dirty="0">
                    <a:solidFill>
                      <a:schemeClr val="bg1"/>
                    </a:solidFill>
                  </a:rPr>
                  <a:t>VIRTUALISATION</a:t>
                </a:r>
                <a:endParaRPr lang="fr-FR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607956A-E0DE-2AE9-D752-903A36BD327B}"/>
                </a:ext>
              </a:extLst>
            </p:cNvPr>
            <p:cNvGrpSpPr/>
            <p:nvPr/>
          </p:nvGrpSpPr>
          <p:grpSpPr>
            <a:xfrm>
              <a:off x="0" y="6480854"/>
              <a:ext cx="12198785" cy="410400"/>
              <a:chOff x="0" y="6480854"/>
              <a:chExt cx="12198785" cy="410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47D57-7805-BE1F-259C-1295169791F1}"/>
                  </a:ext>
                </a:extLst>
              </p:cNvPr>
              <p:cNvSpPr/>
              <p:nvPr/>
            </p:nvSpPr>
            <p:spPr>
              <a:xfrm>
                <a:off x="0" y="6511996"/>
                <a:ext cx="12198785" cy="36014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17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F55F0971-13AC-A4DC-229A-7F558CCE4004}"/>
                  </a:ext>
                </a:extLst>
              </p:cNvPr>
              <p:cNvGrpSpPr/>
              <p:nvPr/>
            </p:nvGrpSpPr>
            <p:grpSpPr>
              <a:xfrm>
                <a:off x="0" y="6480854"/>
                <a:ext cx="12198785" cy="410400"/>
                <a:chOff x="0" y="6480855"/>
                <a:chExt cx="12198785" cy="406597"/>
              </a:xfrm>
              <a:noFill/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57B399-F267-D74A-B3F1-548C39AC95E1}"/>
                    </a:ext>
                  </a:extLst>
                </p:cNvPr>
                <p:cNvSpPr/>
                <p:nvPr/>
              </p:nvSpPr>
              <p:spPr>
                <a:xfrm>
                  <a:off x="0" y="6511996"/>
                  <a:ext cx="12198785" cy="3601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id="{40D39A5D-0902-077E-79BD-1D23493BFC47}"/>
                    </a:ext>
                  </a:extLst>
                </p:cNvPr>
                <p:cNvGrpSpPr/>
                <p:nvPr/>
              </p:nvGrpSpPr>
              <p:grpSpPr>
                <a:xfrm>
                  <a:off x="7331819" y="6511997"/>
                  <a:ext cx="4794864" cy="344314"/>
                  <a:chOff x="7331819" y="6511997"/>
                  <a:chExt cx="4794864" cy="344314"/>
                </a:xfrm>
                <a:grpFill/>
              </p:grpSpPr>
              <p:pic>
                <p:nvPicPr>
                  <p:cNvPr id="38" name="Image 37">
                    <a:extLst>
                      <a:ext uri="{FF2B5EF4-FFF2-40B4-BE49-F238E27FC236}">
                        <a16:creationId xmlns:a16="http://schemas.microsoft.com/office/drawing/2014/main" id="{8258027A-0FCD-1465-2F3C-A85839285A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67005"/>
                  <a:stretch/>
                </p:blipFill>
                <p:spPr>
                  <a:xfrm>
                    <a:off x="8695372" y="6511997"/>
                    <a:ext cx="3431311" cy="344314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39" name="Image 38">
                    <a:extLst>
                      <a:ext uri="{FF2B5EF4-FFF2-40B4-BE49-F238E27FC236}">
                        <a16:creationId xmlns:a16="http://schemas.microsoft.com/office/drawing/2014/main" id="{3A38143F-4333-557C-E08E-44C986F997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31819" y="6561405"/>
                    <a:ext cx="1180585" cy="267599"/>
                  </a:xfrm>
                  <a:prstGeom prst="rect">
                    <a:avLst/>
                  </a:prstGeom>
                  <a:grpFill/>
                </p:spPr>
              </p:pic>
            </p:grpSp>
            <p:pic>
              <p:nvPicPr>
                <p:cNvPr id="36" name="Image 35" descr="LOGO-ERN-GEN2017-1.png">
                  <a:extLst>
                    <a:ext uri="{FF2B5EF4-FFF2-40B4-BE49-F238E27FC236}">
                      <a16:creationId xmlns:a16="http://schemas.microsoft.com/office/drawing/2014/main" id="{16604F19-73B9-18A3-6505-8C0702824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17" r="19245"/>
                <a:stretch/>
              </p:blipFill>
              <p:spPr>
                <a:xfrm>
                  <a:off x="65317" y="6529945"/>
                  <a:ext cx="817649" cy="340538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7" name="Image 36">
                  <a:extLst>
                    <a:ext uri="{FF2B5EF4-FFF2-40B4-BE49-F238E27FC236}">
                      <a16:creationId xmlns:a16="http://schemas.microsoft.com/office/drawing/2014/main" id="{F502D3B1-EAC9-877D-7AA3-325BA4077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802" t="22888" r="16244" b="27236"/>
                <a:stretch/>
              </p:blipFill>
              <p:spPr>
                <a:xfrm>
                  <a:off x="948283" y="6480855"/>
                  <a:ext cx="818276" cy="406597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1F256B76-E252-43C1-9CE5-BBF1E8F571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729" b="34658"/>
              <a:stretch/>
            </p:blipFill>
            <p:spPr>
              <a:xfrm>
                <a:off x="2119154" y="6565262"/>
                <a:ext cx="911444" cy="269903"/>
              </a:xfrm>
              <a:prstGeom prst="rect">
                <a:avLst/>
              </a:prstGeom>
            </p:spPr>
          </p:pic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980702C4-4F43-4E21-9535-E31ABCBCDE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5302" y="1491208"/>
            <a:ext cx="9241395" cy="434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5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D7FA60A5-9FEA-9DE8-20E3-CB1BB83EE3E3}"/>
              </a:ext>
            </a:extLst>
          </p:cNvPr>
          <p:cNvGrpSpPr/>
          <p:nvPr/>
        </p:nvGrpSpPr>
        <p:grpSpPr>
          <a:xfrm>
            <a:off x="0" y="-27077"/>
            <a:ext cx="12198786" cy="6918331"/>
            <a:chOff x="0" y="-27077"/>
            <a:chExt cx="12198786" cy="6918331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3398433" y="656104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Suivez-nous…         www.linkedin.com/school/adrarnumerique</a:t>
              </a: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989" y="6599466"/>
              <a:ext cx="169371" cy="169371"/>
            </a:xfrm>
            <a:prstGeom prst="rect">
              <a:avLst/>
            </a:prstGeom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211B935-B90E-7D25-DD6F-93D48F3CB7AA}"/>
                </a:ext>
              </a:extLst>
            </p:cNvPr>
            <p:cNvGrpSpPr/>
            <p:nvPr/>
          </p:nvGrpSpPr>
          <p:grpSpPr>
            <a:xfrm>
              <a:off x="0" y="-27077"/>
              <a:ext cx="12198786" cy="1190946"/>
              <a:chOff x="0" y="-27077"/>
              <a:chExt cx="12198786" cy="119094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1B7591D-FC69-034C-0567-1CC5EAFD687D}"/>
                  </a:ext>
                </a:extLst>
              </p:cNvPr>
              <p:cNvSpPr/>
              <p:nvPr/>
            </p:nvSpPr>
            <p:spPr>
              <a:xfrm>
                <a:off x="0" y="675503"/>
                <a:ext cx="12198786" cy="478582"/>
              </a:xfrm>
              <a:prstGeom prst="rect">
                <a:avLst/>
              </a:prstGeom>
              <a:solidFill>
                <a:srgbClr val="C80305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36B6F3CE-EE1A-B717-23B6-E62BC1DAF3E4}"/>
                  </a:ext>
                </a:extLst>
              </p:cNvPr>
              <p:cNvGrpSpPr/>
              <p:nvPr/>
            </p:nvGrpSpPr>
            <p:grpSpPr>
              <a:xfrm>
                <a:off x="65317" y="-27077"/>
                <a:ext cx="12053972" cy="665861"/>
                <a:chOff x="65317" y="-27077"/>
                <a:chExt cx="12053972" cy="665861"/>
              </a:xfrm>
            </p:grpSpPr>
            <p:pic>
              <p:nvPicPr>
                <p:cNvPr id="57" name="Image 56" descr="bien plus.jpg">
                  <a:extLst>
                    <a:ext uri="{FF2B5EF4-FFF2-40B4-BE49-F238E27FC236}">
                      <a16:creationId xmlns:a16="http://schemas.microsoft.com/office/drawing/2014/main" id="{810DEF0D-2076-9428-4691-38E76DDAB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218678" y="158457"/>
                  <a:ext cx="1289328" cy="364658"/>
                </a:xfrm>
                <a:prstGeom prst="rect">
                  <a:avLst/>
                </a:prstGeom>
              </p:spPr>
            </p:pic>
            <p:pic>
              <p:nvPicPr>
                <p:cNvPr id="58" name="Image 57" descr="LOGO ADRAR 300dpi.jpg">
                  <a:extLst>
                    <a:ext uri="{FF2B5EF4-FFF2-40B4-BE49-F238E27FC236}">
                      <a16:creationId xmlns:a16="http://schemas.microsoft.com/office/drawing/2014/main" id="{B27111CB-113A-D368-E263-441A2FC225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687028" y="43925"/>
                  <a:ext cx="432261" cy="5748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" name="Image 58" descr="Une image contenant texte, signe&#10;&#10;Description générée automatiquement">
                  <a:extLst>
                    <a:ext uri="{FF2B5EF4-FFF2-40B4-BE49-F238E27FC236}">
                      <a16:creationId xmlns:a16="http://schemas.microsoft.com/office/drawing/2014/main" id="{6B172AB6-9ECC-845B-2E46-AB7B4D80C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17" y="-27077"/>
                  <a:ext cx="2275425" cy="665861"/>
                </a:xfrm>
                <a:prstGeom prst="rect">
                  <a:avLst/>
                </a:prstGeom>
              </p:spPr>
            </p:pic>
          </p:grpSp>
          <p:pic>
            <p:nvPicPr>
              <p:cNvPr id="55" name="Image 54">
                <a:extLst>
                  <a:ext uri="{FF2B5EF4-FFF2-40B4-BE49-F238E27FC236}">
                    <a16:creationId xmlns:a16="http://schemas.microsoft.com/office/drawing/2014/main" id="{856DCA49-7383-DDBC-F1DA-1BC4C773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0680" y="672316"/>
                <a:ext cx="484955" cy="484955"/>
              </a:xfrm>
              <a:prstGeom prst="rect">
                <a:avLst/>
              </a:prstGeom>
            </p:spPr>
          </p:pic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AA9E4BF9-AEA7-2804-297F-77C47BAFC146}"/>
                  </a:ext>
                </a:extLst>
              </p:cNvPr>
              <p:cNvSpPr txBox="1"/>
              <p:nvPr/>
            </p:nvSpPr>
            <p:spPr>
              <a:xfrm>
                <a:off x="0" y="686815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1"/>
                    </a:solidFill>
                  </a:rPr>
                  <a:t>COURS</a:t>
                </a:r>
              </a:p>
              <a:p>
                <a:r>
                  <a:rPr lang="fr-FR" sz="1400" dirty="0">
                    <a:solidFill>
                      <a:schemeClr val="bg1"/>
                    </a:solidFill>
                  </a:rPr>
                  <a:t>VIRTUALISATION</a:t>
                </a:r>
                <a:endParaRPr lang="fr-FR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607956A-E0DE-2AE9-D752-903A36BD327B}"/>
                </a:ext>
              </a:extLst>
            </p:cNvPr>
            <p:cNvGrpSpPr/>
            <p:nvPr/>
          </p:nvGrpSpPr>
          <p:grpSpPr>
            <a:xfrm>
              <a:off x="0" y="6480854"/>
              <a:ext cx="12198785" cy="410400"/>
              <a:chOff x="0" y="6480854"/>
              <a:chExt cx="12198785" cy="410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47D57-7805-BE1F-259C-1295169791F1}"/>
                  </a:ext>
                </a:extLst>
              </p:cNvPr>
              <p:cNvSpPr/>
              <p:nvPr/>
            </p:nvSpPr>
            <p:spPr>
              <a:xfrm>
                <a:off x="0" y="6511996"/>
                <a:ext cx="12198785" cy="36014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17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F55F0971-13AC-A4DC-229A-7F558CCE4004}"/>
                  </a:ext>
                </a:extLst>
              </p:cNvPr>
              <p:cNvGrpSpPr/>
              <p:nvPr/>
            </p:nvGrpSpPr>
            <p:grpSpPr>
              <a:xfrm>
                <a:off x="0" y="6480854"/>
                <a:ext cx="12198785" cy="410400"/>
                <a:chOff x="0" y="6480855"/>
                <a:chExt cx="12198785" cy="406597"/>
              </a:xfrm>
              <a:noFill/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57B399-F267-D74A-B3F1-548C39AC95E1}"/>
                    </a:ext>
                  </a:extLst>
                </p:cNvPr>
                <p:cNvSpPr/>
                <p:nvPr/>
              </p:nvSpPr>
              <p:spPr>
                <a:xfrm>
                  <a:off x="0" y="6511996"/>
                  <a:ext cx="12198785" cy="3601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id="{40D39A5D-0902-077E-79BD-1D23493BFC47}"/>
                    </a:ext>
                  </a:extLst>
                </p:cNvPr>
                <p:cNvGrpSpPr/>
                <p:nvPr/>
              </p:nvGrpSpPr>
              <p:grpSpPr>
                <a:xfrm>
                  <a:off x="7331819" y="6511997"/>
                  <a:ext cx="4794864" cy="344314"/>
                  <a:chOff x="7331819" y="6511997"/>
                  <a:chExt cx="4794864" cy="344314"/>
                </a:xfrm>
                <a:grpFill/>
              </p:grpSpPr>
              <p:pic>
                <p:nvPicPr>
                  <p:cNvPr id="38" name="Image 37">
                    <a:extLst>
                      <a:ext uri="{FF2B5EF4-FFF2-40B4-BE49-F238E27FC236}">
                        <a16:creationId xmlns:a16="http://schemas.microsoft.com/office/drawing/2014/main" id="{8258027A-0FCD-1465-2F3C-A85839285A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67005"/>
                  <a:stretch/>
                </p:blipFill>
                <p:spPr>
                  <a:xfrm>
                    <a:off x="8695372" y="6511997"/>
                    <a:ext cx="3431311" cy="344314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39" name="Image 38">
                    <a:extLst>
                      <a:ext uri="{FF2B5EF4-FFF2-40B4-BE49-F238E27FC236}">
                        <a16:creationId xmlns:a16="http://schemas.microsoft.com/office/drawing/2014/main" id="{3A38143F-4333-557C-E08E-44C986F997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31819" y="6561405"/>
                    <a:ext cx="1180585" cy="267599"/>
                  </a:xfrm>
                  <a:prstGeom prst="rect">
                    <a:avLst/>
                  </a:prstGeom>
                  <a:grpFill/>
                </p:spPr>
              </p:pic>
            </p:grpSp>
            <p:pic>
              <p:nvPicPr>
                <p:cNvPr id="36" name="Image 35" descr="LOGO-ERN-GEN2017-1.png">
                  <a:extLst>
                    <a:ext uri="{FF2B5EF4-FFF2-40B4-BE49-F238E27FC236}">
                      <a16:creationId xmlns:a16="http://schemas.microsoft.com/office/drawing/2014/main" id="{16604F19-73B9-18A3-6505-8C0702824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17" r="19245"/>
                <a:stretch/>
              </p:blipFill>
              <p:spPr>
                <a:xfrm>
                  <a:off x="65317" y="6529945"/>
                  <a:ext cx="817649" cy="340538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7" name="Image 36">
                  <a:extLst>
                    <a:ext uri="{FF2B5EF4-FFF2-40B4-BE49-F238E27FC236}">
                      <a16:creationId xmlns:a16="http://schemas.microsoft.com/office/drawing/2014/main" id="{F502D3B1-EAC9-877D-7AA3-325BA4077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802" t="22888" r="16244" b="27236"/>
                <a:stretch/>
              </p:blipFill>
              <p:spPr>
                <a:xfrm>
                  <a:off x="948283" y="6480855"/>
                  <a:ext cx="818276" cy="406597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1F256B76-E252-43C1-9CE5-BBF1E8F571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729" b="34658"/>
              <a:stretch/>
            </p:blipFill>
            <p:spPr>
              <a:xfrm>
                <a:off x="2119154" y="6565262"/>
                <a:ext cx="911444" cy="269903"/>
              </a:xfrm>
              <a:prstGeom prst="rect">
                <a:avLst/>
              </a:prstGeom>
            </p:spPr>
          </p:pic>
        </p:grpSp>
      </p:grp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C5290ED6-FBB8-4376-AB40-CC207D5EB68C}"/>
              </a:ext>
            </a:extLst>
          </p:cNvPr>
          <p:cNvSpPr txBox="1">
            <a:spLocks/>
          </p:cNvSpPr>
          <p:nvPr/>
        </p:nvSpPr>
        <p:spPr>
          <a:xfrm>
            <a:off x="1002867" y="3288577"/>
            <a:ext cx="9905999" cy="224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199824A-7579-4A31-9701-8005785FB8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1147" y="1611654"/>
            <a:ext cx="4390103" cy="4028418"/>
          </a:xfrm>
          <a:prstGeom prst="rect">
            <a:avLst/>
          </a:prstGeom>
        </p:spPr>
      </p:pic>
      <p:sp>
        <p:nvSpPr>
          <p:cNvPr id="25" name="Titre 1">
            <a:extLst>
              <a:ext uri="{FF2B5EF4-FFF2-40B4-BE49-F238E27FC236}">
                <a16:creationId xmlns:a16="http://schemas.microsoft.com/office/drawing/2014/main" id="{417AB723-283F-41C2-9ADB-F712C2B9C95B}"/>
              </a:ext>
            </a:extLst>
          </p:cNvPr>
          <p:cNvSpPr txBox="1">
            <a:spLocks/>
          </p:cNvSpPr>
          <p:nvPr/>
        </p:nvSpPr>
        <p:spPr>
          <a:xfrm>
            <a:off x="275040" y="2693152"/>
            <a:ext cx="4881811" cy="167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/>
              <a:t>Fonctionnement  VM</a:t>
            </a:r>
          </a:p>
        </p:txBody>
      </p:sp>
    </p:spTree>
    <p:extLst>
      <p:ext uri="{BB962C8B-B14F-4D97-AF65-F5344CB8AC3E}">
        <p14:creationId xmlns:p14="http://schemas.microsoft.com/office/powerpoint/2010/main" val="243668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D7FA60A5-9FEA-9DE8-20E3-CB1BB83EE3E3}"/>
              </a:ext>
            </a:extLst>
          </p:cNvPr>
          <p:cNvGrpSpPr/>
          <p:nvPr/>
        </p:nvGrpSpPr>
        <p:grpSpPr>
          <a:xfrm>
            <a:off x="0" y="-27077"/>
            <a:ext cx="12198786" cy="6918331"/>
            <a:chOff x="0" y="-27077"/>
            <a:chExt cx="12198786" cy="6918331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3398433" y="656104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Suivez-nous…         www.linkedin.com/school/adrarnumerique</a:t>
              </a: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989" y="6599466"/>
              <a:ext cx="169371" cy="169371"/>
            </a:xfrm>
            <a:prstGeom prst="rect">
              <a:avLst/>
            </a:prstGeom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211B935-B90E-7D25-DD6F-93D48F3CB7AA}"/>
                </a:ext>
              </a:extLst>
            </p:cNvPr>
            <p:cNvGrpSpPr/>
            <p:nvPr/>
          </p:nvGrpSpPr>
          <p:grpSpPr>
            <a:xfrm>
              <a:off x="0" y="-27077"/>
              <a:ext cx="12198786" cy="1190946"/>
              <a:chOff x="0" y="-27077"/>
              <a:chExt cx="12198786" cy="119094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1B7591D-FC69-034C-0567-1CC5EAFD687D}"/>
                  </a:ext>
                </a:extLst>
              </p:cNvPr>
              <p:cNvSpPr/>
              <p:nvPr/>
            </p:nvSpPr>
            <p:spPr>
              <a:xfrm>
                <a:off x="0" y="675503"/>
                <a:ext cx="12198786" cy="478582"/>
              </a:xfrm>
              <a:prstGeom prst="rect">
                <a:avLst/>
              </a:prstGeom>
              <a:solidFill>
                <a:srgbClr val="C80305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36B6F3CE-EE1A-B717-23B6-E62BC1DAF3E4}"/>
                  </a:ext>
                </a:extLst>
              </p:cNvPr>
              <p:cNvGrpSpPr/>
              <p:nvPr/>
            </p:nvGrpSpPr>
            <p:grpSpPr>
              <a:xfrm>
                <a:off x="65317" y="-27077"/>
                <a:ext cx="12053972" cy="665861"/>
                <a:chOff x="65317" y="-27077"/>
                <a:chExt cx="12053972" cy="665861"/>
              </a:xfrm>
            </p:grpSpPr>
            <p:pic>
              <p:nvPicPr>
                <p:cNvPr id="57" name="Image 56" descr="bien plus.jpg">
                  <a:extLst>
                    <a:ext uri="{FF2B5EF4-FFF2-40B4-BE49-F238E27FC236}">
                      <a16:creationId xmlns:a16="http://schemas.microsoft.com/office/drawing/2014/main" id="{810DEF0D-2076-9428-4691-38E76DDAB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218678" y="158457"/>
                  <a:ext cx="1289328" cy="364658"/>
                </a:xfrm>
                <a:prstGeom prst="rect">
                  <a:avLst/>
                </a:prstGeom>
              </p:spPr>
            </p:pic>
            <p:pic>
              <p:nvPicPr>
                <p:cNvPr id="58" name="Image 57" descr="LOGO ADRAR 300dpi.jpg">
                  <a:extLst>
                    <a:ext uri="{FF2B5EF4-FFF2-40B4-BE49-F238E27FC236}">
                      <a16:creationId xmlns:a16="http://schemas.microsoft.com/office/drawing/2014/main" id="{B27111CB-113A-D368-E263-441A2FC225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687028" y="43925"/>
                  <a:ext cx="432261" cy="5748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" name="Image 58" descr="Une image contenant texte, signe&#10;&#10;Description générée automatiquement">
                  <a:extLst>
                    <a:ext uri="{FF2B5EF4-FFF2-40B4-BE49-F238E27FC236}">
                      <a16:creationId xmlns:a16="http://schemas.microsoft.com/office/drawing/2014/main" id="{6B172AB6-9ECC-845B-2E46-AB7B4D80C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17" y="-27077"/>
                  <a:ext cx="2275425" cy="665861"/>
                </a:xfrm>
                <a:prstGeom prst="rect">
                  <a:avLst/>
                </a:prstGeom>
              </p:spPr>
            </p:pic>
          </p:grpSp>
          <p:pic>
            <p:nvPicPr>
              <p:cNvPr id="55" name="Image 54">
                <a:extLst>
                  <a:ext uri="{FF2B5EF4-FFF2-40B4-BE49-F238E27FC236}">
                    <a16:creationId xmlns:a16="http://schemas.microsoft.com/office/drawing/2014/main" id="{856DCA49-7383-DDBC-F1DA-1BC4C773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0680" y="672316"/>
                <a:ext cx="484955" cy="484955"/>
              </a:xfrm>
              <a:prstGeom prst="rect">
                <a:avLst/>
              </a:prstGeom>
            </p:spPr>
          </p:pic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AA9E4BF9-AEA7-2804-297F-77C47BAFC146}"/>
                  </a:ext>
                </a:extLst>
              </p:cNvPr>
              <p:cNvSpPr txBox="1"/>
              <p:nvPr/>
            </p:nvSpPr>
            <p:spPr>
              <a:xfrm>
                <a:off x="0" y="686815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1"/>
                    </a:solidFill>
                  </a:rPr>
                  <a:t>COURS</a:t>
                </a:r>
              </a:p>
              <a:p>
                <a:r>
                  <a:rPr lang="fr-FR" sz="1400" dirty="0">
                    <a:solidFill>
                      <a:schemeClr val="bg1"/>
                    </a:solidFill>
                  </a:rPr>
                  <a:t>VIRTUALISATION</a:t>
                </a:r>
                <a:endParaRPr lang="fr-FR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607956A-E0DE-2AE9-D752-903A36BD327B}"/>
                </a:ext>
              </a:extLst>
            </p:cNvPr>
            <p:cNvGrpSpPr/>
            <p:nvPr/>
          </p:nvGrpSpPr>
          <p:grpSpPr>
            <a:xfrm>
              <a:off x="0" y="6480854"/>
              <a:ext cx="12198785" cy="410400"/>
              <a:chOff x="0" y="6480854"/>
              <a:chExt cx="12198785" cy="410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47D57-7805-BE1F-259C-1295169791F1}"/>
                  </a:ext>
                </a:extLst>
              </p:cNvPr>
              <p:cNvSpPr/>
              <p:nvPr/>
            </p:nvSpPr>
            <p:spPr>
              <a:xfrm>
                <a:off x="0" y="6511996"/>
                <a:ext cx="12198785" cy="36014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17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F55F0971-13AC-A4DC-229A-7F558CCE4004}"/>
                  </a:ext>
                </a:extLst>
              </p:cNvPr>
              <p:cNvGrpSpPr/>
              <p:nvPr/>
            </p:nvGrpSpPr>
            <p:grpSpPr>
              <a:xfrm>
                <a:off x="0" y="6480854"/>
                <a:ext cx="12198785" cy="410400"/>
                <a:chOff x="0" y="6480855"/>
                <a:chExt cx="12198785" cy="406597"/>
              </a:xfrm>
              <a:noFill/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57B399-F267-D74A-B3F1-548C39AC95E1}"/>
                    </a:ext>
                  </a:extLst>
                </p:cNvPr>
                <p:cNvSpPr/>
                <p:nvPr/>
              </p:nvSpPr>
              <p:spPr>
                <a:xfrm>
                  <a:off x="0" y="6511996"/>
                  <a:ext cx="12198785" cy="3601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id="{40D39A5D-0902-077E-79BD-1D23493BFC47}"/>
                    </a:ext>
                  </a:extLst>
                </p:cNvPr>
                <p:cNvGrpSpPr/>
                <p:nvPr/>
              </p:nvGrpSpPr>
              <p:grpSpPr>
                <a:xfrm>
                  <a:off x="7331819" y="6511997"/>
                  <a:ext cx="4794864" cy="344314"/>
                  <a:chOff x="7331819" y="6511997"/>
                  <a:chExt cx="4794864" cy="344314"/>
                </a:xfrm>
                <a:grpFill/>
              </p:grpSpPr>
              <p:pic>
                <p:nvPicPr>
                  <p:cNvPr id="38" name="Image 37">
                    <a:extLst>
                      <a:ext uri="{FF2B5EF4-FFF2-40B4-BE49-F238E27FC236}">
                        <a16:creationId xmlns:a16="http://schemas.microsoft.com/office/drawing/2014/main" id="{8258027A-0FCD-1465-2F3C-A85839285A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67005"/>
                  <a:stretch/>
                </p:blipFill>
                <p:spPr>
                  <a:xfrm>
                    <a:off x="8695372" y="6511997"/>
                    <a:ext cx="3431311" cy="344314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39" name="Image 38">
                    <a:extLst>
                      <a:ext uri="{FF2B5EF4-FFF2-40B4-BE49-F238E27FC236}">
                        <a16:creationId xmlns:a16="http://schemas.microsoft.com/office/drawing/2014/main" id="{3A38143F-4333-557C-E08E-44C986F997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31819" y="6561405"/>
                    <a:ext cx="1180585" cy="267599"/>
                  </a:xfrm>
                  <a:prstGeom prst="rect">
                    <a:avLst/>
                  </a:prstGeom>
                  <a:grpFill/>
                </p:spPr>
              </p:pic>
            </p:grpSp>
            <p:pic>
              <p:nvPicPr>
                <p:cNvPr id="36" name="Image 35" descr="LOGO-ERN-GEN2017-1.png">
                  <a:extLst>
                    <a:ext uri="{FF2B5EF4-FFF2-40B4-BE49-F238E27FC236}">
                      <a16:creationId xmlns:a16="http://schemas.microsoft.com/office/drawing/2014/main" id="{16604F19-73B9-18A3-6505-8C07028248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17" r="19245"/>
                <a:stretch/>
              </p:blipFill>
              <p:spPr>
                <a:xfrm>
                  <a:off x="65317" y="6529945"/>
                  <a:ext cx="817649" cy="340538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7" name="Image 36">
                  <a:extLst>
                    <a:ext uri="{FF2B5EF4-FFF2-40B4-BE49-F238E27FC236}">
                      <a16:creationId xmlns:a16="http://schemas.microsoft.com/office/drawing/2014/main" id="{F502D3B1-EAC9-877D-7AA3-325BA4077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802" t="22888" r="16244" b="27236"/>
                <a:stretch/>
              </p:blipFill>
              <p:spPr>
                <a:xfrm>
                  <a:off x="948283" y="6480855"/>
                  <a:ext cx="818276" cy="406597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1F256B76-E252-43C1-9CE5-BBF1E8F571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729" b="34658"/>
              <a:stretch/>
            </p:blipFill>
            <p:spPr>
              <a:xfrm>
                <a:off x="2119154" y="6565262"/>
                <a:ext cx="911444" cy="269903"/>
              </a:xfrm>
              <a:prstGeom prst="rect">
                <a:avLst/>
              </a:prstGeom>
            </p:spPr>
          </p:pic>
        </p:grpSp>
      </p:grpSp>
      <p:sp>
        <p:nvSpPr>
          <p:cNvPr id="23" name="Titre 1">
            <a:extLst>
              <a:ext uri="{FF2B5EF4-FFF2-40B4-BE49-F238E27FC236}">
                <a16:creationId xmlns:a16="http://schemas.microsoft.com/office/drawing/2014/main" id="{0B48FF63-AC09-439C-8146-47750F4F7051}"/>
              </a:ext>
            </a:extLst>
          </p:cNvPr>
          <p:cNvSpPr txBox="1">
            <a:spLocks/>
          </p:cNvSpPr>
          <p:nvPr/>
        </p:nvSpPr>
        <p:spPr>
          <a:xfrm>
            <a:off x="212034" y="1306473"/>
            <a:ext cx="11767931" cy="86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/>
              <a:t>Communications des machines virtuel</a:t>
            </a: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273BEBB2-AB0D-4354-9439-3CBD1D6B09F9}"/>
              </a:ext>
            </a:extLst>
          </p:cNvPr>
          <p:cNvSpPr txBox="1">
            <a:spLocks/>
          </p:cNvSpPr>
          <p:nvPr/>
        </p:nvSpPr>
        <p:spPr>
          <a:xfrm>
            <a:off x="-94517" y="2671286"/>
            <a:ext cx="4592221" cy="632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: </a:t>
            </a:r>
            <a:r>
              <a:rPr lang="fr-FR" sz="4000" dirty="0" err="1"/>
              <a:t>HyperV</a:t>
            </a:r>
            <a:endParaRPr lang="fr-FR" sz="4000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6A646651-BC06-41B2-9C23-20BF3B375AE4}"/>
              </a:ext>
            </a:extLst>
          </p:cNvPr>
          <p:cNvSpPr txBox="1">
            <a:spLocks/>
          </p:cNvSpPr>
          <p:nvPr/>
        </p:nvSpPr>
        <p:spPr>
          <a:xfrm>
            <a:off x="3178263" y="2167813"/>
            <a:ext cx="4592221" cy="632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Commutateur Virtuel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9BA2CD70-E71A-4C5E-8D40-5E6E184BCB52}"/>
              </a:ext>
            </a:extLst>
          </p:cNvPr>
          <p:cNvSpPr txBox="1">
            <a:spLocks/>
          </p:cNvSpPr>
          <p:nvPr/>
        </p:nvSpPr>
        <p:spPr>
          <a:xfrm>
            <a:off x="1577881" y="3469942"/>
            <a:ext cx="1487794" cy="632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Privé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63596844-1BC1-4470-86E4-738C51301E0C}"/>
              </a:ext>
            </a:extLst>
          </p:cNvPr>
          <p:cNvSpPr txBox="1">
            <a:spLocks/>
          </p:cNvSpPr>
          <p:nvPr/>
        </p:nvSpPr>
        <p:spPr>
          <a:xfrm>
            <a:off x="4768605" y="3516880"/>
            <a:ext cx="1720566" cy="632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Interne</a:t>
            </a: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919C8750-884E-4FF5-A703-CAD86E0E81F9}"/>
              </a:ext>
            </a:extLst>
          </p:cNvPr>
          <p:cNvSpPr txBox="1">
            <a:spLocks/>
          </p:cNvSpPr>
          <p:nvPr/>
        </p:nvSpPr>
        <p:spPr>
          <a:xfrm>
            <a:off x="7726386" y="3554395"/>
            <a:ext cx="2168646" cy="632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Externe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B7087FC-E98A-4C7C-9188-3B4FE3799E60}"/>
              </a:ext>
            </a:extLst>
          </p:cNvPr>
          <p:cNvCxnSpPr/>
          <p:nvPr/>
        </p:nvCxnSpPr>
        <p:spPr>
          <a:xfrm>
            <a:off x="3925957" y="3429000"/>
            <a:ext cx="0" cy="284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EFD9B69-889D-4A67-88B1-DCCE44CC2521}"/>
              </a:ext>
            </a:extLst>
          </p:cNvPr>
          <p:cNvCxnSpPr/>
          <p:nvPr/>
        </p:nvCxnSpPr>
        <p:spPr>
          <a:xfrm>
            <a:off x="7331819" y="3429000"/>
            <a:ext cx="0" cy="284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ADC2BB02-3F80-4AE5-B0C6-D25B9B03C83D}"/>
              </a:ext>
            </a:extLst>
          </p:cNvPr>
          <p:cNvSpPr txBox="1">
            <a:spLocks/>
          </p:cNvSpPr>
          <p:nvPr/>
        </p:nvSpPr>
        <p:spPr>
          <a:xfrm>
            <a:off x="948283" y="4289749"/>
            <a:ext cx="2913150" cy="864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ym typeface="Wingdings" panose="05000000000000000000" pitchFamily="2" charset="2"/>
              </a:rPr>
              <a:t> Communication seulement entre VM</a:t>
            </a:r>
            <a:endParaRPr lang="fr-FR" dirty="0"/>
          </a:p>
        </p:txBody>
      </p:sp>
      <p:sp>
        <p:nvSpPr>
          <p:cNvPr id="41" name="Espace réservé du contenu 2">
            <a:extLst>
              <a:ext uri="{FF2B5EF4-FFF2-40B4-BE49-F238E27FC236}">
                <a16:creationId xmlns:a16="http://schemas.microsoft.com/office/drawing/2014/main" id="{28ED7770-6A3E-476F-90E2-182D88D2B5CD}"/>
              </a:ext>
            </a:extLst>
          </p:cNvPr>
          <p:cNvSpPr txBox="1">
            <a:spLocks/>
          </p:cNvSpPr>
          <p:nvPr/>
        </p:nvSpPr>
        <p:spPr>
          <a:xfrm>
            <a:off x="4107788" y="4289748"/>
            <a:ext cx="2913150" cy="864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ym typeface="Wingdings" panose="05000000000000000000" pitchFamily="2" charset="2"/>
              </a:rPr>
              <a:t> Communication entre VM et Hôte</a:t>
            </a:r>
            <a:endParaRPr lang="fr-FR" dirty="0"/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926A8C63-8E90-40DC-AC77-3282C5E0289B}"/>
              </a:ext>
            </a:extLst>
          </p:cNvPr>
          <p:cNvSpPr txBox="1">
            <a:spLocks/>
          </p:cNvSpPr>
          <p:nvPr/>
        </p:nvSpPr>
        <p:spPr>
          <a:xfrm>
            <a:off x="7513648" y="4261031"/>
            <a:ext cx="3730067" cy="864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ym typeface="Wingdings" panose="05000000000000000000" pitchFamily="2" charset="2"/>
              </a:rPr>
              <a:t> Communication entre VM, Hôte et réseau externe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450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14282</TotalTime>
  <Words>253</Words>
  <Application>Microsoft Office PowerPoint</Application>
  <PresentationFormat>Grand écran</PresentationFormat>
  <Paragraphs>75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chretienne jerome</dc:creator>
  <cp:lastModifiedBy>Dylan ARNOUD</cp:lastModifiedBy>
  <cp:revision>536</cp:revision>
  <cp:lastPrinted>2023-03-06T10:44:54Z</cp:lastPrinted>
  <dcterms:created xsi:type="dcterms:W3CDTF">2016-05-20T16:12:03Z</dcterms:created>
  <dcterms:modified xsi:type="dcterms:W3CDTF">2023-06-16T07:22:05Z</dcterms:modified>
</cp:coreProperties>
</file>