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8" r:id="rId3"/>
    <p:sldId id="271" r:id="rId4"/>
    <p:sldId id="266" r:id="rId5"/>
    <p:sldId id="270" r:id="rId6"/>
    <p:sldId id="269" r:id="rId7"/>
    <p:sldId id="267" r:id="rId8"/>
    <p:sldId id="263" r:id="rId9"/>
    <p:sldId id="262" r:id="rId10"/>
    <p:sldId id="264" r:id="rId11"/>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67487"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93" d="100"/>
          <a:sy n="93" d="100"/>
        </p:scale>
        <p:origin x="295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a:p>
        </p:txBody>
      </p:sp>
      <p:sp>
        <p:nvSpPr>
          <p:cNvPr id="3" name="Дата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8102390-0FE4-43E6-A701-C0B6E42FB3CC}" type="datetime1">
              <a:rPr lang="ru-RU" smtClean="0"/>
              <a:t>17.12.2023</a:t>
            </a:fld>
            <a:endParaRPr lang="ru-RU"/>
          </a:p>
        </p:txBody>
      </p:sp>
      <p:sp>
        <p:nvSpPr>
          <p:cNvPr id="4" name="Нижний колонтитул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a:p>
        </p:txBody>
      </p:sp>
      <p:sp>
        <p:nvSpPr>
          <p:cNvPr id="5" name="Номер слайда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D529299-61FF-4B93-ADA6-2FD5975D62F6}" type="slidenum">
              <a:rPr lang="ru-RU" smtClean="0"/>
              <a:t>‹#›</a:t>
            </a:fld>
            <a:endParaRPr lang="ru-RU"/>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5F16D-08CA-4A89-AF84-2376B01481BC}" type="datetime1">
              <a:rPr lang="ru-RU" smtClean="0"/>
              <a:pPr/>
              <a:t>17.12.2023</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C849E9A-41F7-4779-A581-48A7C374A227}" type="slidenum">
              <a:rPr lang="ru-RU" noProof="0" smtClean="0"/>
              <a:t>‹#›</a:t>
            </a:fld>
            <a:endParaRPr lang="ru-RU" noProof="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rtl="0"/>
            <a:fld id="{BC849E9A-41F7-4779-A581-48A7C374A227}" type="slidenum">
              <a:rPr lang="ru-RU" smtClean="0"/>
              <a:t>1</a:t>
            </a:fld>
            <a:endParaRPr lang="ru-RU"/>
          </a:p>
        </p:txBody>
      </p:sp>
    </p:spTree>
    <p:extLst>
      <p:ext uri="{BB962C8B-B14F-4D97-AF65-F5344CB8AC3E}">
        <p14:creationId xmlns:p14="http://schemas.microsoft.com/office/powerpoint/2010/main" val="174056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10"/>
          </p:nvPr>
        </p:nvSpPr>
        <p:spPr/>
        <p:txBody>
          <a:bodyPr rtlCol="0"/>
          <a:lstStyle/>
          <a:p>
            <a:pPr rtl="0"/>
            <a:fld id="{BC849E9A-41F7-4779-A581-48A7C374A227}" type="slidenum">
              <a:rPr lang="ru-RU" smtClean="0"/>
              <a:t>2</a:t>
            </a:fld>
            <a:endParaRPr lang="ru-RU"/>
          </a:p>
        </p:txBody>
      </p:sp>
    </p:spTree>
    <p:extLst>
      <p:ext uri="{BB962C8B-B14F-4D97-AF65-F5344CB8AC3E}">
        <p14:creationId xmlns:p14="http://schemas.microsoft.com/office/powerpoint/2010/main" val="419210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r>
              <a:rPr lang="ru-RU" dirty="0">
                <a:latin typeface="Segoe UI" panose="020B0502040204020203" pitchFamily="34" charset="0"/>
                <a:cs typeface="Segoe UI" panose="020B0502040204020203" pitchFamily="34" charset="0"/>
              </a:rPr>
              <a:t>При проведении исследований легко перейти к одному источнику: Википедии. Однако вам необходимо включить в исследование различные источники. Рассмотрим следующие источники: </a:t>
            </a:r>
          </a:p>
          <a:p>
            <a:pPr marL="171450" indent="-171450" rtl="0">
              <a:buFont typeface="Arial" panose="020B0604020202020204" pitchFamily="34" charset="0"/>
              <a:buChar char="•"/>
            </a:pPr>
            <a:r>
              <a:rPr lang="ru-RU" dirty="0">
                <a:latin typeface="Segoe UI" panose="020B0502040204020203" pitchFamily="34" charset="0"/>
                <a:cs typeface="Segoe UI" panose="020B0502040204020203" pitchFamily="34" charset="0"/>
              </a:rPr>
              <a:t>С кем можно провести интервью, чтобы получить дополнительные сведения по теме?</a:t>
            </a:r>
          </a:p>
          <a:p>
            <a:pPr marL="171450" indent="-171450" rtl="0">
              <a:buFont typeface="Arial" panose="020B0604020202020204" pitchFamily="34" charset="0"/>
              <a:buChar char="•"/>
            </a:pPr>
            <a:r>
              <a:rPr lang="ru-RU" dirty="0">
                <a:latin typeface="Segoe UI" panose="020B0502040204020203" pitchFamily="34" charset="0"/>
                <a:cs typeface="Segoe UI" panose="020B0502040204020203" pitchFamily="34" charset="0"/>
              </a:rPr>
              <a:t>Актуальна ли тема и будет ли она актуальна для аудитории?</a:t>
            </a:r>
          </a:p>
          <a:p>
            <a:pPr marL="171450" indent="-171450" rtl="0">
              <a:buFont typeface="Arial" panose="020B0604020202020204" pitchFamily="34" charset="0"/>
              <a:buChar char="•"/>
            </a:pPr>
            <a:r>
              <a:rPr lang="ru-RU" dirty="0">
                <a:latin typeface="Segoe UI" panose="020B0502040204020203" pitchFamily="34" charset="0"/>
                <a:cs typeface="Segoe UI" panose="020B0502040204020203" pitchFamily="34" charset="0"/>
              </a:rPr>
              <a:t>Какие статьи, блоги и журналы могут иметь отношение к моей теме?</a:t>
            </a:r>
          </a:p>
          <a:p>
            <a:pPr marL="171450" indent="-171450" rtl="0">
              <a:buFont typeface="Arial" panose="020B0604020202020204" pitchFamily="34" charset="0"/>
              <a:buChar char="•"/>
            </a:pPr>
            <a:r>
              <a:rPr lang="ru-RU" dirty="0">
                <a:latin typeface="Segoe UI" panose="020B0502040204020203" pitchFamily="34" charset="0"/>
                <a:cs typeface="Segoe UI" panose="020B0502040204020203" pitchFamily="34" charset="0"/>
              </a:rPr>
              <a:t>Есть ли видео на YouTube по этой теме? Если да, то о чем они?</a:t>
            </a:r>
          </a:p>
          <a:p>
            <a:pPr marL="171450" indent="-171450" rtl="0">
              <a:buFont typeface="Arial" panose="020B0604020202020204" pitchFamily="34" charset="0"/>
              <a:buChar char="•"/>
            </a:pPr>
            <a:r>
              <a:rPr lang="ru-RU" dirty="0">
                <a:latin typeface="Segoe UI" panose="020B0502040204020203" pitchFamily="34" charset="0"/>
                <a:cs typeface="Segoe UI" panose="020B0502040204020203" pitchFamily="34" charset="0"/>
              </a:rPr>
              <a:t>Какие изображения я могу найти по теме?</a:t>
            </a:r>
          </a:p>
        </p:txBody>
      </p:sp>
      <p:sp>
        <p:nvSpPr>
          <p:cNvPr id="4" name="Номер слайда 3"/>
          <p:cNvSpPr>
            <a:spLocks noGrp="1"/>
          </p:cNvSpPr>
          <p:nvPr>
            <p:ph type="sldNum" sz="quarter" idx="10"/>
          </p:nvPr>
        </p:nvSpPr>
        <p:spPr/>
        <p:txBody>
          <a:bodyPr rtlCol="0"/>
          <a:lstStyle/>
          <a:p>
            <a:pPr rtl="0"/>
            <a:fld id="{BC849E9A-41F7-4779-A581-48A7C374A227}" type="slidenum">
              <a:rPr lang="ru-RU" smtClean="0"/>
              <a:t>4</a:t>
            </a:fld>
            <a:endParaRPr lang="ru-RU"/>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r>
              <a:rPr lang="ru-RU" i="0" dirty="0">
                <a:latin typeface="Segoe UI" panose="020B0502040204020203" pitchFamily="34" charset="0"/>
                <a:cs typeface="Segoe UI" panose="020B0502040204020203" pitchFamily="34" charset="0"/>
              </a:rPr>
              <a:t>После того как вы найдете источники, вам необходимо будет оценить их с помощью следующих вопросов: </a:t>
            </a:r>
          </a:p>
          <a:p>
            <a:pPr rtl="0"/>
            <a:endParaRPr lang="ru-RU" i="0" dirty="0">
              <a:latin typeface="Segoe UI" panose="020B0502040204020203" pitchFamily="34" charset="0"/>
              <a:cs typeface="Segoe UI" panose="020B0502040204020203" pitchFamily="34" charset="0"/>
            </a:endParaRPr>
          </a:p>
          <a:p>
            <a:pPr rtl="0"/>
            <a:r>
              <a:rPr lang="ru-RU" b="1" i="0" dirty="0">
                <a:latin typeface="Segoe UI" panose="020B0502040204020203" pitchFamily="34" charset="0"/>
                <a:cs typeface="Segoe UI" panose="020B0502040204020203" pitchFamily="34" charset="0"/>
              </a:rPr>
              <a:t>Автор: </a:t>
            </a:r>
          </a:p>
          <a:p>
            <a:pPr marL="171450" indent="-171450" rtl="0">
              <a:buFont typeface="Arial" panose="020B0604020202020204" pitchFamily="34" charset="0"/>
              <a:buChar char="•"/>
            </a:pPr>
            <a:r>
              <a:rPr lang="ru-RU" i="0" dirty="0">
                <a:latin typeface="Segoe UI" panose="020B0502040204020203" pitchFamily="34" charset="0"/>
                <a:cs typeface="Segoe UI" panose="020B0502040204020203" pitchFamily="34" charset="0"/>
              </a:rPr>
              <a:t>Кто является автором?</a:t>
            </a:r>
          </a:p>
          <a:p>
            <a:pPr marL="171450" indent="-171450" rtl="0">
              <a:buFont typeface="Arial" panose="020B0604020202020204" pitchFamily="34" charset="0"/>
              <a:buChar char="•"/>
            </a:pPr>
            <a:r>
              <a:rPr lang="ru-RU" i="0" dirty="0">
                <a:latin typeface="Segoe UI" panose="020B0502040204020203" pitchFamily="34" charset="0"/>
                <a:cs typeface="Segoe UI" panose="020B0502040204020203" pitchFamily="34" charset="0"/>
              </a:rPr>
              <a:t>Почему я должен верить тому, что он или она говорят по этой теме?</a:t>
            </a:r>
          </a:p>
          <a:p>
            <a:pPr marL="171450" indent="-171450" rtl="0">
              <a:buFont typeface="Arial" panose="020B0604020202020204" pitchFamily="34" charset="0"/>
              <a:buChar char="•"/>
            </a:pPr>
            <a:r>
              <a:rPr lang="ru-RU" i="0" dirty="0">
                <a:latin typeface="Segoe UI" panose="020B0502040204020203" pitchFamily="34" charset="0"/>
                <a:cs typeface="Segoe UI" panose="020B0502040204020203" pitchFamily="34" charset="0"/>
              </a:rPr>
              <a:t>Считается ли автор экспертом по этой теме? Откуда это знать?</a:t>
            </a:r>
          </a:p>
          <a:p>
            <a:pPr marL="171450" indent="-171450" rtl="0">
              <a:buFont typeface="Arial" panose="020B0604020202020204" pitchFamily="34" charset="0"/>
              <a:buChar char="•"/>
            </a:pPr>
            <a:endParaRPr lang="ru-RU" i="0" dirty="0">
              <a:latin typeface="Segoe UI" panose="020B0502040204020203" pitchFamily="34" charset="0"/>
              <a:cs typeface="Segoe UI" panose="020B0502040204020203" pitchFamily="34" charset="0"/>
            </a:endParaRPr>
          </a:p>
          <a:p>
            <a:pPr marL="0" indent="0" rtl="0">
              <a:buFont typeface="Arial" panose="020B0604020202020204" pitchFamily="34" charset="0"/>
              <a:buNone/>
            </a:pPr>
            <a:r>
              <a:rPr lang="ru-RU" b="1" i="0" dirty="0">
                <a:latin typeface="Segoe UI" panose="020B0502040204020203" pitchFamily="34" charset="0"/>
                <a:cs typeface="Segoe UI" panose="020B0502040204020203" pitchFamily="34" charset="0"/>
              </a:rPr>
              <a:t>Актуальность: </a:t>
            </a:r>
          </a:p>
          <a:p>
            <a:pPr marL="171450" indent="-171450" rtl="0">
              <a:buFont typeface="Arial" panose="020B0604020202020204" pitchFamily="34" charset="0"/>
              <a:buChar char="•"/>
            </a:pPr>
            <a:r>
              <a:rPr lang="ru-RU" i="0" dirty="0">
                <a:latin typeface="Segoe UI" panose="020B0502040204020203" pitchFamily="34" charset="0"/>
                <a:cs typeface="Segoe UI" panose="020B0502040204020203" pitchFamily="34" charset="0"/>
              </a:rPr>
              <a:t>Насколько актуальна информация в источнике?</a:t>
            </a:r>
          </a:p>
          <a:p>
            <a:pPr marL="171450" indent="-171450" rtl="0">
              <a:buFont typeface="Arial" panose="020B0604020202020204" pitchFamily="34" charset="0"/>
              <a:buChar char="•"/>
            </a:pPr>
            <a:r>
              <a:rPr lang="ru-RU" i="0" dirty="0">
                <a:latin typeface="Segoe UI" panose="020B0502040204020203" pitchFamily="34" charset="0"/>
                <a:cs typeface="Segoe UI" panose="020B0502040204020203" pitchFamily="34" charset="0"/>
              </a:rPr>
              <a:t>Когда был опубликован источник?</a:t>
            </a:r>
          </a:p>
          <a:p>
            <a:pPr marL="171450" indent="-171450" rtl="0">
              <a:buFont typeface="Arial" panose="020B0604020202020204" pitchFamily="34" charset="0"/>
              <a:buChar char="•"/>
            </a:pPr>
            <a:r>
              <a:rPr lang="ru-RU" i="0" dirty="0">
                <a:latin typeface="Segoe UI" panose="020B0502040204020203" pitchFamily="34" charset="0"/>
                <a:cs typeface="Segoe UI" panose="020B0502040204020203" pitchFamily="34" charset="0"/>
              </a:rPr>
              <a:t>Не устарела ли информация?</a:t>
            </a:r>
          </a:p>
          <a:p>
            <a:pPr marL="171450" indent="-171450" rtl="0">
              <a:buFont typeface="Arial" panose="020B0604020202020204" pitchFamily="34" charset="0"/>
              <a:buChar char="•"/>
            </a:pPr>
            <a:endParaRPr lang="ru-RU" b="1" i="0" dirty="0">
              <a:latin typeface="Segoe UI" panose="020B0502040204020203" pitchFamily="34" charset="0"/>
              <a:cs typeface="Segoe UI" panose="020B0502040204020203" pitchFamily="34" charset="0"/>
            </a:endParaRPr>
          </a:p>
          <a:p>
            <a:pPr marL="0" indent="0" rtl="0">
              <a:buFont typeface="Arial" panose="020B0604020202020204" pitchFamily="34" charset="0"/>
              <a:buNone/>
            </a:pPr>
            <a:r>
              <a:rPr lang="ru-RU" b="1" i="0" dirty="0">
                <a:latin typeface="Segoe UI" panose="020B0502040204020203" pitchFamily="34" charset="0"/>
                <a:cs typeface="Segoe UI" panose="020B0502040204020203" pitchFamily="34" charset="0"/>
              </a:rPr>
              <a:t>Точность: </a:t>
            </a:r>
          </a:p>
          <a:p>
            <a:pPr marL="171450" indent="-171450" rtl="0">
              <a:buFont typeface="Arial" panose="020B0604020202020204" pitchFamily="34" charset="0"/>
              <a:buChar char="•"/>
            </a:pPr>
            <a:r>
              <a:rPr lang="ru-RU" i="0" dirty="0">
                <a:latin typeface="Segoe UI" panose="020B0502040204020203" pitchFamily="34" charset="0"/>
                <a:cs typeface="Segoe UI" panose="020B0502040204020203" pitchFamily="34" charset="0"/>
              </a:rPr>
              <a:t>Является ли содержимое точным?</a:t>
            </a:r>
          </a:p>
          <a:p>
            <a:pPr marL="171450" indent="-171450" rtl="0">
              <a:buFont typeface="Arial" panose="020B0604020202020204" pitchFamily="34" charset="0"/>
              <a:buChar char="•"/>
            </a:pPr>
            <a:r>
              <a:rPr lang="ru-RU" i="0" dirty="0">
                <a:latin typeface="Segoe UI" panose="020B0502040204020203" pitchFamily="34" charset="0"/>
                <a:cs typeface="Segoe UI" panose="020B0502040204020203" pitchFamily="34" charset="0"/>
              </a:rPr>
              <a:t>Объективно ли представлена информация? Выделены ли преимущества и недостатки?</a:t>
            </a:r>
          </a:p>
        </p:txBody>
      </p:sp>
      <p:sp>
        <p:nvSpPr>
          <p:cNvPr id="4" name="Номер слайда 3"/>
          <p:cNvSpPr>
            <a:spLocks noGrp="1"/>
          </p:cNvSpPr>
          <p:nvPr>
            <p:ph type="sldNum" sz="quarter" idx="10"/>
          </p:nvPr>
        </p:nvSpPr>
        <p:spPr/>
        <p:txBody>
          <a:bodyPr rtlCol="0"/>
          <a:lstStyle/>
          <a:p>
            <a:pPr rtl="0"/>
            <a:fld id="{BC849E9A-41F7-4779-A581-48A7C374A227}" type="slidenum">
              <a:rPr lang="ru-RU" smtClean="0"/>
              <a:t>5</a:t>
            </a:fld>
            <a:endParaRPr lang="ru-RU"/>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10"/>
          </p:nvPr>
        </p:nvSpPr>
        <p:spPr/>
        <p:txBody>
          <a:bodyPr rtlCol="0"/>
          <a:lstStyle/>
          <a:p>
            <a:pPr rtl="0"/>
            <a:fld id="{BC849E9A-41F7-4779-A581-48A7C374A227}" type="slidenum">
              <a:rPr lang="ru-RU" smtClean="0"/>
              <a:t>6</a:t>
            </a:fld>
            <a:endParaRPr lang="ru-RU"/>
          </a:p>
        </p:txBody>
      </p:sp>
    </p:spTree>
    <p:extLst>
      <p:ext uri="{BB962C8B-B14F-4D97-AF65-F5344CB8AC3E}">
        <p14:creationId xmlns:p14="http://schemas.microsoft.com/office/powerpoint/2010/main" val="3871000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marL="0" indent="0" rtl="0">
              <a:buNone/>
            </a:pPr>
            <a:r>
              <a:rPr lang="ru-RU" dirty="0">
                <a:latin typeface="Segoe UI" panose="020B0502040204020203" pitchFamily="34" charset="0"/>
                <a:cs typeface="Segoe UI" panose="020B0502040204020203" pitchFamily="34" charset="0"/>
              </a:rPr>
              <a:t>После консультирования с различными источниками вам потребуется сузить тему. Например, тема безопасности в Интернете очень большая, но вы можете сузить эту тему, включив в нее безопасность в Интернете в отношении приложений социальных сетей, которые активно используют подростки. Эта тема более конкретна и будет актуальна для ваших коллег. Некоторые вопросы, которые помогут вам сузить тему: </a:t>
            </a:r>
          </a:p>
          <a:p>
            <a:pPr marL="171450" indent="-171450" rtl="0">
              <a:buFont typeface="Arial" panose="020B0604020202020204" pitchFamily="34" charset="0"/>
              <a:buChar char="•"/>
            </a:pPr>
            <a:r>
              <a:rPr lang="ru-RU" dirty="0">
                <a:latin typeface="Segoe UI" panose="020B0502040204020203" pitchFamily="34" charset="0"/>
                <a:cs typeface="Segoe UI" panose="020B0502040204020203" pitchFamily="34" charset="0"/>
              </a:rPr>
              <a:t>Какие темы исследования меня интересуют больше всего?</a:t>
            </a:r>
          </a:p>
          <a:p>
            <a:pPr marL="171450" indent="-171450" rtl="0">
              <a:buFont typeface="Arial" panose="020B0604020202020204" pitchFamily="34" charset="0"/>
              <a:buChar char="•"/>
            </a:pPr>
            <a:r>
              <a:rPr lang="ru-RU" dirty="0">
                <a:latin typeface="Segoe UI" panose="020B0502040204020203" pitchFamily="34" charset="0"/>
                <a:cs typeface="Segoe UI" panose="020B0502040204020203" pitchFamily="34" charset="0"/>
              </a:rPr>
              <a:t>Какие темы исследования будут наиболее интересны моей аудитории?</a:t>
            </a:r>
          </a:p>
          <a:p>
            <a:pPr marL="171450" indent="-171450" rtl="0">
              <a:buFont typeface="Arial" panose="020B0604020202020204" pitchFamily="34" charset="0"/>
              <a:buChar char="•"/>
            </a:pPr>
            <a:r>
              <a:rPr lang="ru-RU" dirty="0">
                <a:latin typeface="Segoe UI" panose="020B0502040204020203" pitchFamily="34" charset="0"/>
                <a:cs typeface="Segoe UI" panose="020B0502040204020203" pitchFamily="34" charset="0"/>
              </a:rPr>
              <a:t>Какие темы будут более интересными для аудитории? Какие будут шокирующими? Какие будут вдохновляющими?</a:t>
            </a:r>
          </a:p>
          <a:p>
            <a:pPr marL="0" indent="0" rtl="0">
              <a:buFont typeface="Arial" panose="020B0604020202020204" pitchFamily="34" charset="0"/>
              <a:buNone/>
            </a:pPr>
            <a:endParaRPr lang="ru-RU" dirty="0"/>
          </a:p>
        </p:txBody>
      </p:sp>
      <p:sp>
        <p:nvSpPr>
          <p:cNvPr id="4" name="Номер слайда 3"/>
          <p:cNvSpPr>
            <a:spLocks noGrp="1"/>
          </p:cNvSpPr>
          <p:nvPr>
            <p:ph type="sldNum" sz="quarter" idx="10"/>
          </p:nvPr>
        </p:nvSpPr>
        <p:spPr/>
        <p:txBody>
          <a:bodyPr rtlCol="0"/>
          <a:lstStyle/>
          <a:p>
            <a:pPr rtl="0"/>
            <a:fld id="{BC849E9A-41F7-4779-A581-48A7C374A227}" type="slidenum">
              <a:rPr lang="ru-RU" smtClean="0"/>
              <a:t>7</a:t>
            </a:fld>
            <a:endParaRPr lang="ru-RU"/>
          </a:p>
        </p:txBody>
      </p:sp>
    </p:spTree>
    <p:extLst>
      <p:ext uri="{BB962C8B-B14F-4D97-AF65-F5344CB8AC3E}">
        <p14:creationId xmlns:p14="http://schemas.microsoft.com/office/powerpoint/2010/main" val="4224310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r>
              <a:rPr lang="ru-RU" dirty="0">
                <a:latin typeface="Segoe UI" panose="020B0502040204020203" pitchFamily="34" charset="0"/>
                <a:cs typeface="Segoe UI" panose="020B0502040204020203" pitchFamily="34" charset="0"/>
              </a:rPr>
              <a:t>Теперь, когда вы сузили тему, вам нужно будет организовать исследование по работающей структуре. Существуют некоторые общие организационные шаблоны, основанные на типе проводимого исследования. </a:t>
            </a:r>
          </a:p>
          <a:p>
            <a:pPr rtl="0"/>
            <a:endParaRPr lang="ru-RU" dirty="0">
              <a:latin typeface="Segoe UI" panose="020B0502040204020203" pitchFamily="34" charset="0"/>
              <a:cs typeface="Segoe UI" panose="020B0502040204020203" pitchFamily="34" charset="0"/>
            </a:endParaRPr>
          </a:p>
          <a:p>
            <a:pPr rtl="0"/>
            <a:r>
              <a:rPr lang="ru-RU" b="1" dirty="0">
                <a:latin typeface="Segoe UI" panose="020B0502040204020203" pitchFamily="34" charset="0"/>
                <a:cs typeface="Segoe UI" panose="020B0502040204020203" pitchFamily="34" charset="0"/>
              </a:rPr>
              <a:t>Организационные структуры: </a:t>
            </a:r>
          </a:p>
          <a:p>
            <a:pPr marL="171450" indent="-171450" rtl="0">
              <a:buFont typeface="Arial" panose="020B0604020202020204" pitchFamily="34" charset="0"/>
              <a:buChar char="•"/>
            </a:pPr>
            <a:r>
              <a:rPr lang="ru-RU" dirty="0">
                <a:latin typeface="Segoe UI" panose="020B0502040204020203" pitchFamily="34" charset="0"/>
                <a:cs typeface="Segoe UI" panose="020B0502040204020203" pitchFamily="34" charset="0"/>
              </a:rPr>
              <a:t>Причина и следствие. Такая структура отлично подходит для объяснения причин и следствий темы;</a:t>
            </a:r>
          </a:p>
          <a:p>
            <a:pPr marL="171450" indent="-171450" rtl="0">
              <a:buFont typeface="Arial" panose="020B0604020202020204" pitchFamily="34" charset="0"/>
              <a:buChar char="•"/>
            </a:pPr>
            <a:r>
              <a:rPr lang="ru-RU" dirty="0">
                <a:latin typeface="Segoe UI" panose="020B0502040204020203" pitchFamily="34" charset="0"/>
                <a:cs typeface="Segoe UI" panose="020B0502040204020203" pitchFamily="34" charset="0"/>
              </a:rPr>
              <a:t>Сравнение и контрастность. В этом шаблоне вы подчеркиваете сходства и различия темы;</a:t>
            </a:r>
          </a:p>
          <a:p>
            <a:pPr marL="171450" indent="-171450" rtl="0">
              <a:buFont typeface="Arial" panose="020B0604020202020204" pitchFamily="34" charset="0"/>
              <a:buChar char="•"/>
            </a:pPr>
            <a:r>
              <a:rPr lang="ru-RU" dirty="0">
                <a:latin typeface="Segoe UI" panose="020B0502040204020203" pitchFamily="34" charset="0"/>
                <a:cs typeface="Segoe UI" panose="020B0502040204020203" pitchFamily="34" charset="0"/>
              </a:rPr>
              <a:t>Объяснение процесса. Эта структура отлично подходит для структурирования ряда действий, которые необходимо предпринять; </a:t>
            </a:r>
          </a:p>
          <a:p>
            <a:pPr marL="171450" indent="-171450" rtl="0">
              <a:buFont typeface="Arial" panose="020B0604020202020204" pitchFamily="34" charset="0"/>
              <a:buChar char="•"/>
            </a:pPr>
            <a:r>
              <a:rPr lang="ru-RU" dirty="0">
                <a:latin typeface="Segoe UI" panose="020B0502040204020203" pitchFamily="34" charset="0"/>
                <a:cs typeface="Segoe UI" panose="020B0502040204020203" pitchFamily="34" charset="0"/>
              </a:rPr>
              <a:t>Определение. Если вы хотите убедиться, что ваша аудитория понимает, что что-то использует иллюстрации, значения, разъясняющие заблуждения, можно использовать эту структуру.</a:t>
            </a:r>
          </a:p>
          <a:p>
            <a:pPr marL="171450" indent="-171450" rtl="0">
              <a:buFont typeface="Arial" panose="020B0604020202020204" pitchFamily="34" charset="0"/>
              <a:buChar char="•"/>
            </a:pPr>
            <a:r>
              <a:rPr lang="ru-RU" dirty="0">
                <a:latin typeface="Segoe UI" panose="020B0502040204020203" pitchFamily="34" charset="0"/>
                <a:cs typeface="Segoe UI" panose="020B0502040204020203" pitchFamily="34" charset="0"/>
              </a:rPr>
              <a:t>Классификация — общая организационная структура объединяет похожие темы или факты из исследования. Например, в области безопасности в Интернете о приложениях социальных сетей можно организовать исследование, в котором можно просматривать каждое приложение социальных сетей по одному.</a:t>
            </a:r>
          </a:p>
        </p:txBody>
      </p:sp>
      <p:sp>
        <p:nvSpPr>
          <p:cNvPr id="4" name="Номер слайда 3"/>
          <p:cNvSpPr>
            <a:spLocks noGrp="1"/>
          </p:cNvSpPr>
          <p:nvPr>
            <p:ph type="sldNum" sz="quarter" idx="10"/>
          </p:nvPr>
        </p:nvSpPr>
        <p:spPr/>
        <p:txBody>
          <a:bodyPr rtlCol="0"/>
          <a:lstStyle/>
          <a:p>
            <a:pPr rtl="0"/>
            <a:fld id="{BC849E9A-41F7-4779-A581-48A7C374A227}" type="slidenum">
              <a:rPr lang="ru-RU" smtClean="0"/>
              <a:t>8</a:t>
            </a:fld>
            <a:endParaRPr lang="ru-RU"/>
          </a:p>
        </p:txBody>
      </p:sp>
    </p:spTree>
    <p:extLst>
      <p:ext uri="{BB962C8B-B14F-4D97-AF65-F5344CB8AC3E}">
        <p14:creationId xmlns:p14="http://schemas.microsoft.com/office/powerpoint/2010/main" val="1825341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r>
              <a:rPr lang="ru-RU" noProof="0" dirty="0">
                <a:latin typeface="Segoe UI" panose="020B0502040204020203" pitchFamily="34" charset="0"/>
                <a:cs typeface="Segoe UI" panose="020B0502040204020203" pitchFamily="34" charset="0"/>
              </a:rPr>
              <a:t>После завершения исследования, пора составить презентацию. Первым шагом процесса является введение темы. Это отличный момент, чтобы связать вашу тему с тем, что может касаться вашей аудитории. Другими словами, почему они должны уделить внимание той информации, которой вы будете делиться в презентации исследования? Какой в этом плюс для них? Вы также можете включить графический объект или изображение, чтобы привлечь их внимание.</a:t>
            </a:r>
          </a:p>
          <a:p>
            <a:pPr rtl="0"/>
            <a:endParaRPr lang="ru-RU" noProof="0" dirty="0">
              <a:latin typeface="Segoe UI" panose="020B0502040204020203" pitchFamily="34" charset="0"/>
              <a:cs typeface="Segoe UI" panose="020B0502040204020203" pitchFamily="34" charset="0"/>
            </a:endParaRPr>
          </a:p>
          <a:p>
            <a:pPr rtl="0"/>
            <a:r>
              <a:rPr lang="ru-RU" noProof="0" dirty="0">
                <a:latin typeface="Segoe UI" panose="020B0502040204020203" pitchFamily="34" charset="0"/>
                <a:cs typeface="Segoe UI" panose="020B0502040204020203" pitchFamily="34" charset="0"/>
              </a:rPr>
              <a:t>Вы можете продублировать этот слайд, щелкнув его правой кнопкой мыши на панели слайдов слева и выбрав </a:t>
            </a:r>
            <a:r>
              <a:rPr lang="ru-RU" b="1" noProof="0" dirty="0">
                <a:latin typeface="Segoe UI" panose="020B0502040204020203" pitchFamily="34" charset="0"/>
                <a:cs typeface="Segoe UI" panose="020B0502040204020203" pitchFamily="34" charset="0"/>
              </a:rPr>
              <a:t>Дублировать слайд</a:t>
            </a:r>
            <a:r>
              <a:rPr lang="ru-RU" noProof="0" dirty="0">
                <a:latin typeface="Segoe UI" panose="020B0502040204020203" pitchFamily="34" charset="0"/>
                <a:cs typeface="Segoe UI" panose="020B0502040204020203" pitchFamily="34" charset="0"/>
              </a:rPr>
              <a:t>.</a:t>
            </a:r>
          </a:p>
          <a:p>
            <a:pPr rtl="0"/>
            <a:endParaRPr lang="ru-RU" noProof="0" dirty="0">
              <a:latin typeface="Segoe UI" panose="020B0502040204020203" pitchFamily="34" charset="0"/>
              <a:cs typeface="Segoe UI" panose="020B0502040204020203" pitchFamily="34" charset="0"/>
            </a:endParaRPr>
          </a:p>
          <a:p>
            <a:pPr rtl="0"/>
            <a:r>
              <a:rPr lang="ru-RU" noProof="0" dirty="0">
                <a:latin typeface="Segoe UI" panose="020B0502040204020203" pitchFamily="34" charset="0"/>
                <a:cs typeface="Segoe UI" panose="020B0502040204020203" pitchFamily="34" charset="0"/>
              </a:rPr>
              <a:t>Следующий шаг в презентации — четкое изложение утверждения или темы. Ваш преподаватель может даже назвать это тезисом. При изложении тезиса вы можете обнаружить, что этот макет не является лучшим макетом для вашего утверждения или темы. Вы можете изменить макет, щелкнув раскрывающееся меню рядом с </a:t>
            </a:r>
            <a:r>
              <a:rPr lang="ru-RU" b="1" noProof="0" dirty="0">
                <a:latin typeface="Segoe UI" panose="020B0502040204020203" pitchFamily="34" charset="0"/>
                <a:cs typeface="Segoe UI" panose="020B0502040204020203" pitchFamily="34" charset="0"/>
              </a:rPr>
              <a:t>Макет</a:t>
            </a:r>
            <a:r>
              <a:rPr lang="ru-RU" noProof="0" dirty="0">
                <a:latin typeface="Segoe UI" panose="020B0502040204020203" pitchFamily="34" charset="0"/>
                <a:cs typeface="Segoe UI" panose="020B0502040204020203" pitchFamily="34" charset="0"/>
              </a:rPr>
              <a:t> в разделе меню </a:t>
            </a:r>
            <a:r>
              <a:rPr lang="ru-RU" b="1" noProof="0" dirty="0">
                <a:latin typeface="Segoe UI" panose="020B0502040204020203" pitchFamily="34" charset="0"/>
                <a:cs typeface="Segoe UI" panose="020B0502040204020203" pitchFamily="34" charset="0"/>
              </a:rPr>
              <a:t>Слайды</a:t>
            </a:r>
            <a:r>
              <a:rPr lang="ru-RU" noProof="0" dirty="0">
                <a:latin typeface="Segoe UI" panose="020B0502040204020203" pitchFamily="34" charset="0"/>
                <a:cs typeface="Segoe UI" panose="020B0502040204020203" pitchFamily="34" charset="0"/>
              </a:rPr>
              <a:t>. Вы можете выбрать </a:t>
            </a:r>
            <a:r>
              <a:rPr lang="ru-RU" b="1" noProof="0" dirty="0">
                <a:latin typeface="Segoe UI" panose="020B0502040204020203" pitchFamily="34" charset="0"/>
                <a:cs typeface="Segoe UI" panose="020B0502040204020203" pitchFamily="34" charset="0"/>
              </a:rPr>
              <a:t>Два объекта</a:t>
            </a:r>
            <a:r>
              <a:rPr lang="ru-RU" noProof="0" dirty="0">
                <a:latin typeface="Segoe UI" panose="020B0502040204020203" pitchFamily="34" charset="0"/>
                <a:cs typeface="Segoe UI" panose="020B0502040204020203" pitchFamily="34" charset="0"/>
              </a:rPr>
              <a:t>, </a:t>
            </a:r>
            <a:r>
              <a:rPr lang="ru-RU" b="1" noProof="0" dirty="0">
                <a:latin typeface="Segoe UI" panose="020B0502040204020203" pitchFamily="34" charset="0"/>
                <a:cs typeface="Segoe UI" panose="020B0502040204020203" pitchFamily="34" charset="0"/>
              </a:rPr>
              <a:t>Сравнение</a:t>
            </a:r>
            <a:r>
              <a:rPr lang="ru-RU" noProof="0" dirty="0">
                <a:latin typeface="Segoe UI" panose="020B0502040204020203" pitchFamily="34" charset="0"/>
                <a:cs typeface="Segoe UI" panose="020B0502040204020203" pitchFamily="34" charset="0"/>
              </a:rPr>
              <a:t> или </a:t>
            </a:r>
            <a:r>
              <a:rPr lang="ru-RU" b="1" noProof="0" dirty="0">
                <a:latin typeface="Segoe UI" panose="020B0502040204020203" pitchFamily="34" charset="0"/>
                <a:cs typeface="Segoe UI" panose="020B0502040204020203" pitchFamily="34" charset="0"/>
              </a:rPr>
              <a:t>Рисунок с подписью</a:t>
            </a:r>
            <a:r>
              <a:rPr lang="ru-RU" noProof="0" dirty="0">
                <a:latin typeface="Segoe UI" panose="020B0502040204020203" pitchFamily="34" charset="0"/>
                <a:cs typeface="Segoe UI" panose="020B0502040204020203" pitchFamily="34" charset="0"/>
              </a:rPr>
              <a:t>. </a:t>
            </a:r>
            <a:r>
              <a:rPr lang="ru-RU" i="1" noProof="0" dirty="0">
                <a:latin typeface="Segoe UI" panose="020B0502040204020203" pitchFamily="34" charset="0"/>
                <a:cs typeface="Segoe UI" panose="020B0502040204020203" pitchFamily="34" charset="0"/>
              </a:rPr>
              <a:t>Примечание: Другой макет может изменить оформление значков на этой странице.</a:t>
            </a:r>
          </a:p>
          <a:p>
            <a:pPr rtl="0"/>
            <a:endParaRPr lang="ru-RU" i="1" noProof="0" dirty="0">
              <a:latin typeface="Segoe UI" panose="020B0502040204020203" pitchFamily="34" charset="0"/>
              <a:cs typeface="Segoe UI" panose="020B0502040204020203" pitchFamily="34" charset="0"/>
            </a:endParaRPr>
          </a:p>
          <a:p>
            <a:pPr rtl="0"/>
            <a:r>
              <a:rPr lang="ru-RU" i="0" noProof="0" dirty="0">
                <a:latin typeface="Segoe UI" panose="020B0502040204020203" pitchFamily="34" charset="0"/>
                <a:cs typeface="Segoe UI" panose="020B0502040204020203" pitchFamily="34" charset="0"/>
              </a:rPr>
              <a:t>Вы также захотите указать факты. Вы провели исследование, а теперь поделитесь некоторыми интересными фактами со своей аудиторией. Факты не должны быть скучными; вы можете сообщить факты различными способами, перейдя на вкладку "Вставка". На вкладке "Вставка" можно: </a:t>
            </a:r>
          </a:p>
          <a:p>
            <a:pPr marL="171450" indent="-171450" rtl="0">
              <a:buFont typeface="Arial" panose="020B0604020202020204" pitchFamily="34" charset="0"/>
              <a:buChar char="•"/>
            </a:pPr>
            <a:r>
              <a:rPr lang="ru-RU" i="0" noProof="0" dirty="0">
                <a:latin typeface="Segoe UI" panose="020B0502040204020203" pitchFamily="34" charset="0"/>
                <a:cs typeface="Segoe UI" panose="020B0502040204020203" pitchFamily="34" charset="0"/>
              </a:rPr>
              <a:t>Вставить </a:t>
            </a:r>
            <a:r>
              <a:rPr lang="ru-RU" sz="1200" b="1" i="0" kern="1200" noProof="0" dirty="0">
                <a:solidFill>
                  <a:schemeClr val="tx1"/>
                </a:solidFill>
                <a:latin typeface="Segoe UI" panose="020B0502040204020203" pitchFamily="34" charset="0"/>
                <a:ea typeface="+mn-ea"/>
                <a:cs typeface="Segoe UI" panose="020B0502040204020203" pitchFamily="34" charset="0"/>
              </a:rPr>
              <a:t>Р</a:t>
            </a:r>
            <a:r>
              <a:rPr lang="ru-RU" b="1" i="0" noProof="0" dirty="0">
                <a:latin typeface="Segoe UI" panose="020B0502040204020203" pitchFamily="34" charset="0"/>
                <a:cs typeface="Segoe UI" panose="020B0502040204020203" pitchFamily="34" charset="0"/>
              </a:rPr>
              <a:t>и</a:t>
            </a:r>
            <a:r>
              <a:rPr lang="ru-RU" sz="1200" b="1" i="0" kern="1200" noProof="0" dirty="0">
                <a:solidFill>
                  <a:schemeClr val="tx1"/>
                </a:solidFill>
                <a:latin typeface="Segoe UI" panose="020B0502040204020203" pitchFamily="34" charset="0"/>
                <a:ea typeface="+mn-ea"/>
                <a:cs typeface="Segoe UI" panose="020B0502040204020203" pitchFamily="34" charset="0"/>
              </a:rPr>
              <a:t>с</a:t>
            </a:r>
            <a:r>
              <a:rPr lang="ru-RU" b="1" i="0" noProof="0" dirty="0">
                <a:latin typeface="Segoe UI" panose="020B0502040204020203" pitchFamily="34" charset="0"/>
                <a:cs typeface="Segoe UI" panose="020B0502040204020203" pitchFamily="34" charset="0"/>
              </a:rPr>
              <a:t>унки</a:t>
            </a:r>
            <a:r>
              <a:rPr lang="ru-RU" i="0" noProof="0" dirty="0">
                <a:latin typeface="Segoe UI" panose="020B0502040204020203" pitchFamily="34" charset="0"/>
                <a:cs typeface="Segoe UI" panose="020B0502040204020203" pitchFamily="34" charset="0"/>
              </a:rPr>
              <a:t> с компьютера или </a:t>
            </a:r>
            <a:r>
              <a:rPr lang="ru-RU" b="1" i="0" noProof="0" dirty="0">
                <a:latin typeface="Segoe UI" panose="020B0502040204020203" pitchFamily="34" charset="0"/>
                <a:cs typeface="Segoe UI" panose="020B0502040204020203" pitchFamily="34" charset="0"/>
              </a:rPr>
              <a:t>из Интернете</a:t>
            </a:r>
            <a:r>
              <a:rPr lang="ru-RU" i="0" noProof="0" dirty="0">
                <a:latin typeface="Segoe UI" panose="020B0502040204020203" pitchFamily="34" charset="0"/>
                <a:cs typeface="Segoe UI" panose="020B0502040204020203" pitchFamily="34" charset="0"/>
              </a:rPr>
              <a:t>.</a:t>
            </a:r>
          </a:p>
          <a:p>
            <a:pPr marL="171450" indent="-171450" rtl="0">
              <a:buFont typeface="Arial" panose="020B0604020202020204" pitchFamily="34" charset="0"/>
              <a:buChar char="•"/>
            </a:pPr>
            <a:r>
              <a:rPr lang="ru-RU" i="0" noProof="0" dirty="0">
                <a:latin typeface="Segoe UI" panose="020B0502040204020203" pitchFamily="34" charset="0"/>
                <a:cs typeface="Segoe UI" panose="020B0502040204020203" pitchFamily="34" charset="0"/>
              </a:rPr>
              <a:t>Добавить </a:t>
            </a:r>
            <a:r>
              <a:rPr lang="ru-RU" b="1" i="0" noProof="0" dirty="0">
                <a:latin typeface="Segoe UI" panose="020B0502040204020203" pitchFamily="34" charset="0"/>
                <a:cs typeface="Segoe UI" panose="020B0502040204020203" pitchFamily="34" charset="0"/>
              </a:rPr>
              <a:t>диаграмма </a:t>
            </a:r>
          </a:p>
          <a:p>
            <a:pPr marL="171450" indent="-171450" rtl="0">
              <a:buFont typeface="Arial" panose="020B0604020202020204" pitchFamily="34" charset="0"/>
              <a:buChar char="•"/>
            </a:pPr>
            <a:r>
              <a:rPr lang="ru-RU" i="0" noProof="0" dirty="0">
                <a:latin typeface="Segoe UI" panose="020B0502040204020203" pitchFamily="34" charset="0"/>
                <a:cs typeface="Segoe UI" panose="020B0502040204020203" pitchFamily="34" charset="0"/>
              </a:rPr>
              <a:t>Создать </a:t>
            </a:r>
            <a:r>
              <a:rPr lang="ru-RU" b="1" i="0" noProof="0" dirty="0" err="1">
                <a:latin typeface="Segoe UI" panose="020B0502040204020203" pitchFamily="34" charset="0"/>
                <a:cs typeface="Segoe UI" panose="020B0502040204020203" pitchFamily="34" charset="0"/>
              </a:rPr>
              <a:t>SmartArt</a:t>
            </a:r>
            <a:endParaRPr lang="ru-RU" b="1" i="0" noProof="0" dirty="0">
              <a:latin typeface="Segoe UI" panose="020B0502040204020203" pitchFamily="34" charset="0"/>
              <a:cs typeface="Segoe UI" panose="020B0502040204020203" pitchFamily="34" charset="0"/>
            </a:endParaRPr>
          </a:p>
          <a:p>
            <a:pPr marL="171450" indent="-171450" rtl="0">
              <a:buFont typeface="Arial" panose="020B0604020202020204" pitchFamily="34" charset="0"/>
              <a:buChar char="•"/>
            </a:pPr>
            <a:r>
              <a:rPr lang="ru-RU" i="0" noProof="0" dirty="0">
                <a:latin typeface="Segoe UI" panose="020B0502040204020203" pitchFamily="34" charset="0"/>
                <a:cs typeface="Segoe UI" panose="020B0502040204020203" pitchFamily="34" charset="0"/>
              </a:rPr>
              <a:t>Вставить различные значки, чтобы оживить ваши факты. Примечание: Вы можете изменить цвет значков, щелкнув значок, а затем щелкнув вкладку </a:t>
            </a:r>
            <a:r>
              <a:rPr lang="ru-RU" b="1" i="0" noProof="0" dirty="0">
                <a:latin typeface="Segoe UI" panose="020B0502040204020203" pitchFamily="34" charset="0"/>
                <a:cs typeface="Segoe UI" panose="020B0502040204020203" pitchFamily="34" charset="0"/>
              </a:rPr>
              <a:t>Формат</a:t>
            </a:r>
            <a:r>
              <a:rPr lang="ru-RU" i="0" noProof="0" dirty="0">
                <a:latin typeface="Segoe UI" panose="020B0502040204020203" pitchFamily="34" charset="0"/>
                <a:cs typeface="Segoe UI" panose="020B0502040204020203" pitchFamily="34" charset="0"/>
              </a:rPr>
              <a:t> и затем </a:t>
            </a:r>
            <a:r>
              <a:rPr lang="ru-RU" b="0" i="0" noProof="0" dirty="0">
                <a:latin typeface="Segoe UI" panose="020B0502040204020203" pitchFamily="34" charset="0"/>
                <a:cs typeface="Segoe UI" panose="020B0502040204020203" pitchFamily="34" charset="0"/>
              </a:rPr>
              <a:t>выбрав </a:t>
            </a:r>
            <a:r>
              <a:rPr lang="ru-RU" b="1" i="0" noProof="0" dirty="0">
                <a:latin typeface="Segoe UI" panose="020B0502040204020203" pitchFamily="34" charset="0"/>
                <a:cs typeface="Segoe UI" panose="020B0502040204020203" pitchFamily="34" charset="0"/>
              </a:rPr>
              <a:t>Заливку</a:t>
            </a:r>
            <a:r>
              <a:rPr lang="ru-RU" i="0" noProof="0" dirty="0">
                <a:latin typeface="Segoe UI" panose="020B0502040204020203" pitchFamily="34" charset="0"/>
                <a:cs typeface="Segoe UI" panose="020B0502040204020203" pitchFamily="34" charset="0"/>
              </a:rPr>
              <a:t>. Оттуда вы выберете цвет из списка или выберите </a:t>
            </a:r>
            <a:r>
              <a:rPr lang="ru-RU" b="1" i="0" noProof="0" dirty="0">
                <a:latin typeface="Segoe UI" panose="020B0502040204020203" pitchFamily="34" charset="0"/>
                <a:cs typeface="Segoe UI" panose="020B0502040204020203" pitchFamily="34" charset="0"/>
              </a:rPr>
              <a:t>дополнительные цвета заливки, </a:t>
            </a:r>
            <a:r>
              <a:rPr lang="ru-RU" i="0" noProof="0" dirty="0">
                <a:latin typeface="Segoe UI" panose="020B0502040204020203" pitchFamily="34" charset="0"/>
                <a:cs typeface="Segoe UI" panose="020B0502040204020203" pitchFamily="34" charset="0"/>
              </a:rPr>
              <a:t>чтобы получить больше возможностей.</a:t>
            </a:r>
          </a:p>
          <a:p>
            <a:pPr rtl="0"/>
            <a:endParaRPr lang="ru-RU" noProof="0" dirty="0">
              <a:latin typeface="Segoe UI" panose="020B0502040204020203" pitchFamily="34" charset="0"/>
              <a:cs typeface="Segoe UI" panose="020B0502040204020203" pitchFamily="34" charset="0"/>
            </a:endParaRPr>
          </a:p>
          <a:p>
            <a:pPr rtl="0"/>
            <a:r>
              <a:rPr lang="ru-RU" noProof="0" dirty="0">
                <a:latin typeface="Segoe UI" panose="020B0502040204020203" pitchFamily="34" charset="0"/>
                <a:cs typeface="Segoe UI" panose="020B0502040204020203" pitchFamily="34" charset="0"/>
              </a:rPr>
              <a:t>Поскольку эта презентация исследования является результатом напряженной работы и поиска, вы хотите убедиться, что вы подкрепляете утверждения или пункты в своей презентации фактами из результатов вашего исследования. Убедитесь, что вы указываете ссылки на автора за то, что он помог вам поделиться своими идеями. Если в одном из ваших источников есть видео, имеющее отношение к вашей теме, вы можете добавить видео в качестве дополнительной поддержки. Помните о продолжительности видео и количестве времени, которое у вас есть на презентацию. Для 5-минутного выступления продолжительность видео не должна превышать 30 секунд. </a:t>
            </a:r>
          </a:p>
          <a:p>
            <a:pPr rtl="0"/>
            <a:endParaRPr lang="ru-RU" noProof="0" dirty="0">
              <a:latin typeface="Segoe UI" panose="020B0502040204020203" pitchFamily="34" charset="0"/>
              <a:cs typeface="Segoe UI" panose="020B0502040204020203" pitchFamily="34" charset="0"/>
            </a:endParaRPr>
          </a:p>
          <a:p>
            <a:pPr rtl="0"/>
            <a:r>
              <a:rPr lang="ru-RU" b="1" i="1" noProof="0" dirty="0">
                <a:latin typeface="Segoe UI" panose="020B0502040204020203" pitchFamily="34" charset="0"/>
                <a:cs typeface="Segoe UI" panose="020B0502040204020203" pitchFamily="34" charset="0"/>
              </a:rPr>
              <a:t>Вопросы, которые следует учитывать: </a:t>
            </a:r>
          </a:p>
          <a:p>
            <a:pPr marL="228600" indent="-228600" rtl="0">
              <a:buAutoNum type="arabicPeriod"/>
            </a:pPr>
            <a:r>
              <a:rPr lang="ru-RU" noProof="0" dirty="0">
                <a:latin typeface="Segoe UI" panose="020B0502040204020203" pitchFamily="34" charset="0"/>
                <a:cs typeface="Segoe UI" panose="020B0502040204020203" pitchFamily="34" charset="0"/>
              </a:rPr>
              <a:t>Как вы укажите автора источника?</a:t>
            </a:r>
          </a:p>
          <a:p>
            <a:pPr marL="228600" indent="-228600" rtl="0">
              <a:buAutoNum type="arabicPeriod"/>
            </a:pPr>
            <a:r>
              <a:rPr lang="ru-RU" noProof="0" dirty="0">
                <a:latin typeface="Segoe UI" panose="020B0502040204020203" pitchFamily="34" charset="0"/>
                <a:cs typeface="Segoe UI" panose="020B0502040204020203" pitchFamily="34" charset="0"/>
              </a:rPr>
              <a:t>Нужно ли указать источник на слайде?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noProof="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noProof="0" dirty="0">
                <a:latin typeface="Segoe UI" panose="020B0502040204020203" pitchFamily="34" charset="0"/>
                <a:cs typeface="Segoe UI" panose="020B0502040204020203" pitchFamily="34" charset="0"/>
              </a:rPr>
              <a:t>Какими способами можно привлечь аудиторию, чтобы они почувствовали себя частью презентации? Некоторые идеи, которые следует рассмотреть, — это принять участие в быстром опросе, например: поднятием рук. Многие ли из вас думают, что школьная форма — это способ уменьшить издевательства? Еще один вариант — попросить их поднять определенное количество пальцев, чтобы посмотреть, согласны они или нет. Наконец, вы можете поделиться историей, которая может вызвать у аудитории смех.</a:t>
            </a:r>
          </a:p>
          <a:p>
            <a:pPr rtl="0"/>
            <a:endParaRPr lang="ru-RU" noProof="0" dirty="0">
              <a:latin typeface="Segoe UI" panose="020B0502040204020203" pitchFamily="34" charset="0"/>
              <a:cs typeface="Segoe UI" panose="020B0502040204020203" pitchFamily="34" charset="0"/>
            </a:endParaRPr>
          </a:p>
          <a:p>
            <a:pPr rtl="0"/>
            <a:r>
              <a:rPr lang="ru-RU" noProof="0" dirty="0">
                <a:latin typeface="Segoe UI" panose="020B0502040204020203" pitchFamily="34" charset="0"/>
                <a:cs typeface="Segoe UI" panose="020B0502040204020203" pitchFamily="34" charset="0"/>
              </a:rPr>
              <a:t>После аплодисментов у вашей аудитории могут возникнуть вопросы. Будьте готовы ответить на некоторые из их вопросов, составив список вопросов, которые, по вашему мнению, они могут задать. Вы также можете поделиться презентацией с ними, предоставив ссылку на презентацию, если им нужны дополнительные сведения.</a:t>
            </a:r>
          </a:p>
        </p:txBody>
      </p:sp>
      <p:sp>
        <p:nvSpPr>
          <p:cNvPr id="4" name="Номер слайда 3"/>
          <p:cNvSpPr>
            <a:spLocks noGrp="1"/>
          </p:cNvSpPr>
          <p:nvPr>
            <p:ph type="sldNum" sz="quarter" idx="10"/>
          </p:nvPr>
        </p:nvSpPr>
        <p:spPr/>
        <p:txBody>
          <a:bodyPr rtlCol="0"/>
          <a:lstStyle/>
          <a:p>
            <a:pPr rtl="0"/>
            <a:fld id="{BC849E9A-41F7-4779-A581-48A7C374A227}" type="slidenum">
              <a:rPr lang="ru-RU" smtClean="0"/>
              <a:t>9</a:t>
            </a:fld>
            <a:endParaRPr lang="ru-RU"/>
          </a:p>
        </p:txBody>
      </p:sp>
    </p:spTree>
    <p:extLst>
      <p:ext uri="{BB962C8B-B14F-4D97-AF65-F5344CB8AC3E}">
        <p14:creationId xmlns:p14="http://schemas.microsoft.com/office/powerpoint/2010/main" val="1335805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r>
              <a:rPr lang="ru-RU" dirty="0">
                <a:latin typeface="Segoe UI" panose="020B0502040204020203" pitchFamily="34" charset="0"/>
                <a:cs typeface="Segoe UI" panose="020B0502040204020203" pitchFamily="34" charset="0"/>
              </a:rPr>
              <a:t>Этот слайд можно использовать как открывающий или завершающий слайд. Если вы решите использовать его как завершение, обязательно ознакомьтесь с основными моментами вашей презентации. Один из творческих способов — добавить анимацию к различным графическим элементам на слайде. Этот слайд имеет 4 различных графических объекта, и при просмотре слайд-шоу вы увидите, что вы можете щелкнуть, чтобы открыть следующий графический объект. Точно так же, просматривая основные темы презентации, вы можете захотеть, чтобы каждый пункт отображался при обращении к этой теме. </a:t>
            </a:r>
          </a:p>
          <a:p>
            <a:pPr rtl="0"/>
            <a:endParaRPr lang="ru-RU" dirty="0">
              <a:latin typeface="Segoe UI" panose="020B0502040204020203" pitchFamily="34" charset="0"/>
              <a:cs typeface="Segoe UI" panose="020B0502040204020203" pitchFamily="34" charset="0"/>
            </a:endParaRPr>
          </a:p>
          <a:p>
            <a:pPr rtl="0"/>
            <a:r>
              <a:rPr lang="ru-RU" b="1" dirty="0">
                <a:latin typeface="Segoe UI" panose="020B0502040204020203" pitchFamily="34" charset="0"/>
                <a:cs typeface="Segoe UI" panose="020B0502040204020203" pitchFamily="34" charset="0"/>
              </a:rPr>
              <a:t>Добавление анимации к изображениям и графическим объектам: </a:t>
            </a:r>
          </a:p>
          <a:p>
            <a:pPr marL="228600" indent="-228600" rtl="0">
              <a:buAutoNum type="arabicPeriod"/>
            </a:pPr>
            <a:r>
              <a:rPr lang="ru-RU" dirty="0">
                <a:latin typeface="Segoe UI" panose="020B0502040204020203" pitchFamily="34" charset="0"/>
                <a:cs typeface="Segoe UI" panose="020B0502040204020203" pitchFamily="34" charset="0"/>
              </a:rPr>
              <a:t>Выберите изображение или графическое объект.</a:t>
            </a:r>
          </a:p>
          <a:p>
            <a:pPr marL="228600" indent="-228600" rtl="0">
              <a:buAutoNum type="arabicPeriod"/>
            </a:pPr>
            <a:r>
              <a:rPr lang="ru-RU" dirty="0">
                <a:latin typeface="Segoe UI" panose="020B0502040204020203" pitchFamily="34" charset="0"/>
                <a:cs typeface="Segoe UI" panose="020B0502040204020203" pitchFamily="34" charset="0"/>
              </a:rPr>
              <a:t>Щелкните вкладку "Анимации".</a:t>
            </a:r>
          </a:p>
          <a:p>
            <a:pPr marL="228600" indent="-228600" rtl="0">
              <a:buAutoNum type="arabicPeriod"/>
            </a:pPr>
            <a:r>
              <a:rPr lang="ru-RU" dirty="0">
                <a:latin typeface="Segoe UI" panose="020B0502040204020203" pitchFamily="34" charset="0"/>
                <a:cs typeface="Segoe UI" panose="020B0502040204020203" pitchFamily="34" charset="0"/>
              </a:rPr>
              <a:t>Выберите один из вариантов. Анимация для этого слайда — "Разделить". Раскрывающее меню в разделе "Анимация" дает еще больше </a:t>
            </a:r>
            <a:r>
              <a:rPr lang="ru-RU" dirty="0" err="1">
                <a:latin typeface="Segoe UI" panose="020B0502040204020203" pitchFamily="34" charset="0"/>
                <a:cs typeface="Segoe UI" panose="020B0502040204020203" pitchFamily="34" charset="0"/>
              </a:rPr>
              <a:t>анимаций</a:t>
            </a:r>
            <a:r>
              <a:rPr lang="ru-RU" dirty="0">
                <a:latin typeface="Segoe UI" panose="020B0502040204020203" pitchFamily="34" charset="0"/>
                <a:cs typeface="Segoe UI" panose="020B0502040204020203" pitchFamily="34" charset="0"/>
              </a:rPr>
              <a:t>, которые можно использовать.</a:t>
            </a:r>
          </a:p>
          <a:p>
            <a:pPr marL="228600" indent="-228600" rtl="0">
              <a:buAutoNum type="arabicPeriod"/>
            </a:pPr>
            <a:r>
              <a:rPr lang="ru-RU" dirty="0">
                <a:latin typeface="Segoe UI" panose="020B0502040204020203" pitchFamily="34" charset="0"/>
                <a:cs typeface="Segoe UI" panose="020B0502040204020203" pitchFamily="34" charset="0"/>
              </a:rPr>
              <a:t>Если у вас несколько графических объектов или изображений, рядом с ними появится число, которое отмечает порядок анимации.</a:t>
            </a:r>
          </a:p>
          <a:p>
            <a:pPr marL="228600" indent="-228600" rtl="0">
              <a:buAutoNum type="arabicPeriod"/>
            </a:pPr>
            <a:endParaRPr lang="ru-RU" b="1" dirty="0">
              <a:latin typeface="Segoe UI" panose="020B0502040204020203" pitchFamily="34" charset="0"/>
              <a:cs typeface="Segoe UI" panose="020B0502040204020203" pitchFamily="34" charset="0"/>
            </a:endParaRPr>
          </a:p>
          <a:p>
            <a:pPr marL="0" indent="0" rtl="0">
              <a:buNone/>
            </a:pPr>
            <a:r>
              <a:rPr lang="ru-RU" b="1" dirty="0">
                <a:latin typeface="Segoe UI" panose="020B0502040204020203" pitchFamily="34" charset="0"/>
                <a:cs typeface="Segoe UI" panose="020B0502040204020203" pitchFamily="34" charset="0"/>
              </a:rPr>
              <a:t>Примечание: Вам нужно будет тщательно выбирать анимацию. Вы же не хотите вызывать у аудитории головокружение от своей презентации.</a:t>
            </a:r>
          </a:p>
        </p:txBody>
      </p:sp>
      <p:sp>
        <p:nvSpPr>
          <p:cNvPr id="4" name="Номер слайда 3"/>
          <p:cNvSpPr>
            <a:spLocks noGrp="1"/>
          </p:cNvSpPr>
          <p:nvPr>
            <p:ph type="sldNum" sz="quarter" idx="10"/>
          </p:nvPr>
        </p:nvSpPr>
        <p:spPr/>
        <p:txBody>
          <a:bodyPr rtlCol="0"/>
          <a:lstStyle/>
          <a:p>
            <a:pPr rtl="0"/>
            <a:fld id="{BC849E9A-41F7-4779-A581-48A7C374A227}" type="slidenum">
              <a:rPr lang="ru-RU" smtClean="0"/>
              <a:t>10</a:t>
            </a:fld>
            <a:endParaRPr lang="ru-RU"/>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ru-RU" noProof="0"/>
              <a:t>Образец заголовка</a:t>
            </a:r>
          </a:p>
        </p:txBody>
      </p:sp>
      <p:sp>
        <p:nvSpPr>
          <p:cNvPr id="3" name="Подзаголовок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a:t>Образец подзаголовка</a:t>
            </a:r>
          </a:p>
        </p:txBody>
      </p:sp>
      <p:sp>
        <p:nvSpPr>
          <p:cNvPr id="4" name="Дата 3">
            <a:extLst>
              <a:ext uri="{FF2B5EF4-FFF2-40B4-BE49-F238E27FC236}">
                <a16:creationId xmlns:a16="http://schemas.microsoft.com/office/drawing/2014/main" id="{535AEE24-534A-40F1-99E4-00B7D5FD9124}"/>
              </a:ext>
            </a:extLst>
          </p:cNvPr>
          <p:cNvSpPr>
            <a:spLocks noGrp="1"/>
          </p:cNvSpPr>
          <p:nvPr>
            <p:ph type="dt" sz="half" idx="10"/>
          </p:nvPr>
        </p:nvSpPr>
        <p:spPr/>
        <p:txBody>
          <a:bodyPr rtlCol="0"/>
          <a:lstStyle/>
          <a:p>
            <a:pPr rtl="0"/>
            <a:fld id="{156E68BC-99F5-4C75-8DB2-0F525DB73349}" type="datetime1">
              <a:rPr lang="ru-RU" noProof="0" smtClean="0"/>
              <a:t>17.12.2023</a:t>
            </a:fld>
            <a:endParaRPr lang="ru-RU" noProof="0" dirty="0"/>
          </a:p>
        </p:txBody>
      </p:sp>
      <p:sp>
        <p:nvSpPr>
          <p:cNvPr id="5" name="Нижний колонтитул 4">
            <a:extLst>
              <a:ext uri="{FF2B5EF4-FFF2-40B4-BE49-F238E27FC236}">
                <a16:creationId xmlns:a16="http://schemas.microsoft.com/office/drawing/2014/main" id="{CD594011-48FF-493D-8286-F62D34552531}"/>
              </a:ext>
            </a:extLst>
          </p:cNvPr>
          <p:cNvSpPr>
            <a:spLocks noGrp="1"/>
          </p:cNvSpPr>
          <p:nvPr>
            <p:ph type="ftr" sz="quarter" idx="11"/>
          </p:nvPr>
        </p:nvSpPr>
        <p:spPr/>
        <p:txBody>
          <a:bodyPr rtlCol="0"/>
          <a:lstStyle/>
          <a:p>
            <a:pPr rtl="0"/>
            <a:endParaRPr lang="ru-RU" noProof="0"/>
          </a:p>
        </p:txBody>
      </p:sp>
      <p:sp>
        <p:nvSpPr>
          <p:cNvPr id="6" name="Номер слайда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rtlCol="0"/>
          <a:lstStyle/>
          <a:p>
            <a:pPr rtl="0"/>
            <a:fld id="{A6AF1B4E-90EC-4A51-B6E5-B702C054ECB0}" type="slidenum">
              <a:rPr lang="ru-RU" noProof="0" smtClean="0"/>
              <a:t>‹#›</a:t>
            </a:fld>
            <a:endParaRPr lang="ru-RU" noProof="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A47D73-EDDA-49A6-BA12-1CA980DA9BC0}"/>
              </a:ext>
            </a:extLst>
          </p:cNvPr>
          <p:cNvSpPr>
            <a:spLocks noGrp="1"/>
          </p:cNvSpPr>
          <p:nvPr>
            <p:ph type="title"/>
          </p:nvPr>
        </p:nvSpPr>
        <p:spPr/>
        <p:txBody>
          <a:bodyPr rtlCol="0"/>
          <a:lstStyle/>
          <a:p>
            <a:pPr rtl="0"/>
            <a:r>
              <a:rPr lang="ru-RU" noProof="0"/>
              <a:t>Образец заголовка</a:t>
            </a:r>
          </a:p>
        </p:txBody>
      </p:sp>
      <p:sp>
        <p:nvSpPr>
          <p:cNvPr id="3" name="Вертикальный текст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a:extLst>
              <a:ext uri="{FF2B5EF4-FFF2-40B4-BE49-F238E27FC236}">
                <a16:creationId xmlns:a16="http://schemas.microsoft.com/office/drawing/2014/main" id="{938A267F-D142-4D04-9F03-6CB099E6FA32}"/>
              </a:ext>
            </a:extLst>
          </p:cNvPr>
          <p:cNvSpPr>
            <a:spLocks noGrp="1"/>
          </p:cNvSpPr>
          <p:nvPr>
            <p:ph type="dt" sz="half" idx="10"/>
          </p:nvPr>
        </p:nvSpPr>
        <p:spPr/>
        <p:txBody>
          <a:bodyPr rtlCol="0"/>
          <a:lstStyle/>
          <a:p>
            <a:pPr rtl="0"/>
            <a:fld id="{9C3300F9-F3FF-4123-880F-938097F97806}" type="datetime1">
              <a:rPr lang="ru-RU" noProof="0" smtClean="0"/>
              <a:t>17.12.2023</a:t>
            </a:fld>
            <a:endParaRPr lang="ru-RU" noProof="0"/>
          </a:p>
        </p:txBody>
      </p:sp>
      <p:sp>
        <p:nvSpPr>
          <p:cNvPr id="5" name="Нижний колонтитул 4">
            <a:extLst>
              <a:ext uri="{FF2B5EF4-FFF2-40B4-BE49-F238E27FC236}">
                <a16:creationId xmlns:a16="http://schemas.microsoft.com/office/drawing/2014/main" id="{705127CA-154D-4E90-B776-A2EE71F78D2E}"/>
              </a:ext>
            </a:extLst>
          </p:cNvPr>
          <p:cNvSpPr>
            <a:spLocks noGrp="1"/>
          </p:cNvSpPr>
          <p:nvPr>
            <p:ph type="ftr" sz="quarter" idx="11"/>
          </p:nvPr>
        </p:nvSpPr>
        <p:spPr/>
        <p:txBody>
          <a:bodyPr rtlCol="0"/>
          <a:lstStyle/>
          <a:p>
            <a:pPr rtl="0"/>
            <a:endParaRPr lang="ru-RU" noProof="0"/>
          </a:p>
        </p:txBody>
      </p:sp>
      <p:sp>
        <p:nvSpPr>
          <p:cNvPr id="6" name="Номер слайда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rtlCol="0"/>
          <a:lstStyle/>
          <a:p>
            <a:pPr rtl="0"/>
            <a:fld id="{A6AF1B4E-90EC-4A51-B6E5-B702C054ECB0}" type="slidenum">
              <a:rPr lang="ru-RU" noProof="0" smtClean="0"/>
              <a:t>‹#›</a:t>
            </a:fld>
            <a:endParaRPr lang="ru-RU" noProof="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rtlCol="0"/>
          <a:lstStyle/>
          <a:p>
            <a:pPr rtl="0"/>
            <a:r>
              <a:rPr lang="ru-RU" noProof="0"/>
              <a:t>Образец заголовка</a:t>
            </a:r>
          </a:p>
        </p:txBody>
      </p:sp>
      <p:sp>
        <p:nvSpPr>
          <p:cNvPr id="3" name="Вертикальный текст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a:extLst>
              <a:ext uri="{FF2B5EF4-FFF2-40B4-BE49-F238E27FC236}">
                <a16:creationId xmlns:a16="http://schemas.microsoft.com/office/drawing/2014/main" id="{A1A14243-F1E4-487A-ABEC-30516A01DF2B}"/>
              </a:ext>
            </a:extLst>
          </p:cNvPr>
          <p:cNvSpPr>
            <a:spLocks noGrp="1"/>
          </p:cNvSpPr>
          <p:nvPr>
            <p:ph type="dt" sz="half" idx="10"/>
          </p:nvPr>
        </p:nvSpPr>
        <p:spPr/>
        <p:txBody>
          <a:bodyPr rtlCol="0"/>
          <a:lstStyle/>
          <a:p>
            <a:pPr rtl="0"/>
            <a:fld id="{54FD3DBA-67C6-4609-B2F6-13844D98BBEC}" type="datetime1">
              <a:rPr lang="ru-RU" noProof="0" smtClean="0"/>
              <a:t>17.12.2023</a:t>
            </a:fld>
            <a:endParaRPr lang="ru-RU" noProof="0" dirty="0"/>
          </a:p>
        </p:txBody>
      </p:sp>
      <p:sp>
        <p:nvSpPr>
          <p:cNvPr id="5" name="Нижний колонтитул 4">
            <a:extLst>
              <a:ext uri="{FF2B5EF4-FFF2-40B4-BE49-F238E27FC236}">
                <a16:creationId xmlns:a16="http://schemas.microsoft.com/office/drawing/2014/main" id="{AC358244-98FD-472D-AB8C-075F71C10BF7}"/>
              </a:ext>
            </a:extLst>
          </p:cNvPr>
          <p:cNvSpPr>
            <a:spLocks noGrp="1"/>
          </p:cNvSpPr>
          <p:nvPr>
            <p:ph type="ftr" sz="quarter" idx="11"/>
          </p:nvPr>
        </p:nvSpPr>
        <p:spPr/>
        <p:txBody>
          <a:bodyPr rtlCol="0"/>
          <a:lstStyle/>
          <a:p>
            <a:pPr rtl="0"/>
            <a:endParaRPr lang="ru-RU" noProof="0"/>
          </a:p>
        </p:txBody>
      </p:sp>
      <p:sp>
        <p:nvSpPr>
          <p:cNvPr id="6" name="Номер слайда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rtlCol="0"/>
          <a:lstStyle/>
          <a:p>
            <a:pPr rtl="0"/>
            <a:fld id="{A6AF1B4E-90EC-4A51-B6E5-B702C054ECB0}" type="slidenum">
              <a:rPr lang="ru-RU" noProof="0" smtClean="0"/>
              <a:t>‹#›</a:t>
            </a:fld>
            <a:endParaRPr lang="ru-RU" noProof="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6334F3-0709-471B-A734-C4B404F55B8E}"/>
              </a:ext>
            </a:extLst>
          </p:cNvPr>
          <p:cNvSpPr>
            <a:spLocks noGrp="1"/>
          </p:cNvSpPr>
          <p:nvPr>
            <p:ph type="title"/>
          </p:nvPr>
        </p:nvSpPr>
        <p:spPr/>
        <p:txBody>
          <a:bodyPr rtlCol="0"/>
          <a:lstStyle/>
          <a:p>
            <a:pPr rtl="0"/>
            <a:r>
              <a:rPr lang="ru-RU" noProof="0"/>
              <a:t>Образец заголовка</a:t>
            </a:r>
          </a:p>
        </p:txBody>
      </p:sp>
      <p:sp>
        <p:nvSpPr>
          <p:cNvPr id="3" name="Объект 2">
            <a:extLst>
              <a:ext uri="{FF2B5EF4-FFF2-40B4-BE49-F238E27FC236}">
                <a16:creationId xmlns:a16="http://schemas.microsoft.com/office/drawing/2014/main" id="{AF795016-AF78-4708-9C5F-21110C197B03}"/>
              </a:ext>
            </a:extLst>
          </p:cNvPr>
          <p:cNvSpPr>
            <a:spLocks noGrp="1"/>
          </p:cNvSpPr>
          <p:nvPr>
            <p:ph idx="1"/>
          </p:nvPr>
        </p:nvSpPr>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a:extLst>
              <a:ext uri="{FF2B5EF4-FFF2-40B4-BE49-F238E27FC236}">
                <a16:creationId xmlns:a16="http://schemas.microsoft.com/office/drawing/2014/main" id="{2AAEA2D1-B124-4454-AFDC-EA60A14BA121}"/>
              </a:ext>
            </a:extLst>
          </p:cNvPr>
          <p:cNvSpPr>
            <a:spLocks noGrp="1"/>
          </p:cNvSpPr>
          <p:nvPr>
            <p:ph type="dt" sz="half" idx="10"/>
          </p:nvPr>
        </p:nvSpPr>
        <p:spPr/>
        <p:txBody>
          <a:bodyPr rtlCol="0"/>
          <a:lstStyle/>
          <a:p>
            <a:pPr rtl="0"/>
            <a:fld id="{AEBA6C93-9A3A-40AB-B173-88F67C7CD746}" type="datetime1">
              <a:rPr lang="ru-RU" noProof="0" smtClean="0"/>
              <a:t>17.12.2023</a:t>
            </a:fld>
            <a:endParaRPr lang="ru-RU" noProof="0"/>
          </a:p>
        </p:txBody>
      </p:sp>
      <p:sp>
        <p:nvSpPr>
          <p:cNvPr id="5" name="Нижний колонтитул 4">
            <a:extLst>
              <a:ext uri="{FF2B5EF4-FFF2-40B4-BE49-F238E27FC236}">
                <a16:creationId xmlns:a16="http://schemas.microsoft.com/office/drawing/2014/main" id="{B4F58000-F9D7-4A53-A6C5-E5E8154226B4}"/>
              </a:ext>
            </a:extLst>
          </p:cNvPr>
          <p:cNvSpPr>
            <a:spLocks noGrp="1"/>
          </p:cNvSpPr>
          <p:nvPr>
            <p:ph type="ftr" sz="quarter" idx="11"/>
          </p:nvPr>
        </p:nvSpPr>
        <p:spPr/>
        <p:txBody>
          <a:bodyPr rtlCol="0"/>
          <a:lstStyle/>
          <a:p>
            <a:pPr rtl="0"/>
            <a:endParaRPr lang="ru-RU" noProof="0"/>
          </a:p>
        </p:txBody>
      </p:sp>
      <p:sp>
        <p:nvSpPr>
          <p:cNvPr id="6" name="Номер слайда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rtlCol="0"/>
          <a:lstStyle/>
          <a:p>
            <a:pPr rtl="0"/>
            <a:fld id="{A6AF1B4E-90EC-4A51-B6E5-B702C054ECB0}" type="slidenum">
              <a:rPr lang="ru-RU" noProof="0" smtClean="0"/>
              <a:t>‹#›</a:t>
            </a:fld>
            <a:endParaRPr lang="ru-RU" noProof="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rtlCol="0" anchor="b"/>
          <a:lstStyle>
            <a:lvl1pPr>
              <a:defRPr sz="6000"/>
            </a:lvl1pPr>
          </a:lstStyle>
          <a:p>
            <a:pPr rtl="0"/>
            <a:r>
              <a:rPr lang="ru-RU" noProof="0"/>
              <a:t>Образец заголовка</a:t>
            </a:r>
          </a:p>
        </p:txBody>
      </p:sp>
      <p:sp>
        <p:nvSpPr>
          <p:cNvPr id="3" name="Текст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u-RU" noProof="0"/>
              <a:t>Образец текста</a:t>
            </a:r>
          </a:p>
        </p:txBody>
      </p:sp>
      <p:sp>
        <p:nvSpPr>
          <p:cNvPr id="4" name="Дата 3">
            <a:extLst>
              <a:ext uri="{FF2B5EF4-FFF2-40B4-BE49-F238E27FC236}">
                <a16:creationId xmlns:a16="http://schemas.microsoft.com/office/drawing/2014/main" id="{084BB3D1-3138-4B69-BF5D-4B1A213451CA}"/>
              </a:ext>
            </a:extLst>
          </p:cNvPr>
          <p:cNvSpPr>
            <a:spLocks noGrp="1"/>
          </p:cNvSpPr>
          <p:nvPr>
            <p:ph type="dt" sz="half" idx="10"/>
          </p:nvPr>
        </p:nvSpPr>
        <p:spPr/>
        <p:txBody>
          <a:bodyPr rtlCol="0"/>
          <a:lstStyle/>
          <a:p>
            <a:pPr rtl="0"/>
            <a:fld id="{80F6733D-09A8-468B-A2F5-368EB7DF471D}" type="datetime1">
              <a:rPr lang="ru-RU" noProof="0" smtClean="0"/>
              <a:t>17.12.2023</a:t>
            </a:fld>
            <a:endParaRPr lang="ru-RU" noProof="0"/>
          </a:p>
        </p:txBody>
      </p:sp>
      <p:sp>
        <p:nvSpPr>
          <p:cNvPr id="5" name="Нижний колонтитул 4">
            <a:extLst>
              <a:ext uri="{FF2B5EF4-FFF2-40B4-BE49-F238E27FC236}">
                <a16:creationId xmlns:a16="http://schemas.microsoft.com/office/drawing/2014/main" id="{0EFF90C5-31F4-4A22-AC00-3FB5ED291B28}"/>
              </a:ext>
            </a:extLst>
          </p:cNvPr>
          <p:cNvSpPr>
            <a:spLocks noGrp="1"/>
          </p:cNvSpPr>
          <p:nvPr>
            <p:ph type="ftr" sz="quarter" idx="11"/>
          </p:nvPr>
        </p:nvSpPr>
        <p:spPr/>
        <p:txBody>
          <a:bodyPr rtlCol="0"/>
          <a:lstStyle/>
          <a:p>
            <a:pPr rtl="0"/>
            <a:endParaRPr lang="ru-RU" noProof="0"/>
          </a:p>
        </p:txBody>
      </p:sp>
      <p:sp>
        <p:nvSpPr>
          <p:cNvPr id="6" name="Номер слайда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rtlCol="0"/>
          <a:lstStyle/>
          <a:p>
            <a:pPr rtl="0"/>
            <a:fld id="{A6AF1B4E-90EC-4A51-B6E5-B702C054ECB0}" type="slidenum">
              <a:rPr lang="ru-RU" noProof="0" smtClean="0"/>
              <a:t>‹#›</a:t>
            </a:fld>
            <a:endParaRPr lang="ru-RU" noProof="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0CAA11-CC97-44E5-AE4D-808FD741A066}"/>
              </a:ext>
            </a:extLst>
          </p:cNvPr>
          <p:cNvSpPr>
            <a:spLocks noGrp="1"/>
          </p:cNvSpPr>
          <p:nvPr>
            <p:ph type="title"/>
          </p:nvPr>
        </p:nvSpPr>
        <p:spPr/>
        <p:txBody>
          <a:bodyPr rtlCol="0"/>
          <a:lstStyle/>
          <a:p>
            <a:pPr rtl="0"/>
            <a:r>
              <a:rPr lang="ru-RU" noProof="0"/>
              <a:t>Образец заголовка</a:t>
            </a:r>
          </a:p>
        </p:txBody>
      </p:sp>
      <p:sp>
        <p:nvSpPr>
          <p:cNvPr id="3" name="Объект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Объект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Дата 4">
            <a:extLst>
              <a:ext uri="{FF2B5EF4-FFF2-40B4-BE49-F238E27FC236}">
                <a16:creationId xmlns:a16="http://schemas.microsoft.com/office/drawing/2014/main" id="{C4561BBA-B185-4B45-B152-3D320E15F550}"/>
              </a:ext>
            </a:extLst>
          </p:cNvPr>
          <p:cNvSpPr>
            <a:spLocks noGrp="1"/>
          </p:cNvSpPr>
          <p:nvPr>
            <p:ph type="dt" sz="half" idx="10"/>
          </p:nvPr>
        </p:nvSpPr>
        <p:spPr/>
        <p:txBody>
          <a:bodyPr rtlCol="0"/>
          <a:lstStyle/>
          <a:p>
            <a:pPr rtl="0"/>
            <a:fld id="{170B0CD2-7973-467E-B4EC-52F0F9777B49}" type="datetime1">
              <a:rPr lang="ru-RU" noProof="0" smtClean="0"/>
              <a:t>17.12.2023</a:t>
            </a:fld>
            <a:endParaRPr lang="ru-RU" noProof="0"/>
          </a:p>
        </p:txBody>
      </p:sp>
      <p:sp>
        <p:nvSpPr>
          <p:cNvPr id="6" name="Нижний колонтитул 5">
            <a:extLst>
              <a:ext uri="{FF2B5EF4-FFF2-40B4-BE49-F238E27FC236}">
                <a16:creationId xmlns:a16="http://schemas.microsoft.com/office/drawing/2014/main" id="{D61CD760-96AC-4821-A56B-0B805F2FAD44}"/>
              </a:ext>
            </a:extLst>
          </p:cNvPr>
          <p:cNvSpPr>
            <a:spLocks noGrp="1"/>
          </p:cNvSpPr>
          <p:nvPr>
            <p:ph type="ftr" sz="quarter" idx="11"/>
          </p:nvPr>
        </p:nvSpPr>
        <p:spPr/>
        <p:txBody>
          <a:bodyPr rtlCol="0"/>
          <a:lstStyle/>
          <a:p>
            <a:pPr rtl="0"/>
            <a:endParaRPr lang="ru-RU" noProof="0"/>
          </a:p>
        </p:txBody>
      </p:sp>
      <p:sp>
        <p:nvSpPr>
          <p:cNvPr id="7" name="Номер слайда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rtlCol="0"/>
          <a:lstStyle/>
          <a:p>
            <a:pPr rtl="0"/>
            <a:fld id="{A6AF1B4E-90EC-4A51-B6E5-B702C054ECB0}" type="slidenum">
              <a:rPr lang="ru-RU" noProof="0" smtClean="0"/>
              <a:t>‹#›</a:t>
            </a:fld>
            <a:endParaRPr lang="ru-RU" noProof="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rtlCol="0"/>
          <a:lstStyle/>
          <a:p>
            <a:pPr rtl="0"/>
            <a:r>
              <a:rPr lang="ru-RU" noProof="0"/>
              <a:t>Образец заголовка</a:t>
            </a:r>
          </a:p>
        </p:txBody>
      </p:sp>
      <p:sp>
        <p:nvSpPr>
          <p:cNvPr id="3" name="Текст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Образец текста</a:t>
            </a:r>
          </a:p>
        </p:txBody>
      </p:sp>
      <p:sp>
        <p:nvSpPr>
          <p:cNvPr id="4" name="Объект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Текст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Образец текста</a:t>
            </a:r>
          </a:p>
        </p:txBody>
      </p:sp>
      <p:sp>
        <p:nvSpPr>
          <p:cNvPr id="6" name="Объект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7" name="Дата 6">
            <a:extLst>
              <a:ext uri="{FF2B5EF4-FFF2-40B4-BE49-F238E27FC236}">
                <a16:creationId xmlns:a16="http://schemas.microsoft.com/office/drawing/2014/main" id="{6B417A4D-2EC9-4294-BFF4-EAE22EE1099A}"/>
              </a:ext>
            </a:extLst>
          </p:cNvPr>
          <p:cNvSpPr>
            <a:spLocks noGrp="1"/>
          </p:cNvSpPr>
          <p:nvPr>
            <p:ph type="dt" sz="half" idx="10"/>
          </p:nvPr>
        </p:nvSpPr>
        <p:spPr/>
        <p:txBody>
          <a:bodyPr rtlCol="0"/>
          <a:lstStyle/>
          <a:p>
            <a:pPr rtl="0"/>
            <a:fld id="{8D4B1586-B019-4DAD-ABCB-545ABB43208F}" type="datetime1">
              <a:rPr lang="ru-RU" noProof="0" smtClean="0"/>
              <a:t>17.12.2023</a:t>
            </a:fld>
            <a:endParaRPr lang="ru-RU" noProof="0"/>
          </a:p>
        </p:txBody>
      </p:sp>
      <p:sp>
        <p:nvSpPr>
          <p:cNvPr id="8" name="Нижний колонтитул 7">
            <a:extLst>
              <a:ext uri="{FF2B5EF4-FFF2-40B4-BE49-F238E27FC236}">
                <a16:creationId xmlns:a16="http://schemas.microsoft.com/office/drawing/2014/main" id="{6150E317-3602-42A1-BB7F-0184072E8D5F}"/>
              </a:ext>
            </a:extLst>
          </p:cNvPr>
          <p:cNvSpPr>
            <a:spLocks noGrp="1"/>
          </p:cNvSpPr>
          <p:nvPr>
            <p:ph type="ftr" sz="quarter" idx="11"/>
          </p:nvPr>
        </p:nvSpPr>
        <p:spPr/>
        <p:txBody>
          <a:bodyPr rtlCol="0"/>
          <a:lstStyle/>
          <a:p>
            <a:pPr rtl="0"/>
            <a:endParaRPr lang="ru-RU" noProof="0"/>
          </a:p>
        </p:txBody>
      </p:sp>
      <p:sp>
        <p:nvSpPr>
          <p:cNvPr id="9" name="Номер слайда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rtlCol="0"/>
          <a:lstStyle/>
          <a:p>
            <a:pPr rtl="0"/>
            <a:fld id="{A6AF1B4E-90EC-4A51-B6E5-B702C054ECB0}" type="slidenum">
              <a:rPr lang="ru-RU" noProof="0" smtClean="0"/>
              <a:t>‹#›</a:t>
            </a:fld>
            <a:endParaRPr lang="ru-RU" noProof="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9F68FC-5755-447A-8D7F-9ADED3E994A3}"/>
              </a:ext>
            </a:extLst>
          </p:cNvPr>
          <p:cNvSpPr>
            <a:spLocks noGrp="1"/>
          </p:cNvSpPr>
          <p:nvPr>
            <p:ph type="title"/>
          </p:nvPr>
        </p:nvSpPr>
        <p:spPr/>
        <p:txBody>
          <a:bodyPr rtlCol="0"/>
          <a:lstStyle/>
          <a:p>
            <a:pPr rtl="0"/>
            <a:r>
              <a:rPr lang="ru-RU" noProof="0"/>
              <a:t>Образец заголовка</a:t>
            </a:r>
          </a:p>
        </p:txBody>
      </p:sp>
      <p:sp>
        <p:nvSpPr>
          <p:cNvPr id="3" name="Дата 2">
            <a:extLst>
              <a:ext uri="{FF2B5EF4-FFF2-40B4-BE49-F238E27FC236}">
                <a16:creationId xmlns:a16="http://schemas.microsoft.com/office/drawing/2014/main" id="{8AB50287-81AA-46CA-8CB3-53A7F8313741}"/>
              </a:ext>
            </a:extLst>
          </p:cNvPr>
          <p:cNvSpPr>
            <a:spLocks noGrp="1"/>
          </p:cNvSpPr>
          <p:nvPr>
            <p:ph type="dt" sz="half" idx="10"/>
          </p:nvPr>
        </p:nvSpPr>
        <p:spPr/>
        <p:txBody>
          <a:bodyPr rtlCol="0"/>
          <a:lstStyle/>
          <a:p>
            <a:pPr rtl="0"/>
            <a:fld id="{37EF6A20-57C0-4A8C-8BFF-B497C7A15619}" type="datetime1">
              <a:rPr lang="ru-RU" noProof="0" smtClean="0"/>
              <a:t>17.12.2023</a:t>
            </a:fld>
            <a:endParaRPr lang="ru-RU" noProof="0"/>
          </a:p>
        </p:txBody>
      </p:sp>
      <p:sp>
        <p:nvSpPr>
          <p:cNvPr id="4" name="Нижний колонтитул 3">
            <a:extLst>
              <a:ext uri="{FF2B5EF4-FFF2-40B4-BE49-F238E27FC236}">
                <a16:creationId xmlns:a16="http://schemas.microsoft.com/office/drawing/2014/main" id="{2F1BA4AA-02C9-459E-9362-3DA60E3B5972}"/>
              </a:ext>
            </a:extLst>
          </p:cNvPr>
          <p:cNvSpPr>
            <a:spLocks noGrp="1"/>
          </p:cNvSpPr>
          <p:nvPr>
            <p:ph type="ftr" sz="quarter" idx="11"/>
          </p:nvPr>
        </p:nvSpPr>
        <p:spPr/>
        <p:txBody>
          <a:bodyPr rtlCol="0"/>
          <a:lstStyle/>
          <a:p>
            <a:pPr rtl="0"/>
            <a:endParaRPr lang="ru-RU" noProof="0"/>
          </a:p>
        </p:txBody>
      </p:sp>
      <p:sp>
        <p:nvSpPr>
          <p:cNvPr id="5" name="Номер слайда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rtlCol="0"/>
          <a:lstStyle/>
          <a:p>
            <a:pPr rtl="0"/>
            <a:fld id="{A6AF1B4E-90EC-4A51-B6E5-B702C054ECB0}" type="slidenum">
              <a:rPr lang="ru-RU" noProof="0" smtClean="0"/>
              <a:t>‹#›</a:t>
            </a:fld>
            <a:endParaRPr lang="ru-RU" noProof="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B46ACAA5-F8E7-46E9-8BA7-A510948B62CC}"/>
              </a:ext>
            </a:extLst>
          </p:cNvPr>
          <p:cNvSpPr>
            <a:spLocks noGrp="1"/>
          </p:cNvSpPr>
          <p:nvPr>
            <p:ph type="dt" sz="half" idx="10"/>
          </p:nvPr>
        </p:nvSpPr>
        <p:spPr/>
        <p:txBody>
          <a:bodyPr rtlCol="0"/>
          <a:lstStyle/>
          <a:p>
            <a:pPr rtl="0"/>
            <a:fld id="{B8DAE915-6A3C-4DC3-B50A-20282B4A4EBD}" type="datetime1">
              <a:rPr lang="ru-RU" noProof="0" smtClean="0"/>
              <a:t>17.12.2023</a:t>
            </a:fld>
            <a:endParaRPr lang="ru-RU" noProof="0"/>
          </a:p>
        </p:txBody>
      </p:sp>
      <p:sp>
        <p:nvSpPr>
          <p:cNvPr id="3" name="Нижний колонтитул 2">
            <a:extLst>
              <a:ext uri="{FF2B5EF4-FFF2-40B4-BE49-F238E27FC236}">
                <a16:creationId xmlns:a16="http://schemas.microsoft.com/office/drawing/2014/main" id="{D1F2DEE8-5654-4DCA-A8D0-D883E52B6FBC}"/>
              </a:ext>
            </a:extLst>
          </p:cNvPr>
          <p:cNvSpPr>
            <a:spLocks noGrp="1"/>
          </p:cNvSpPr>
          <p:nvPr>
            <p:ph type="ftr" sz="quarter" idx="11"/>
          </p:nvPr>
        </p:nvSpPr>
        <p:spPr/>
        <p:txBody>
          <a:bodyPr rtlCol="0"/>
          <a:lstStyle/>
          <a:p>
            <a:pPr rtl="0"/>
            <a:endParaRPr lang="ru-RU" noProof="0"/>
          </a:p>
        </p:txBody>
      </p:sp>
      <p:sp>
        <p:nvSpPr>
          <p:cNvPr id="4" name="Номер слайда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rtlCol="0"/>
          <a:lstStyle/>
          <a:p>
            <a:pPr rtl="0"/>
            <a:fld id="{A6AF1B4E-90EC-4A51-B6E5-B702C054ECB0}" type="slidenum">
              <a:rPr lang="ru-RU" noProof="0" smtClean="0"/>
              <a:t>‹#›</a:t>
            </a:fld>
            <a:endParaRPr lang="ru-RU" noProof="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rtlCol="0" anchor="b"/>
          <a:lstStyle>
            <a:lvl1pPr>
              <a:defRPr sz="3200"/>
            </a:lvl1pPr>
          </a:lstStyle>
          <a:p>
            <a:pPr rtl="0"/>
            <a:r>
              <a:rPr lang="ru-RU" noProof="0"/>
              <a:t>Образец заголовка</a:t>
            </a:r>
          </a:p>
        </p:txBody>
      </p:sp>
      <p:sp>
        <p:nvSpPr>
          <p:cNvPr id="3" name="Объект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Текст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a:t>Образец текста</a:t>
            </a:r>
          </a:p>
        </p:txBody>
      </p:sp>
      <p:sp>
        <p:nvSpPr>
          <p:cNvPr id="5" name="Дата 4">
            <a:extLst>
              <a:ext uri="{FF2B5EF4-FFF2-40B4-BE49-F238E27FC236}">
                <a16:creationId xmlns:a16="http://schemas.microsoft.com/office/drawing/2014/main" id="{E5D8562E-E6F1-449B-909C-98426BA86B36}"/>
              </a:ext>
            </a:extLst>
          </p:cNvPr>
          <p:cNvSpPr>
            <a:spLocks noGrp="1"/>
          </p:cNvSpPr>
          <p:nvPr>
            <p:ph type="dt" sz="half" idx="10"/>
          </p:nvPr>
        </p:nvSpPr>
        <p:spPr/>
        <p:txBody>
          <a:bodyPr rtlCol="0"/>
          <a:lstStyle/>
          <a:p>
            <a:pPr rtl="0"/>
            <a:fld id="{C85DDB2B-DAA3-4D05-873A-C50EDC6723C0}" type="datetime1">
              <a:rPr lang="ru-RU" noProof="0" smtClean="0"/>
              <a:t>17.12.2023</a:t>
            </a:fld>
            <a:endParaRPr lang="ru-RU" noProof="0"/>
          </a:p>
        </p:txBody>
      </p:sp>
      <p:sp>
        <p:nvSpPr>
          <p:cNvPr id="6" name="Нижний колонтитул 5">
            <a:extLst>
              <a:ext uri="{FF2B5EF4-FFF2-40B4-BE49-F238E27FC236}">
                <a16:creationId xmlns:a16="http://schemas.microsoft.com/office/drawing/2014/main" id="{7EB47A9A-FB08-407B-A73A-0AC513F0FD5A}"/>
              </a:ext>
            </a:extLst>
          </p:cNvPr>
          <p:cNvSpPr>
            <a:spLocks noGrp="1"/>
          </p:cNvSpPr>
          <p:nvPr>
            <p:ph type="ftr" sz="quarter" idx="11"/>
          </p:nvPr>
        </p:nvSpPr>
        <p:spPr/>
        <p:txBody>
          <a:bodyPr rtlCol="0"/>
          <a:lstStyle/>
          <a:p>
            <a:pPr rtl="0"/>
            <a:endParaRPr lang="ru-RU" noProof="0"/>
          </a:p>
        </p:txBody>
      </p:sp>
      <p:sp>
        <p:nvSpPr>
          <p:cNvPr id="7" name="Номер слайда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rtlCol="0"/>
          <a:lstStyle/>
          <a:p>
            <a:pPr rtl="0"/>
            <a:fld id="{A6AF1B4E-90EC-4A51-B6E5-B702C054ECB0}" type="slidenum">
              <a:rPr lang="ru-RU" noProof="0" smtClean="0"/>
              <a:t>‹#›</a:t>
            </a:fld>
            <a:endParaRPr lang="ru-RU" noProof="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rtlCol="0" anchor="b"/>
          <a:lstStyle>
            <a:lvl1pPr>
              <a:defRPr sz="3200"/>
            </a:lvl1pPr>
          </a:lstStyle>
          <a:p>
            <a:pPr rtl="0"/>
            <a:r>
              <a:rPr lang="ru-RU" noProof="0"/>
              <a:t>Образец заголовка</a:t>
            </a:r>
          </a:p>
        </p:txBody>
      </p:sp>
      <p:sp>
        <p:nvSpPr>
          <p:cNvPr id="3" name="Рисунок 2">
            <a:extLst>
              <a:ext uri="{FF2B5EF4-FFF2-40B4-BE49-F238E27FC236}">
                <a16:creationId xmlns:a16="http://schemas.microsoft.com/office/drawing/2014/main" id="{0A21096C-E430-49C7-A801-21C0BD95DC42}"/>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a:t>Щелкните значок, чтобы добавить фото</a:t>
            </a:r>
          </a:p>
        </p:txBody>
      </p:sp>
      <p:sp>
        <p:nvSpPr>
          <p:cNvPr id="4" name="Текст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a:t>Образец текста</a:t>
            </a:r>
          </a:p>
        </p:txBody>
      </p:sp>
      <p:sp>
        <p:nvSpPr>
          <p:cNvPr id="5" name="Дата 4">
            <a:extLst>
              <a:ext uri="{FF2B5EF4-FFF2-40B4-BE49-F238E27FC236}">
                <a16:creationId xmlns:a16="http://schemas.microsoft.com/office/drawing/2014/main" id="{533293F4-2B70-4BB5-A982-219E4133E251}"/>
              </a:ext>
            </a:extLst>
          </p:cNvPr>
          <p:cNvSpPr>
            <a:spLocks noGrp="1"/>
          </p:cNvSpPr>
          <p:nvPr>
            <p:ph type="dt" sz="half" idx="10"/>
          </p:nvPr>
        </p:nvSpPr>
        <p:spPr/>
        <p:txBody>
          <a:bodyPr rtlCol="0"/>
          <a:lstStyle/>
          <a:p>
            <a:pPr rtl="0"/>
            <a:fld id="{C14B2242-F71C-4E50-AC3D-7024FCADD523}" type="datetime1">
              <a:rPr lang="ru-RU" noProof="0" smtClean="0"/>
              <a:t>17.12.2023</a:t>
            </a:fld>
            <a:endParaRPr lang="ru-RU" noProof="0"/>
          </a:p>
        </p:txBody>
      </p:sp>
      <p:sp>
        <p:nvSpPr>
          <p:cNvPr id="6" name="Нижний колонтитул 5">
            <a:extLst>
              <a:ext uri="{FF2B5EF4-FFF2-40B4-BE49-F238E27FC236}">
                <a16:creationId xmlns:a16="http://schemas.microsoft.com/office/drawing/2014/main" id="{C4F9A86F-B378-4759-B50E-2E0BFAE62463}"/>
              </a:ext>
            </a:extLst>
          </p:cNvPr>
          <p:cNvSpPr>
            <a:spLocks noGrp="1"/>
          </p:cNvSpPr>
          <p:nvPr>
            <p:ph type="ftr" sz="quarter" idx="11"/>
          </p:nvPr>
        </p:nvSpPr>
        <p:spPr/>
        <p:txBody>
          <a:bodyPr rtlCol="0"/>
          <a:lstStyle/>
          <a:p>
            <a:pPr rtl="0"/>
            <a:endParaRPr lang="ru-RU" noProof="0"/>
          </a:p>
        </p:txBody>
      </p:sp>
      <p:sp>
        <p:nvSpPr>
          <p:cNvPr id="7" name="Номер слайда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rtlCol="0"/>
          <a:lstStyle/>
          <a:p>
            <a:pPr rtl="0"/>
            <a:fld id="{A6AF1B4E-90EC-4A51-B6E5-B702C054ECB0}" type="slidenum">
              <a:rPr lang="ru-RU" noProof="0" smtClean="0"/>
              <a:t>‹#›</a:t>
            </a:fld>
            <a:endParaRPr lang="ru-RU" noProof="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ru-RU" noProof="0"/>
              <a:t>Образец заголовка</a:t>
            </a:r>
          </a:p>
        </p:txBody>
      </p:sp>
      <p:sp>
        <p:nvSpPr>
          <p:cNvPr id="3" name="Текст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BBE2DD8-BF61-4FF4-B70E-A8654E9A01EE}" type="datetime1">
              <a:rPr lang="ru-RU" noProof="0" smtClean="0"/>
              <a:t>17.12.2023</a:t>
            </a:fld>
            <a:endParaRPr lang="ru-RU" noProof="0" dirty="0"/>
          </a:p>
        </p:txBody>
      </p:sp>
      <p:sp>
        <p:nvSpPr>
          <p:cNvPr id="5" name="Нижний колонтитул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ru-RU" noProof="0"/>
          </a:p>
        </p:txBody>
      </p:sp>
      <p:sp>
        <p:nvSpPr>
          <p:cNvPr id="6" name="Номер слайда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6AF1B4E-90EC-4A51-B6E5-B702C054ECB0}" type="slidenum">
              <a:rPr lang="ru-RU" noProof="0" smtClean="0"/>
              <a:t>‹#›</a:t>
            </a:fld>
            <a:endParaRPr lang="ru-RU" noProof="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sv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5.sv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rtlCol="0" anchor="t">
            <a:normAutofit fontScale="90000"/>
          </a:bodyPr>
          <a:lstStyle/>
          <a:p>
            <a:pPr algn="l" rtl="0"/>
            <a:r>
              <a:rPr lang="ru-RU" sz="4400" dirty="0">
                <a:latin typeface="Franklin Gothic Book" panose="020B0503020102020204" pitchFamily="34" charset="0"/>
                <a:cs typeface="Segoe UI" panose="020B0502040204020203" pitchFamily="34" charset="0"/>
              </a:rPr>
              <a:t>Сервис дополнительного образования</a:t>
            </a:r>
          </a:p>
        </p:txBody>
      </p:sp>
      <p:sp>
        <p:nvSpPr>
          <p:cNvPr id="3" name="Подзаголовок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rtlCol="0" anchor="b">
            <a:normAutofit/>
          </a:bodyPr>
          <a:lstStyle/>
          <a:p>
            <a:pPr algn="l" rtl="0"/>
            <a:r>
              <a:rPr lang="ru-RU" sz="2000" dirty="0">
                <a:latin typeface="Franklin Gothic Book" panose="020B0503020102020204" pitchFamily="34" charset="0"/>
              </a:rPr>
              <a:t>Команда:</a:t>
            </a:r>
            <a:r>
              <a:rPr lang="en-US" sz="2000" dirty="0">
                <a:latin typeface="Franklin Gothic Book" panose="020B0503020102020204" pitchFamily="34" charset="0"/>
              </a:rPr>
              <a:t> nonames.txt</a:t>
            </a:r>
            <a:r>
              <a:rPr lang="ru-RU" sz="2000" dirty="0">
                <a:latin typeface="Franklin Gothic Book" panose="020B0503020102020204" pitchFamily="34" charset="0"/>
              </a:rPr>
              <a:t> </a:t>
            </a:r>
          </a:p>
        </p:txBody>
      </p:sp>
      <p:sp>
        <p:nvSpPr>
          <p:cNvPr id="29" name="Полилиния: Фигура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31" name="Полилиния: Фигура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33" name="Полилиния: фигура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35" name="Полилиния: Фигура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a:ln>
                <a:noFill/>
              </a:ln>
              <a:solidFill>
                <a:prstClr val="white"/>
              </a:solidFill>
              <a:effectLst/>
              <a:uLnTx/>
              <a:uFillTx/>
              <a:latin typeface="Calibri" panose="020F0502020204030204"/>
              <a:ea typeface="+mn-ea"/>
              <a:cs typeface="+mn-cs"/>
            </a:endParaRPr>
          </a:p>
        </p:txBody>
      </p:sp>
      <p:pic>
        <p:nvPicPr>
          <p:cNvPr id="9" name="Графический объект 8" descr="Открытая книга">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Овал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39" name="Овал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a:ln>
                <a:noFill/>
              </a:ln>
              <a:solidFill>
                <a:prstClr val="white"/>
              </a:solidFill>
              <a:effectLst/>
              <a:uLnTx/>
              <a:uFillTx/>
              <a:latin typeface="Calibri" panose="020F0502020204030204"/>
              <a:ea typeface="+mn-ea"/>
              <a:cs typeface="+mn-cs"/>
            </a:endParaRPr>
          </a:p>
        </p:txBody>
      </p:sp>
      <p:pic>
        <p:nvPicPr>
          <p:cNvPr id="5" name="Графический объект 4" descr="Чат">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Графический объект 6" descr="Классная доска">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4081" y="3633428"/>
            <a:ext cx="2594886" cy="2594886"/>
          </a:xfrm>
          <a:prstGeom prst="rect">
            <a:avLst/>
          </a:prstGeom>
        </p:spPr>
      </p:pic>
      <p:sp>
        <p:nvSpPr>
          <p:cNvPr id="41" name="Полилиния: Фигура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43" name="Полилиния: Фигура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a:ln>
                <a:noFill/>
              </a:ln>
              <a:solidFill>
                <a:prstClr val="white"/>
              </a:solidFill>
              <a:effectLst/>
              <a:uLnTx/>
              <a:uFillTx/>
              <a:latin typeface="Calibri" panose="020F0502020204030204"/>
              <a:ea typeface="+mn-ea"/>
              <a:cs typeface="+mn-cs"/>
            </a:endParaRPr>
          </a:p>
        </p:txBody>
      </p:sp>
      <p:pic>
        <p:nvPicPr>
          <p:cNvPr id="11" name="Графический объект 10" descr="Книги на полке">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Графический объект 10" descr="Книги на полке">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Прямая соединительная линия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Графический объект 4" descr="Чат">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Прямая соединительная линия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Графический объект 6" descr="Классная доска">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Прямая соединительная линия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Графический объект 8" descr="Открытая книга">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Прямоугольник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a:p>
        </p:txBody>
      </p:sp>
      <p:sp>
        <p:nvSpPr>
          <p:cNvPr id="2" name="Заголовок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rtlCol="0">
            <a:normAutofit/>
          </a:bodyPr>
          <a:lstStyle/>
          <a:p>
            <a:pPr rtl="0"/>
            <a:r>
              <a:rPr lang="ru-RU" sz="4100">
                <a:solidFill>
                  <a:srgbClr val="FFFFFF"/>
                </a:solidFill>
                <a:latin typeface="Franklin Gothic Book" panose="020B0503020102020204" pitchFamily="34" charset="0"/>
                <a:cs typeface="Segoe UI" panose="020B0502040204020203" pitchFamily="34" charset="0"/>
              </a:rPr>
              <a:t>Завершение презентации исследования</a:t>
            </a:r>
          </a:p>
        </p:txBody>
      </p:sp>
      <p:cxnSp>
        <p:nvCxnSpPr>
          <p:cNvPr id="24" name="Прямая соединительная линия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a:off x="1515312" y="5738691"/>
            <a:ext cx="91512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Подзаголовок 2">
            <a:extLst>
              <a:ext uri="{FF2B5EF4-FFF2-40B4-BE49-F238E27FC236}">
                <a16:creationId xmlns:a16="http://schemas.microsoft.com/office/drawing/2014/main" id="{814253EE-4FA2-4843-BE27-C7D5B08FFB81}"/>
              </a:ext>
            </a:extLst>
          </p:cNvPr>
          <p:cNvSpPr>
            <a:spLocks noGrp="1"/>
          </p:cNvSpPr>
          <p:nvPr>
            <p:ph type="subTitle" idx="1"/>
          </p:nvPr>
        </p:nvSpPr>
        <p:spPr>
          <a:xfrm>
            <a:off x="1513538" y="5815698"/>
            <a:ext cx="9144000" cy="420001"/>
          </a:xfrm>
        </p:spPr>
        <p:txBody>
          <a:bodyPr rtlCol="0">
            <a:normAutofit/>
          </a:bodyPr>
          <a:lstStyle/>
          <a:p>
            <a:pPr rtl="0"/>
            <a:endParaRPr lang="ru-RU" sz="200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7000">
              <a:schemeClr val="tx1">
                <a:lumMod val="50000"/>
                <a:lumOff val="50000"/>
              </a:schemeClr>
            </a:gs>
            <a:gs pos="0">
              <a:schemeClr val="accent1">
                <a:lumMod val="5000"/>
                <a:lumOff val="95000"/>
              </a:schemeClr>
            </a:gs>
            <a:gs pos="51000">
              <a:schemeClr val="tx1">
                <a:lumMod val="65000"/>
                <a:lumOff val="35000"/>
              </a:schemeClr>
            </a:gs>
            <a:gs pos="73000">
              <a:schemeClr val="tx1">
                <a:lumMod val="85000"/>
                <a:lumOff val="15000"/>
              </a:schemeClr>
            </a:gs>
            <a:gs pos="100000">
              <a:schemeClr val="tx1">
                <a:lumMod val="95000"/>
                <a:lumOff val="5000"/>
              </a:schemeClr>
            </a:gs>
          </a:gsLst>
          <a:lin ang="5400000" scaled="1"/>
        </a:gradFill>
        <a:effectLst/>
      </p:bgPr>
    </p:bg>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19B7A7BD-BB75-4003-8479-55FC48B3C7E2}"/>
              </a:ext>
            </a:extLst>
          </p:cNvPr>
          <p:cNvPicPr>
            <a:picLocks noChangeAspect="1"/>
          </p:cNvPicPr>
          <p:nvPr/>
        </p:nvPicPr>
        <p:blipFill>
          <a:blip r:embed="rId3"/>
          <a:stretch>
            <a:fillRect/>
          </a:stretch>
        </p:blipFill>
        <p:spPr>
          <a:xfrm>
            <a:off x="766714" y="838900"/>
            <a:ext cx="3870743" cy="4756558"/>
          </a:xfrm>
          <a:prstGeom prst="rect">
            <a:avLst/>
          </a:prstGeom>
        </p:spPr>
      </p:pic>
      <p:pic>
        <p:nvPicPr>
          <p:cNvPr id="14" name="Рисунок 13">
            <a:extLst>
              <a:ext uri="{FF2B5EF4-FFF2-40B4-BE49-F238E27FC236}">
                <a16:creationId xmlns:a16="http://schemas.microsoft.com/office/drawing/2014/main" id="{E8DF3F70-0033-4D90-AAB4-10E73AACB224}"/>
              </a:ext>
            </a:extLst>
          </p:cNvPr>
          <p:cNvPicPr>
            <a:picLocks noChangeAspect="1"/>
          </p:cNvPicPr>
          <p:nvPr/>
        </p:nvPicPr>
        <p:blipFill>
          <a:blip r:embed="rId4"/>
          <a:stretch>
            <a:fillRect/>
          </a:stretch>
        </p:blipFill>
        <p:spPr>
          <a:xfrm>
            <a:off x="6258317" y="753436"/>
            <a:ext cx="4911031" cy="4498072"/>
          </a:xfrm>
          <a:prstGeom prst="rect">
            <a:avLst/>
          </a:prstGeom>
        </p:spPr>
      </p:pic>
      <p:sp>
        <p:nvSpPr>
          <p:cNvPr id="8" name="Овал 7">
            <a:extLst>
              <a:ext uri="{FF2B5EF4-FFF2-40B4-BE49-F238E27FC236}">
                <a16:creationId xmlns:a16="http://schemas.microsoft.com/office/drawing/2014/main" id="{E5585411-DE61-42EC-8DAB-BA853F129791}"/>
              </a:ext>
            </a:extLst>
          </p:cNvPr>
          <p:cNvSpPr/>
          <p:nvPr/>
        </p:nvSpPr>
        <p:spPr>
          <a:xfrm>
            <a:off x="346553" y="550929"/>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ru-RU" sz="3600" b="1">
                <a:latin typeface="Segoe UI" panose="020B0502040204020203" pitchFamily="34" charset="0"/>
                <a:cs typeface="Segoe UI" panose="020B0502040204020203" pitchFamily="34" charset="0"/>
              </a:rPr>
              <a:t>1</a:t>
            </a:r>
          </a:p>
        </p:txBody>
      </p:sp>
      <p:sp>
        <p:nvSpPr>
          <p:cNvPr id="9" name="Овал 8">
            <a:extLst>
              <a:ext uri="{FF2B5EF4-FFF2-40B4-BE49-F238E27FC236}">
                <a16:creationId xmlns:a16="http://schemas.microsoft.com/office/drawing/2014/main" id="{6D1E12A6-FA7A-477F-8C87-308C5B84B139}"/>
              </a:ext>
            </a:extLst>
          </p:cNvPr>
          <p:cNvSpPr/>
          <p:nvPr/>
        </p:nvSpPr>
        <p:spPr>
          <a:xfrm>
            <a:off x="6096000" y="54818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ru-RU" sz="3600" b="1" dirty="0">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Пользователь со сплошной заливкой">
            <a:extLst>
              <a:ext uri="{FF2B5EF4-FFF2-40B4-BE49-F238E27FC236}">
                <a16:creationId xmlns:a16="http://schemas.microsoft.com/office/drawing/2014/main" id="{F9E789CC-6D3A-4EB4-8D36-B7419E5B9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665" y="2190550"/>
            <a:ext cx="1551272" cy="1551272"/>
          </a:xfrm>
          <a:prstGeom prst="rect">
            <a:avLst/>
          </a:prstGeom>
        </p:spPr>
      </p:pic>
      <p:pic>
        <p:nvPicPr>
          <p:cNvPr id="7" name="Рисунок 6" descr="База данных со сплошной заливкой">
            <a:extLst>
              <a:ext uri="{FF2B5EF4-FFF2-40B4-BE49-F238E27FC236}">
                <a16:creationId xmlns:a16="http://schemas.microsoft.com/office/drawing/2014/main" id="{7567A25C-CA09-4C47-BEAD-EFE67E3893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70619" y="2068631"/>
            <a:ext cx="1695651" cy="1695651"/>
          </a:xfrm>
          <a:prstGeom prst="rect">
            <a:avLst/>
          </a:prstGeom>
        </p:spPr>
      </p:pic>
      <p:pic>
        <p:nvPicPr>
          <p:cNvPr id="8" name="Рисунок 7" descr="База данных со сплошной заливкой">
            <a:extLst>
              <a:ext uri="{FF2B5EF4-FFF2-40B4-BE49-F238E27FC236}">
                <a16:creationId xmlns:a16="http://schemas.microsoft.com/office/drawing/2014/main" id="{E48579E9-C555-4BA2-9EEE-1AEF7CD354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03632" y="2068631"/>
            <a:ext cx="1695651" cy="1695651"/>
          </a:xfrm>
          <a:prstGeom prst="rect">
            <a:avLst/>
          </a:prstGeom>
        </p:spPr>
      </p:pic>
      <p:pic>
        <p:nvPicPr>
          <p:cNvPr id="10" name="Рисунок 9" descr="Компьютер со сплошной заливкой">
            <a:extLst>
              <a:ext uri="{FF2B5EF4-FFF2-40B4-BE49-F238E27FC236}">
                <a16:creationId xmlns:a16="http://schemas.microsoft.com/office/drawing/2014/main" id="{AAFA6F05-E658-4BC1-968A-769BD41D9C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16478" y="2196165"/>
            <a:ext cx="1426144" cy="1426144"/>
          </a:xfrm>
          <a:prstGeom prst="rect">
            <a:avLst/>
          </a:prstGeom>
        </p:spPr>
      </p:pic>
      <p:sp>
        <p:nvSpPr>
          <p:cNvPr id="11" name="TextBox 10">
            <a:extLst>
              <a:ext uri="{FF2B5EF4-FFF2-40B4-BE49-F238E27FC236}">
                <a16:creationId xmlns:a16="http://schemas.microsoft.com/office/drawing/2014/main" id="{EE2FA06B-D086-48C2-A49B-2E538CEA9352}"/>
              </a:ext>
            </a:extLst>
          </p:cNvPr>
          <p:cNvSpPr txBox="1"/>
          <p:nvPr/>
        </p:nvSpPr>
        <p:spPr>
          <a:xfrm>
            <a:off x="1702068" y="3852512"/>
            <a:ext cx="3031957" cy="369332"/>
          </a:xfrm>
          <a:prstGeom prst="rect">
            <a:avLst/>
          </a:prstGeom>
          <a:noFill/>
        </p:spPr>
        <p:txBody>
          <a:bodyPr wrap="square" rtlCol="0">
            <a:spAutoFit/>
          </a:bodyPr>
          <a:lstStyle/>
          <a:p>
            <a:r>
              <a:rPr lang="ru-RU" dirty="0"/>
              <a:t>Пользователь</a:t>
            </a:r>
          </a:p>
        </p:txBody>
      </p:sp>
      <p:sp>
        <p:nvSpPr>
          <p:cNvPr id="12" name="TextBox 11">
            <a:extLst>
              <a:ext uri="{FF2B5EF4-FFF2-40B4-BE49-F238E27FC236}">
                <a16:creationId xmlns:a16="http://schemas.microsoft.com/office/drawing/2014/main" id="{4DBCAFE6-FB9A-4745-95FA-C69B9D1373B7}"/>
              </a:ext>
            </a:extLst>
          </p:cNvPr>
          <p:cNvSpPr txBox="1"/>
          <p:nvPr/>
        </p:nvSpPr>
        <p:spPr>
          <a:xfrm>
            <a:off x="5714196" y="3700115"/>
            <a:ext cx="1695651" cy="369332"/>
          </a:xfrm>
          <a:prstGeom prst="rect">
            <a:avLst/>
          </a:prstGeom>
          <a:noFill/>
        </p:spPr>
        <p:txBody>
          <a:bodyPr wrap="square" rtlCol="0">
            <a:spAutoFit/>
          </a:bodyPr>
          <a:lstStyle/>
          <a:p>
            <a:r>
              <a:rPr lang="ru-RU" dirty="0"/>
              <a:t>Острова 65</a:t>
            </a:r>
          </a:p>
        </p:txBody>
      </p:sp>
      <p:sp>
        <p:nvSpPr>
          <p:cNvPr id="13" name="TextBox 12">
            <a:extLst>
              <a:ext uri="{FF2B5EF4-FFF2-40B4-BE49-F238E27FC236}">
                <a16:creationId xmlns:a16="http://schemas.microsoft.com/office/drawing/2014/main" id="{7C3D36B6-97D4-4CD8-A1A2-4F725A715109}"/>
              </a:ext>
            </a:extLst>
          </p:cNvPr>
          <p:cNvSpPr txBox="1"/>
          <p:nvPr/>
        </p:nvSpPr>
        <p:spPr>
          <a:xfrm>
            <a:off x="9212984" y="3700115"/>
            <a:ext cx="1276948" cy="369332"/>
          </a:xfrm>
          <a:prstGeom prst="rect">
            <a:avLst/>
          </a:prstGeom>
          <a:noFill/>
        </p:spPr>
        <p:txBody>
          <a:bodyPr wrap="square" rtlCol="0">
            <a:spAutoFit/>
          </a:bodyPr>
          <a:lstStyle/>
          <a:p>
            <a:r>
              <a:rPr lang="en-US"/>
              <a:t>65.pfdo.ru</a:t>
            </a:r>
            <a:endParaRPr lang="ru-RU" dirty="0"/>
          </a:p>
        </p:txBody>
      </p:sp>
      <p:cxnSp>
        <p:nvCxnSpPr>
          <p:cNvPr id="15" name="Прямая со стрелкой 14">
            <a:extLst>
              <a:ext uri="{FF2B5EF4-FFF2-40B4-BE49-F238E27FC236}">
                <a16:creationId xmlns:a16="http://schemas.microsoft.com/office/drawing/2014/main" id="{E044D8A1-16EC-42C2-BF51-BFA21D601111}"/>
              </a:ext>
            </a:extLst>
          </p:cNvPr>
          <p:cNvCxnSpPr/>
          <p:nvPr/>
        </p:nvCxnSpPr>
        <p:spPr>
          <a:xfrm>
            <a:off x="3895020" y="2870735"/>
            <a:ext cx="1532022" cy="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428CC668-FA87-4F9B-B7AF-82AA33DF99A9}"/>
              </a:ext>
            </a:extLst>
          </p:cNvPr>
          <p:cNvCxnSpPr>
            <a:stCxn id="8" idx="1"/>
            <a:endCxn id="7" idx="3"/>
          </p:cNvCxnSpPr>
          <p:nvPr/>
        </p:nvCxnSpPr>
        <p:spPr>
          <a:xfrm flipH="1">
            <a:off x="7266270" y="2916457"/>
            <a:ext cx="1737362" cy="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46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rtlCol="0" anchor="ctr">
            <a:normAutofit/>
          </a:bodyPr>
          <a:lstStyle/>
          <a:p>
            <a:pPr rtl="0"/>
            <a:r>
              <a:rPr lang="ru-RU">
                <a:latin typeface="Franklin Gothic Book" panose="020B0503020102020204" pitchFamily="34" charset="0"/>
                <a:cs typeface="Segoe UI" panose="020B0502040204020203" pitchFamily="34" charset="0"/>
              </a:rPr>
              <a:t>Изменение источников</a:t>
            </a:r>
          </a:p>
        </p:txBody>
      </p:sp>
      <p:pic>
        <p:nvPicPr>
          <p:cNvPr id="5" name="Графический объект 4" descr="Открытая книга">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Объект 2">
            <a:extLst>
              <a:ext uri="{FF2B5EF4-FFF2-40B4-BE49-F238E27FC236}">
                <a16:creationId xmlns:a16="http://schemas.microsoft.com/office/drawing/2014/main" id="{81072FAC-EEE9-4F26-A784-BC07EACCBE9F}"/>
              </a:ext>
            </a:extLst>
          </p:cNvPr>
          <p:cNvSpPr>
            <a:spLocks noGrp="1"/>
          </p:cNvSpPr>
          <p:nvPr>
            <p:ph idx="1"/>
          </p:nvPr>
        </p:nvSpPr>
        <p:spPr>
          <a:xfrm>
            <a:off x="2257215" y="4352917"/>
            <a:ext cx="4224608" cy="1688746"/>
          </a:xfrm>
        </p:spPr>
        <p:txBody>
          <a:bodyPr vert="horz" lIns="91440" tIns="45720" rIns="91440" bIns="45720" rtlCol="0" anchor="t">
            <a:normAutofit/>
          </a:bodyPr>
          <a:lstStyle/>
          <a:p>
            <a:pPr rtl="0"/>
            <a:r>
              <a:rPr lang="ru-RU" sz="2000" dirty="0">
                <a:latin typeface="Segoe UI" panose="020B0502040204020203" pitchFamily="34" charset="0"/>
                <a:cs typeface="Segoe UI" panose="020B0502040204020203" pitchFamily="34" charset="0"/>
              </a:rPr>
              <a:t>Обратитесь к разделу примечаний ниже для рекомендаций по этой теме.</a:t>
            </a:r>
          </a:p>
        </p:txBody>
      </p:sp>
      <p:pic>
        <p:nvPicPr>
          <p:cNvPr id="9" name="Графический объект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Рисунок 5">
            <a:extLst>
              <a:ext uri="{FF2B5EF4-FFF2-40B4-BE49-F238E27FC236}">
                <a16:creationId xmlns:a16="http://schemas.microsoft.com/office/drawing/2014/main" id="{B89C0503-A10B-46AC-A06E-4788A4F1FBBB}"/>
              </a:ext>
            </a:extLst>
          </p:cNvPr>
          <p:cNvPicPr>
            <a:picLocks noChangeAspect="1"/>
          </p:cNvPicPr>
          <p:nvPr/>
        </p:nvPicPr>
        <p:blipFill>
          <a:blip r:embed="rId6"/>
          <a:stretch>
            <a:fillRect/>
          </a:stretch>
        </p:blipFill>
        <p:spPr>
          <a:xfrm>
            <a:off x="0" y="0"/>
            <a:ext cx="12192000" cy="6858000"/>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Объект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pic>
        <p:nvPicPr>
          <p:cNvPr id="11" name="Рисунок 10">
            <a:extLst>
              <a:ext uri="{FF2B5EF4-FFF2-40B4-BE49-F238E27FC236}">
                <a16:creationId xmlns:a16="http://schemas.microsoft.com/office/drawing/2014/main" id="{8F2EFB60-970E-4C6B-BE74-68895E0D0AFE}"/>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a:extLst>
              <a:ext uri="{FF2B5EF4-FFF2-40B4-BE49-F238E27FC236}">
                <a16:creationId xmlns:a16="http://schemas.microsoft.com/office/drawing/2014/main" id="{69285EC9-0A95-462D-B95F-42AC495B9D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7000"/>
            <a:ext cx="12192000" cy="6604000"/>
          </a:xfrm>
          <a:prstGeom prst="rect">
            <a:avLst/>
          </a:prstGeom>
        </p:spPr>
      </p:pic>
    </p:spTree>
    <p:extLst>
      <p:ext uri="{BB962C8B-B14F-4D97-AF65-F5344CB8AC3E}">
        <p14:creationId xmlns:p14="http://schemas.microsoft.com/office/powerpoint/2010/main" val="212758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rtlCol="0" anchor="ctr">
            <a:normAutofit/>
          </a:bodyPr>
          <a:lstStyle/>
          <a:p>
            <a:pPr rtl="0"/>
            <a:r>
              <a:rPr lang="ru-RU">
                <a:latin typeface="Franklin Gothic Book" panose="020B0503020102020204" pitchFamily="34" charset="0"/>
                <a:cs typeface="Segoe UI" panose="020B0502040204020203" pitchFamily="34" charset="0"/>
              </a:rPr>
              <a:t>Сужение темы</a:t>
            </a:r>
          </a:p>
        </p:txBody>
      </p:sp>
      <p:pic>
        <p:nvPicPr>
          <p:cNvPr id="4" name="Графический объект 3" descr="Книги на полке">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Объект 2">
            <a:extLst>
              <a:ext uri="{FF2B5EF4-FFF2-40B4-BE49-F238E27FC236}">
                <a16:creationId xmlns:a16="http://schemas.microsoft.com/office/drawing/2014/main" id="{31EFD88C-EC41-4850-9D1D-676D6AEE0358}"/>
              </a:ext>
            </a:extLst>
          </p:cNvPr>
          <p:cNvSpPr>
            <a:spLocks noGrp="1"/>
          </p:cNvSpPr>
          <p:nvPr>
            <p:ph idx="1"/>
          </p:nvPr>
        </p:nvSpPr>
        <p:spPr>
          <a:xfrm>
            <a:off x="2257215" y="4352917"/>
            <a:ext cx="4629722" cy="1688746"/>
          </a:xfrm>
        </p:spPr>
        <p:txBody>
          <a:bodyPr vert="horz" lIns="91440" tIns="45720" rIns="91440" bIns="45720" rtlCol="0" anchor="t">
            <a:normAutofit/>
          </a:bodyPr>
          <a:lstStyle/>
          <a:p>
            <a:pPr rtl="0"/>
            <a:r>
              <a:rPr lang="ru-RU" sz="2000">
                <a:latin typeface="Segoe UI" panose="020B0502040204020203" pitchFamily="34" charset="0"/>
                <a:cs typeface="Segoe UI" panose="020B0502040204020203" pitchFamily="34" charset="0"/>
              </a:rPr>
              <a:t>Обратитесь к разделу примечаний ниже для рекомендаций по этой теме.</a:t>
            </a:r>
          </a:p>
        </p:txBody>
      </p:sp>
      <p:pic>
        <p:nvPicPr>
          <p:cNvPr id="8" name="Графический объект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rtlCol="0" anchor="ctr">
            <a:normAutofit/>
          </a:bodyPr>
          <a:lstStyle/>
          <a:p>
            <a:pPr rtl="0"/>
            <a:r>
              <a:rPr lang="ru-RU">
                <a:latin typeface="Franklin Gothic Book" panose="020B0503020102020204" pitchFamily="34" charset="0"/>
                <a:cs typeface="Segoe UI" panose="020B0502040204020203" pitchFamily="34" charset="0"/>
              </a:rPr>
              <a:t>Организация исследования</a:t>
            </a:r>
          </a:p>
        </p:txBody>
      </p:sp>
      <p:pic>
        <p:nvPicPr>
          <p:cNvPr id="4" name="Графический объект 3" descr="Классная доска">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6" name="Объект 5">
            <a:extLst>
              <a:ext uri="{FF2B5EF4-FFF2-40B4-BE49-F238E27FC236}">
                <a16:creationId xmlns:a16="http://schemas.microsoft.com/office/drawing/2014/main" id="{C856D755-2374-40B4-B692-603C5E927388}"/>
              </a:ext>
            </a:extLst>
          </p:cNvPr>
          <p:cNvSpPr>
            <a:spLocks noGrp="1"/>
          </p:cNvSpPr>
          <p:nvPr>
            <p:ph idx="1"/>
          </p:nvPr>
        </p:nvSpPr>
        <p:spPr>
          <a:xfrm>
            <a:off x="2407138" y="3884245"/>
            <a:ext cx="4234293" cy="2292717"/>
          </a:xfrm>
        </p:spPr>
        <p:txBody>
          <a:bodyPr vert="horz" lIns="91440" tIns="45720" rIns="91440" bIns="45720" rtlCol="0" anchor="t">
            <a:normAutofit/>
          </a:bodyPr>
          <a:lstStyle/>
          <a:p>
            <a:pPr rtl="0"/>
            <a:r>
              <a:rPr lang="ru-RU" sz="1800">
                <a:latin typeface="Segoe UI" panose="020B0502040204020203" pitchFamily="34" charset="0"/>
                <a:cs typeface="Segoe UI" panose="020B0502040204020203" pitchFamily="34" charset="0"/>
              </a:rPr>
              <a:t>Обратитесь к разделу примечаний ниже для рекомендаций по этой теме.</a:t>
            </a:r>
          </a:p>
          <a:p>
            <a:pPr rtl="0"/>
            <a:endParaRPr lang="ru-RU">
              <a:latin typeface="Segoe UI" panose="020B0502040204020203" pitchFamily="34" charset="0"/>
              <a:cs typeface="Segoe UI" panose="020B0502040204020203" pitchFamily="34" charset="0"/>
            </a:endParaRPr>
          </a:p>
        </p:txBody>
      </p:sp>
      <p:pic>
        <p:nvPicPr>
          <p:cNvPr id="8" name="Графический объект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rtlCol="0" anchor="ctr">
            <a:normAutofit/>
          </a:bodyPr>
          <a:lstStyle/>
          <a:p>
            <a:pPr rtl="0"/>
            <a:r>
              <a:rPr lang="ru-RU">
                <a:latin typeface="Franklin Gothic Book" panose="020B0503020102020204" pitchFamily="34" charset="0"/>
                <a:cs typeface="Segoe UI" panose="020B0502040204020203" pitchFamily="34" charset="0"/>
              </a:rPr>
              <a:t>Представление исследования</a:t>
            </a:r>
          </a:p>
        </p:txBody>
      </p:sp>
      <p:pic>
        <p:nvPicPr>
          <p:cNvPr id="4" name="Графический объект 3" descr="Чат">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Объект 2">
            <a:extLst>
              <a:ext uri="{FF2B5EF4-FFF2-40B4-BE49-F238E27FC236}">
                <a16:creationId xmlns:a16="http://schemas.microsoft.com/office/drawing/2014/main" id="{3BF933A4-33C5-4102-BBB0-9B15EFF2F292}"/>
              </a:ext>
            </a:extLst>
          </p:cNvPr>
          <p:cNvSpPr>
            <a:spLocks noGrp="1"/>
          </p:cNvSpPr>
          <p:nvPr>
            <p:ph idx="1"/>
          </p:nvPr>
        </p:nvSpPr>
        <p:spPr>
          <a:xfrm>
            <a:off x="2257215" y="4352917"/>
            <a:ext cx="4676020" cy="1688746"/>
          </a:xfrm>
        </p:spPr>
        <p:txBody>
          <a:bodyPr vert="horz" lIns="91440" tIns="45720" rIns="91440" bIns="45720" rtlCol="0" anchor="t">
            <a:normAutofit/>
          </a:bodyPr>
          <a:lstStyle/>
          <a:p>
            <a:pPr rtl="0"/>
            <a:r>
              <a:rPr lang="ru-RU" sz="2000">
                <a:latin typeface="Segoe UI" panose="020B0502040204020203" pitchFamily="34" charset="0"/>
                <a:cs typeface="Segoe UI" panose="020B0502040204020203" pitchFamily="34" charset="0"/>
              </a:rPr>
              <a:t>Обратитесь к разделу примечаний ниже для рекомендаций по этой теме.</a:t>
            </a:r>
          </a:p>
          <a:p>
            <a:pPr rtl="0"/>
            <a:endParaRPr lang="ru-RU" sz="2000">
              <a:latin typeface="Franklin Gothic Book" panose="020B0503020102020204" pitchFamily="34" charset="0"/>
            </a:endParaRPr>
          </a:p>
        </p:txBody>
      </p:sp>
      <p:pic>
        <p:nvPicPr>
          <p:cNvPr id="8" name="Графический объект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8491_TF44781794_Win32" id="{413B8175-5016-44DB-B01C-6B7457E2296B}" vid="{60D2EA32-761A-4738-83F1-00C5B5FBD7D2}"/>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Презентация исследования</Template>
  <TotalTime>137</TotalTime>
  <Words>1196</Words>
  <Application>Microsoft Office PowerPoint</Application>
  <PresentationFormat>Широкоэкранный</PresentationFormat>
  <Paragraphs>88</Paragraphs>
  <Slides>10</Slides>
  <Notes>9</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vt:i4>
      </vt:variant>
    </vt:vector>
  </HeadingPairs>
  <TitlesOfParts>
    <vt:vector size="16" baseType="lpstr">
      <vt:lpstr>Arial</vt:lpstr>
      <vt:lpstr>Calibri</vt:lpstr>
      <vt:lpstr>Calibri Light</vt:lpstr>
      <vt:lpstr>Franklin Gothic Book</vt:lpstr>
      <vt:lpstr>Segoe UI</vt:lpstr>
      <vt:lpstr>Тема Office</vt:lpstr>
      <vt:lpstr>Сервис дополнительного образования</vt:lpstr>
      <vt:lpstr>Презентация PowerPoint</vt:lpstr>
      <vt:lpstr>Презентация PowerPoint</vt:lpstr>
      <vt:lpstr>Изменение источников</vt:lpstr>
      <vt:lpstr>Презентация PowerPoint</vt:lpstr>
      <vt:lpstr>Презентация PowerPoint</vt:lpstr>
      <vt:lpstr>Сужение темы</vt:lpstr>
      <vt:lpstr>Организация исследования</vt:lpstr>
      <vt:lpstr>Представление исследования</vt:lpstr>
      <vt:lpstr>Завершение презентации исследования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Сервис дополнительного образования</dc:title>
  <dc:creator>Fedor Churilov</dc:creator>
  <cp:lastModifiedBy>Fedor Churilov</cp:lastModifiedBy>
  <cp:revision>5</cp:revision>
  <dcterms:created xsi:type="dcterms:W3CDTF">2023-12-16T23:38:44Z</dcterms:created>
  <dcterms:modified xsi:type="dcterms:W3CDTF">2023-12-17T01:56:03Z</dcterms:modified>
</cp:coreProperties>
</file>