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71" r:id="rId4"/>
    <p:sldId id="266" r:id="rId5"/>
    <p:sldId id="270" r:id="rId6"/>
    <p:sldId id="269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7487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02390-0FE4-43E6-A701-C0B6E42FB3CC}" type="datetime1">
              <a:rPr lang="ru-RU" smtClean="0"/>
              <a:t>17.12.2023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F16D-08CA-4A89-AF84-2376B01481BC}" type="datetime1">
              <a:rPr lang="ru-RU" smtClean="0"/>
              <a:pPr/>
              <a:t>17.12.2023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5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проведении исследований легко перейти к одному источнику: Википедии. Однако вам необходимо включить в исследование различные источники. Рассмотрим следующие источники: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 кем можно провести интервью, чтобы получить дополнительные сведения по теме?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Актуальна ли тема и будет ли она актуальна для аудитории?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Какие статьи, блоги и журналы могут иметь отношение к моей теме?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Есть ли видео на YouTube по этой теме? Если да, то о чем они?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я могу найти по теме?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После того как вы найдете источники, вам необходимо будет оценить их с помощью следующих вопросов: </a:t>
            </a:r>
          </a:p>
          <a:p>
            <a:pPr rtl="0"/>
            <a:endParaRPr lang="ru-RU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ru-RU" b="1" i="0" dirty="0">
                <a:latin typeface="Segoe UI" panose="020B0502040204020203" pitchFamily="34" charset="0"/>
                <a:cs typeface="Segoe UI" panose="020B0502040204020203" pitchFamily="34" charset="0"/>
              </a:rPr>
              <a:t>Автор: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Кто является автором?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Почему я должен верить тому, что он или она говорят по этой теме?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Считается ли автор экспертом по этой теме? Откуда это знать?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ru-RU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ru-RU" b="1" i="0" dirty="0">
                <a:latin typeface="Segoe UI" panose="020B0502040204020203" pitchFamily="34" charset="0"/>
                <a:cs typeface="Segoe UI" panose="020B0502040204020203" pitchFamily="34" charset="0"/>
              </a:rPr>
              <a:t>Актуальность: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Насколько актуальна информация в источнике?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Когда был опубликован источник?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Не устарела ли информация?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ru-RU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ru-RU" b="1" i="0" dirty="0">
                <a:latin typeface="Segoe UI" panose="020B0502040204020203" pitchFamily="34" charset="0"/>
                <a:cs typeface="Segoe UI" panose="020B0502040204020203" pitchFamily="34" charset="0"/>
              </a:rPr>
              <a:t>Точность: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Является ли содержимое точным?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i="0" dirty="0">
                <a:latin typeface="Segoe UI" panose="020B0502040204020203" pitchFamily="34" charset="0"/>
                <a:cs typeface="Segoe UI" panose="020B0502040204020203" pitchFamily="34" charset="0"/>
              </a:rPr>
              <a:t>Объективно ли представлена информация? Выделены ли преимущества и недостатки?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2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0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E68BC-99F5-4C75-8DB2-0F525DB73349}" type="datetime1">
              <a:rPr lang="ru-RU" noProof="0" smtClean="0"/>
              <a:t>17.12.2023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3300F9-F3FF-4123-880F-938097F97806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D3DBA-67C6-4609-B2F6-13844D98BBEC}" type="datetime1">
              <a:rPr lang="ru-RU" noProof="0" smtClean="0"/>
              <a:t>17.12.2023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A6C93-9A3A-40AB-B173-88F67C7CD746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6733D-09A8-468B-A2F5-368EB7DF471D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B0CD2-7973-467E-B4EC-52F0F9777B49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B1586-B019-4DAD-ABCB-545ABB43208F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EF6A20-57C0-4A8C-8BFF-B497C7A15619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DAE915-6A3C-4DC3-B50A-20282B4A4EBD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DDB2B-DAA3-4D05-873A-C50EDC6723C0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B2242-F71C-4E50-AC3D-7024FCADD523}" type="datetime1">
              <a:rPr lang="ru-RU" noProof="0" smtClean="0"/>
              <a:t>17.12.2023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BBE2DD8-BF61-4FF4-B70E-A8654E9A01EE}" type="datetime1">
              <a:rPr lang="ru-RU" noProof="0" smtClean="0"/>
              <a:t>17.12.2023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ru-RU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Сервис дополнительного 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ru-RU" sz="2000" dirty="0">
                <a:latin typeface="Franklin Gothic Book" panose="020B0503020102020204" pitchFamily="34" charset="0"/>
              </a:rPr>
              <a:t>Команда:</a:t>
            </a:r>
            <a:r>
              <a:rPr lang="en-US" sz="2000" dirty="0">
                <a:latin typeface="Franklin Gothic Book" panose="020B0503020102020204" pitchFamily="34" charset="0"/>
              </a:rPr>
              <a:t> nonames.txt</a:t>
            </a:r>
            <a:r>
              <a:rPr lang="ru-RU" sz="2000" dirty="0">
                <a:latin typeface="Franklin Gothic Book" panose="020B0503020102020204" pitchFamily="34" charset="0"/>
              </a:rPr>
              <a:t> </a:t>
            </a:r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Графический объект 8" descr="Открытая книга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Овал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Графический объект 4" descr="Чат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Графический объект 6" descr="Классная доска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81" y="3633428"/>
            <a:ext cx="2594886" cy="2594886"/>
          </a:xfrm>
          <a:prstGeom prst="rect">
            <a:avLst/>
          </a:prstGeom>
        </p:spPr>
      </p:pic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Графический объект 10" descr="Книги на полке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tx1">
                <a:lumMod val="50000"/>
                <a:lumOff val="50000"/>
              </a:schemeClr>
            </a:gs>
            <a:gs pos="0">
              <a:schemeClr val="accent1">
                <a:lumMod val="5000"/>
                <a:lumOff val="95000"/>
              </a:schemeClr>
            </a:gs>
            <a:gs pos="51000">
              <a:schemeClr val="tx1">
                <a:lumMod val="65000"/>
                <a:lumOff val="35000"/>
              </a:schemeClr>
            </a:gs>
            <a:gs pos="73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B7A7BD-BB75-4003-8479-55FC48B3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4" y="838900"/>
            <a:ext cx="3870743" cy="475655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DF3F70-0033-4D90-AAB4-10E73AACB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317" y="753436"/>
            <a:ext cx="4911031" cy="4498072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46553" y="550929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3600" b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6096000" y="548185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Пользователь со сплошной заливкой">
            <a:extLst>
              <a:ext uri="{FF2B5EF4-FFF2-40B4-BE49-F238E27FC236}">
                <a16:creationId xmlns:a16="http://schemas.microsoft.com/office/drawing/2014/main" id="{F9E789CC-6D3A-4EB4-8D36-B7419E5B9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65" y="2190550"/>
            <a:ext cx="1551272" cy="1551272"/>
          </a:xfrm>
          <a:prstGeom prst="rect">
            <a:avLst/>
          </a:prstGeom>
        </p:spPr>
      </p:pic>
      <p:pic>
        <p:nvPicPr>
          <p:cNvPr id="7" name="Рисунок 6" descr="База данных со сплошной заливкой">
            <a:extLst>
              <a:ext uri="{FF2B5EF4-FFF2-40B4-BE49-F238E27FC236}">
                <a16:creationId xmlns:a16="http://schemas.microsoft.com/office/drawing/2014/main" id="{7567A25C-CA09-4C47-BEAD-EFE67E389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19" y="2068631"/>
            <a:ext cx="1695651" cy="1695651"/>
          </a:xfrm>
          <a:prstGeom prst="rect">
            <a:avLst/>
          </a:prstGeom>
        </p:spPr>
      </p:pic>
      <p:pic>
        <p:nvPicPr>
          <p:cNvPr id="8" name="Рисунок 7" descr="База данных со сплошной заливкой">
            <a:extLst>
              <a:ext uri="{FF2B5EF4-FFF2-40B4-BE49-F238E27FC236}">
                <a16:creationId xmlns:a16="http://schemas.microsoft.com/office/drawing/2014/main" id="{E48579E9-C555-4BA2-9EEE-1AEF7CD35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3632" y="2068631"/>
            <a:ext cx="1695651" cy="1695651"/>
          </a:xfrm>
          <a:prstGeom prst="rect">
            <a:avLst/>
          </a:prstGeom>
        </p:spPr>
      </p:pic>
      <p:pic>
        <p:nvPicPr>
          <p:cNvPr id="10" name="Рисунок 9" descr="Компьютер со сплошной заливкой">
            <a:extLst>
              <a:ext uri="{FF2B5EF4-FFF2-40B4-BE49-F238E27FC236}">
                <a16:creationId xmlns:a16="http://schemas.microsoft.com/office/drawing/2014/main" id="{AAFA6F05-E658-4BC1-968A-769BD41D9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478" y="2196165"/>
            <a:ext cx="1426144" cy="14261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2FA06B-D086-48C2-A49B-2E538CEA9352}"/>
              </a:ext>
            </a:extLst>
          </p:cNvPr>
          <p:cNvSpPr txBox="1"/>
          <p:nvPr/>
        </p:nvSpPr>
        <p:spPr>
          <a:xfrm>
            <a:off x="1702068" y="3852512"/>
            <a:ext cx="30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BCAFE6-FB9A-4745-95FA-C69B9D1373B7}"/>
              </a:ext>
            </a:extLst>
          </p:cNvPr>
          <p:cNvSpPr txBox="1"/>
          <p:nvPr/>
        </p:nvSpPr>
        <p:spPr>
          <a:xfrm>
            <a:off x="5714196" y="3700115"/>
            <a:ext cx="169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Острова 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D36B6-97D4-4CD8-A1A2-4F725A715109}"/>
              </a:ext>
            </a:extLst>
          </p:cNvPr>
          <p:cNvSpPr txBox="1"/>
          <p:nvPr/>
        </p:nvSpPr>
        <p:spPr>
          <a:xfrm>
            <a:off x="9212984" y="3700115"/>
            <a:ext cx="127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65.pfdo.ru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044D8A1-16EC-42C2-BF51-BFA21D601111}"/>
              </a:ext>
            </a:extLst>
          </p:cNvPr>
          <p:cNvCxnSpPr/>
          <p:nvPr/>
        </p:nvCxnSpPr>
        <p:spPr>
          <a:xfrm>
            <a:off x="3895020" y="2870735"/>
            <a:ext cx="1532022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28CC668-FA87-4F9B-B7AF-82AA33DF99A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266270" y="2916457"/>
            <a:ext cx="1737362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6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rtlCol="0" anchor="ctr">
            <a:normAutofit/>
          </a:bodyPr>
          <a:lstStyle/>
          <a:p>
            <a:pPr rtl="0"/>
            <a:r>
              <a:rPr lang="ru-RU">
                <a:latin typeface="Franklin Gothic Book" panose="020B0503020102020204" pitchFamily="34" charset="0"/>
                <a:cs typeface="Segoe UI" panose="020B0502040204020203" pitchFamily="34" charset="0"/>
              </a:rPr>
              <a:t>Изменение источников</a:t>
            </a:r>
          </a:p>
        </p:txBody>
      </p:sp>
      <p:pic>
        <p:nvPicPr>
          <p:cNvPr id="5" name="Графический объект 4" descr="Открытая книга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4224608" cy="1688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Обратитесь к разделу примечаний ниже для рекомендаций по этой теме.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9C0503-A10B-46AC-A06E-4788A4F1F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17062073-5027-4AA3-AB16-4D2C8C505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2EFB60-970E-4C6B-BE74-68895E0D0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9285EC9-0A95-462D-B95F-42AC495B9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0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91_TF44781794_Win32" id="{413B8175-5016-44DB-B01C-6B7457E2296B}" vid="{60D2EA32-761A-4738-83F1-00C5B5FBD7D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исследования</Template>
  <TotalTime>137</TotalTime>
  <Words>208</Words>
  <Application>Microsoft Office PowerPoint</Application>
  <PresentationFormat>Широкоэкранный</PresentationFormat>
  <Paragraphs>35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Book</vt:lpstr>
      <vt:lpstr>Segoe UI</vt:lpstr>
      <vt:lpstr>Тема Office</vt:lpstr>
      <vt:lpstr>Сервис дополнительного образования</vt:lpstr>
      <vt:lpstr>Презентация PowerPoint</vt:lpstr>
      <vt:lpstr>Презентация PowerPoint</vt:lpstr>
      <vt:lpstr>Изменение источников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дополнительного образования</dc:title>
  <dc:creator>Fedor Churilov</dc:creator>
  <cp:lastModifiedBy>Никита Коба</cp:lastModifiedBy>
  <cp:revision>6</cp:revision>
  <dcterms:created xsi:type="dcterms:W3CDTF">2023-12-16T23:38:44Z</dcterms:created>
  <dcterms:modified xsi:type="dcterms:W3CDTF">2023-12-17T03:27:53Z</dcterms:modified>
</cp:coreProperties>
</file>