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5" r:id="rId4"/>
  </p:sldMasterIdLst>
  <p:notesMasterIdLst>
    <p:notesMasterId r:id="rId19"/>
  </p:notesMasterIdLst>
  <p:handoutMasterIdLst>
    <p:handoutMasterId r:id="rId20"/>
  </p:handoutMasterIdLst>
  <p:sldIdLst>
    <p:sldId id="350" r:id="rId5"/>
    <p:sldId id="366" r:id="rId6"/>
    <p:sldId id="362" r:id="rId7"/>
    <p:sldId id="356" r:id="rId8"/>
    <p:sldId id="355" r:id="rId9"/>
    <p:sldId id="367" r:id="rId10"/>
    <p:sldId id="372" r:id="rId11"/>
    <p:sldId id="371" r:id="rId12"/>
    <p:sldId id="364" r:id="rId13"/>
    <p:sldId id="365" r:id="rId14"/>
    <p:sldId id="363" r:id="rId15"/>
    <p:sldId id="369" r:id="rId16"/>
    <p:sldId id="370"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00"/>
    <a:srgbClr val="800000"/>
    <a:srgbClr val="9900CC"/>
    <a:srgbClr val="0000FF"/>
    <a:srgbClr val="FF0066"/>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31" autoAdjust="0"/>
    <p:restoredTop sz="96327" autoAdjust="0"/>
  </p:normalViewPr>
  <p:slideViewPr>
    <p:cSldViewPr snapToGrid="0">
      <p:cViewPr varScale="1">
        <p:scale>
          <a:sx n="88" d="100"/>
          <a:sy n="88" d="100"/>
        </p:scale>
        <p:origin x="-69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pPr/>
              <a:t>‹#›</a:t>
            </a:fld>
            <a:endParaRPr lang="en-US" dirty="0"/>
          </a:p>
        </p:txBody>
      </p:sp>
    </p:spTree>
    <p:extLst>
      <p:ext uri="{BB962C8B-B14F-4D97-AF65-F5344CB8AC3E}">
        <p14:creationId xmlns=""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a:t>
            </a:fld>
            <a:endParaRPr lang="en-US" dirty="0"/>
          </a:p>
        </p:txBody>
      </p:sp>
    </p:spTree>
    <p:extLst>
      <p:ext uri="{BB962C8B-B14F-4D97-AF65-F5344CB8AC3E}">
        <p14:creationId xmlns="" xmlns:p14="http://schemas.microsoft.com/office/powerpoint/2010/main" val="203810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5</a:t>
            </a:fld>
            <a:endParaRPr lang="en-US" dirty="0"/>
          </a:p>
        </p:txBody>
      </p:sp>
    </p:spTree>
    <p:extLst>
      <p:ext uri="{BB962C8B-B14F-4D97-AF65-F5344CB8AC3E}">
        <p14:creationId xmlns="" xmlns:p14="http://schemas.microsoft.com/office/powerpoint/2010/main" val="246805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14</a:t>
            </a:fld>
            <a:endParaRPr lang="en-US" dirty="0"/>
          </a:p>
        </p:txBody>
      </p:sp>
    </p:spTree>
    <p:extLst>
      <p:ext uri="{BB962C8B-B14F-4D97-AF65-F5344CB8AC3E}">
        <p14:creationId xmlns=""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r>
              <a:rPr lang="en-US" smtClean="0"/>
              <a:t>September 3, 20XX</a:t>
            </a:r>
            <a:endParaRPr lang="en-US" dirty="0">
              <a:latin typeface="+mn-lt"/>
            </a:endParaRPr>
          </a:p>
        </p:txBody>
      </p:sp>
      <p:sp>
        <p:nvSpPr>
          <p:cNvPr id="17" name="Footer Placeholder 16"/>
          <p:cNvSpPr>
            <a:spLocks noGrp="1"/>
          </p:cNvSpPr>
          <p:nvPr>
            <p:ph type="ftr" sz="quarter" idx="11"/>
          </p:nvPr>
        </p:nvSpPr>
        <p:spPr/>
        <p:txBody>
          <a:bodyPr/>
          <a:lstStyle/>
          <a:p>
            <a:r>
              <a:rPr lang="en-US" smtClean="0"/>
              <a:t>Annual Review</a:t>
            </a:r>
            <a:endParaRPr lang="en-US" b="0" dirty="0"/>
          </a:p>
        </p:txBody>
      </p:sp>
      <p:sp>
        <p:nvSpPr>
          <p:cNvPr id="29" name="Slide Number Placeholder 2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September 3, 20XX</a:t>
            </a:r>
            <a:endParaRPr lang="en-US" dirty="0">
              <a:latin typeface="+mn-lt"/>
            </a:endParaRPr>
          </a:p>
        </p:txBody>
      </p:sp>
      <p:sp>
        <p:nvSpPr>
          <p:cNvPr id="5" name="Footer Placeholder 4"/>
          <p:cNvSpPr>
            <a:spLocks noGrp="1"/>
          </p:cNvSpPr>
          <p:nvPr>
            <p:ph type="ftr" sz="quarter" idx="11"/>
          </p:nvPr>
        </p:nvSpPr>
        <p:spPr/>
        <p:txBody>
          <a:bodyPr/>
          <a:lstStyle/>
          <a:p>
            <a:r>
              <a:rPr lang="en-US" smtClean="0"/>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September 3, 20XX</a:t>
            </a:r>
            <a:endParaRPr lang="en-US" dirty="0">
              <a:latin typeface="+mn-lt"/>
            </a:endParaRPr>
          </a:p>
        </p:txBody>
      </p:sp>
      <p:sp>
        <p:nvSpPr>
          <p:cNvPr id="5" name="Footer Placeholder 4"/>
          <p:cNvSpPr>
            <a:spLocks noGrp="1"/>
          </p:cNvSpPr>
          <p:nvPr>
            <p:ph type="ftr" sz="quarter" idx="11"/>
          </p:nvPr>
        </p:nvSpPr>
        <p:spPr/>
        <p:txBody>
          <a:bodyPr/>
          <a:lstStyle/>
          <a:p>
            <a:r>
              <a:rPr lang="en-US" smtClean="0"/>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3"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 xmlns:p14="http://schemas.microsoft.com/office/powerpoint/2010/main" val="2027108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bg>
      <p:bgPr>
        <a:solidFill>
          <a:schemeClr val="tx1"/>
        </a:solidFill>
        <a:effectLst/>
      </p:bgPr>
    </p:bg>
    <p:spTree>
      <p:nvGrpSpPr>
        <p:cNvPr id="1" name=""/>
        <p:cNvGrpSpPr/>
        <p:nvPr/>
      </p:nvGrpSpPr>
      <p:grpSpPr>
        <a:xfrm>
          <a:off x="0" y="0"/>
          <a:ext cx="0" cy="0"/>
          <a:chOff x="0" y="0"/>
          <a:chExt cx="0" cy="0"/>
        </a:xfrm>
      </p:grpSpPr>
      <p:grpSp>
        <p:nvGrpSpPr>
          <p:cNvPr id="3" name="Group 24">
            <a:extLst>
              <a:ext uri="{FF2B5EF4-FFF2-40B4-BE49-F238E27FC236}">
                <a16:creationId xmlns="" xmlns:a16="http://schemas.microsoft.com/office/drawing/2014/main" id="{A7D9F21A-75CF-6045-8FA1-C4F4E21B699C}"/>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6" name="Group 22">
            <a:extLst>
              <a:ext uri="{FF2B5EF4-FFF2-40B4-BE49-F238E27FC236}">
                <a16:creationId xmlns="" xmlns:a16="http://schemas.microsoft.com/office/drawing/2014/main" id="{EFD0B2D5-B3C2-D847-A220-86CB6A37E418}"/>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 xmlns:a16="http://schemas.microsoft.com/office/drawing/2014/main" id="{F777D2F0-DE3F-8343-B97A-E7FA440532FD}"/>
              </a:ext>
              <a:ext uri="{C183D7F6-B498-43B3-948B-1728B52AA6E4}">
                <adec:decorative xmlns=""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 xmlns:a16="http://schemas.microsoft.com/office/drawing/2014/main" id="{7DE0184F-2619-4333-B49F-C7ACE8B2C3A6}"/>
              </a:ext>
            </a:extLst>
          </p:cNvPr>
          <p:cNvSpPr>
            <a:spLocks noGrp="1"/>
          </p:cNvSpPr>
          <p:nvPr>
            <p:ph type="ftr" sz="quarter" idx="33"/>
          </p:nvPr>
        </p:nvSpPr>
        <p:spPr/>
        <p:txBody>
          <a:bodyPr/>
          <a:lstStyle/>
          <a:p>
            <a:r>
              <a:rPr lang="en-US" dirty="0"/>
              <a:t>Annual Review</a:t>
            </a:r>
            <a:endParaRPr lang="en-US" b="0" dirty="0"/>
          </a:p>
        </p:txBody>
      </p:sp>
      <p:sp>
        <p:nvSpPr>
          <p:cNvPr id="2" name="Date Placeholder 3">
            <a:extLst>
              <a:ext uri="{FF2B5EF4-FFF2-40B4-BE49-F238E27FC236}">
                <a16:creationId xmlns="" xmlns:a16="http://schemas.microsoft.com/office/drawing/2014/main" id="{5BEE3F78-D640-47E6-F461-2CF028EAD0E3}"/>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September 3, 20XX</a:t>
            </a:r>
            <a:endParaRPr lang="en-US" dirty="0">
              <a:latin typeface="+mn-lt"/>
            </a:endParaRPr>
          </a:p>
        </p:txBody>
      </p:sp>
    </p:spTree>
    <p:extLst>
      <p:ext uri="{BB962C8B-B14F-4D97-AF65-F5344CB8AC3E}">
        <p14:creationId xmlns=""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bg>
      <p:bgPr>
        <a:solidFill>
          <a:schemeClr val="tx1"/>
        </a:solidFill>
        <a:effectLst/>
      </p:bgPr>
    </p:bg>
    <p:spTree>
      <p:nvGrpSpPr>
        <p:cNvPr id="1" name=""/>
        <p:cNvGrpSpPr/>
        <p:nvPr/>
      </p:nvGrpSpPr>
      <p:grpSpPr>
        <a:xfrm>
          <a:off x="0" y="0"/>
          <a:ext cx="0" cy="0"/>
          <a:chOff x="0" y="0"/>
          <a:chExt cx="0" cy="0"/>
        </a:xfrm>
      </p:grpSpPr>
      <p:grpSp>
        <p:nvGrpSpPr>
          <p:cNvPr id="2" name="Group 17">
            <a:extLst>
              <a:ext uri="{FF2B5EF4-FFF2-40B4-BE49-F238E27FC236}">
                <a16:creationId xmlns="" xmlns:a16="http://schemas.microsoft.com/office/drawing/2014/main" id="{6ACB4ADD-D9F4-984E-B29D-A2CF6D19E810}"/>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3" name="Group 23">
            <a:extLst>
              <a:ext uri="{FF2B5EF4-FFF2-40B4-BE49-F238E27FC236}">
                <a16:creationId xmlns="" xmlns:a16="http://schemas.microsoft.com/office/drawing/2014/main" id="{669A90A7-BF26-684E-8C8B-638053DA1234}"/>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Tree>
    <p:extLst>
      <p:ext uri="{BB962C8B-B14F-4D97-AF65-F5344CB8AC3E}">
        <p14:creationId xmlns=""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 Col">
    <p:bg>
      <p:bgPr>
        <a:solidFill>
          <a:schemeClr val="tx1"/>
        </a:solidFill>
        <a:effectLst/>
      </p:bgPr>
    </p:bg>
    <p:spTree>
      <p:nvGrpSpPr>
        <p:cNvPr id="1" name=""/>
        <p:cNvGrpSpPr/>
        <p:nvPr/>
      </p:nvGrpSpPr>
      <p:grpSpPr>
        <a:xfrm>
          <a:off x="0" y="0"/>
          <a:ext cx="0" cy="0"/>
          <a:chOff x="0" y="0"/>
          <a:chExt cx="0" cy="0"/>
        </a:xfrm>
      </p:grpSpPr>
      <p:grpSp>
        <p:nvGrpSpPr>
          <p:cNvPr id="3" name="Group 18">
            <a:extLst>
              <a:ext uri="{FF2B5EF4-FFF2-40B4-BE49-F238E27FC236}">
                <a16:creationId xmlns="" xmlns:a16="http://schemas.microsoft.com/office/drawing/2014/main" id="{BDEF3328-825B-3946-8472-DB93D6A32867}"/>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 xmlns:a16="http://schemas.microsoft.com/office/drawing/2014/main" id="{51DEB652-BD6A-BD41-B85E-704D2C41A1C4}"/>
              </a:ext>
              <a:ext uri="{C183D7F6-B498-43B3-948B-1728B52AA6E4}">
                <adec:decorative xmlns=""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 xmlns:a16="http://schemas.microsoft.com/office/drawing/2014/main" id="{ED51C063-0222-064B-8A2E-485FE9EAC10D}"/>
              </a:ext>
              <a:ext uri="{C183D7F6-B498-43B3-948B-1728B52AA6E4}">
                <adec:decorative xmlns=""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 xmlns:a16="http://schemas.microsoft.com/office/drawing/2014/main" id="{D2060DA6-6E6F-47BF-9680-1B030F525DD2}"/>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 xmlns:a16="http://schemas.microsoft.com/office/drawing/2014/main" id="{80FEE6CB-7A68-C30C-38DD-5D9B336CEAD4}"/>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September 3, 20XX</a:t>
            </a:r>
            <a:endParaRPr lang="en-US" dirty="0">
              <a:latin typeface="+mn-lt"/>
            </a:endParaRPr>
          </a:p>
        </p:txBody>
      </p:sp>
    </p:spTree>
    <p:extLst>
      <p:ext uri="{BB962C8B-B14F-4D97-AF65-F5344CB8AC3E}">
        <p14:creationId xmlns=""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col">
    <p:bg>
      <p:bgPr>
        <a:solidFill>
          <a:schemeClr val="tx1"/>
        </a:solidFill>
        <a:effectLst/>
      </p:bgPr>
    </p:bg>
    <p:spTree>
      <p:nvGrpSpPr>
        <p:cNvPr id="1" name=""/>
        <p:cNvGrpSpPr/>
        <p:nvPr/>
      </p:nvGrpSpPr>
      <p:grpSpPr>
        <a:xfrm>
          <a:off x="0" y="0"/>
          <a:ext cx="0" cy="0"/>
          <a:chOff x="0" y="0"/>
          <a:chExt cx="0" cy="0"/>
        </a:xfrm>
      </p:grpSpPr>
      <p:grpSp>
        <p:nvGrpSpPr>
          <p:cNvPr id="3" name="Group 36">
            <a:extLst>
              <a:ext uri="{FF2B5EF4-FFF2-40B4-BE49-F238E27FC236}">
                <a16:creationId xmlns="" xmlns:a16="http://schemas.microsoft.com/office/drawing/2014/main" id="{868B08E5-2F7C-7749-8BDF-386EAF974BB0}"/>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 xmlns:a16="http://schemas.microsoft.com/office/drawing/2014/main" id="{51DEB652-BD6A-BD41-B85E-704D2C41A1C4}"/>
              </a:ext>
              <a:ext uri="{C183D7F6-B498-43B3-948B-1728B52AA6E4}">
                <adec:decorative xmlns=""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 xmlns:a16="http://schemas.microsoft.com/office/drawing/2014/main" id="{9F0C4CE5-5F02-B143-8FD1-1B235D270DAC}"/>
              </a:ext>
              <a:ext uri="{C183D7F6-B498-43B3-948B-1728B52AA6E4}">
                <adec:decorative xmlns=""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 xmlns:a16="http://schemas.microsoft.com/office/drawing/2014/main" id="{289A8C14-DB28-F34E-8098-168D4C75AF23}"/>
              </a:ext>
              <a:ext uri="{C183D7F6-B498-43B3-948B-1728B52AA6E4}">
                <adec:decorative xmlns=""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 xmlns:a16="http://schemas.microsoft.com/office/drawing/2014/main" id="{9A79B87D-E8CF-49AE-9326-2FEED2392F09}"/>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 xmlns:a16="http://schemas.microsoft.com/office/drawing/2014/main" id="{F1E69DAA-34F6-FC8E-3187-DACC516CCFB9}"/>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September 3, 20XX</a:t>
            </a:r>
            <a:endParaRPr lang="en-US" dirty="0">
              <a:latin typeface="+mn-lt"/>
            </a:endParaRPr>
          </a:p>
        </p:txBody>
      </p:sp>
    </p:spTree>
    <p:extLst>
      <p:ext uri="{BB962C8B-B14F-4D97-AF65-F5344CB8AC3E}">
        <p14:creationId xmlns=""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
    <p:bg>
      <p:bgPr>
        <a:solidFill>
          <a:schemeClr val="tx1"/>
        </a:solidFill>
        <a:effectLst/>
      </p:bgPr>
    </p:bg>
    <p:spTree>
      <p:nvGrpSpPr>
        <p:cNvPr id="1" name=""/>
        <p:cNvGrpSpPr/>
        <p:nvPr/>
      </p:nvGrpSpPr>
      <p:grpSpPr>
        <a:xfrm>
          <a:off x="0" y="0"/>
          <a:ext cx="0" cy="0"/>
          <a:chOff x="0" y="0"/>
          <a:chExt cx="0" cy="0"/>
        </a:xfrm>
      </p:grpSpPr>
      <p:grpSp>
        <p:nvGrpSpPr>
          <p:cNvPr id="5" name="Group 14">
            <a:extLst>
              <a:ext uri="{FF2B5EF4-FFF2-40B4-BE49-F238E27FC236}">
                <a16:creationId xmlns="" xmlns:a16="http://schemas.microsoft.com/office/drawing/2014/main" id="{C47A1EE0-4011-3749-B01C-FC489EEDF880}"/>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 xmlns:a16="http://schemas.microsoft.com/office/drawing/2014/main" id="{51DEB652-BD6A-BD41-B85E-704D2C41A1C4}"/>
              </a:ext>
              <a:ext uri="{C183D7F6-B498-43B3-948B-1728B52AA6E4}">
                <adec:decorative xmlns=""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7" name="Slide Number Placeholder 6">
            <a:extLst>
              <a:ext uri="{FF2B5EF4-FFF2-40B4-BE49-F238E27FC236}">
                <a16:creationId xmlns=""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
        <p:nvSpPr>
          <p:cNvPr id="6" name="Footer Placeholder 5">
            <a:extLst>
              <a:ext uri="{FF2B5EF4-FFF2-40B4-BE49-F238E27FC236}">
                <a16:creationId xmlns="" xmlns:a16="http://schemas.microsoft.com/office/drawing/2014/main" id="{2DBF2453-9E16-47FE-A8ED-4661246DE597}"/>
              </a:ext>
            </a:extLst>
          </p:cNvPr>
          <p:cNvSpPr>
            <a:spLocks noGrp="1"/>
          </p:cNvSpPr>
          <p:nvPr>
            <p:ph type="ftr" sz="quarter" idx="22"/>
          </p:nvPr>
        </p:nvSpPr>
        <p:spPr/>
        <p:txBody>
          <a:bodyPr/>
          <a:lstStyle/>
          <a:p>
            <a:r>
              <a:rPr lang="en-US" dirty="0"/>
              <a:t>Annual Review</a:t>
            </a:r>
            <a:endParaRPr lang="en-US" b="0" dirty="0"/>
          </a:p>
        </p:txBody>
      </p:sp>
      <p:sp>
        <p:nvSpPr>
          <p:cNvPr id="2" name="Date Placeholder 3">
            <a:extLst>
              <a:ext uri="{FF2B5EF4-FFF2-40B4-BE49-F238E27FC236}">
                <a16:creationId xmlns="" xmlns:a16="http://schemas.microsoft.com/office/drawing/2014/main" id="{051AB775-D834-FE78-61E7-1D421831F035}"/>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September 3, 20XX</a:t>
            </a:r>
            <a:endParaRPr lang="en-US" dirty="0">
              <a:latin typeface="+mn-lt"/>
            </a:endParaRPr>
          </a:p>
        </p:txBody>
      </p:sp>
    </p:spTree>
    <p:extLst>
      <p:ext uri="{BB962C8B-B14F-4D97-AF65-F5344CB8AC3E}">
        <p14:creationId xmlns=""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grpSp>
        <p:nvGrpSpPr>
          <p:cNvPr id="2" name="Group 29">
            <a:extLst>
              <a:ext uri="{FF2B5EF4-FFF2-40B4-BE49-F238E27FC236}">
                <a16:creationId xmlns="" xmlns:a16="http://schemas.microsoft.com/office/drawing/2014/main" id="{FFEF81ED-50DF-3946-87D9-407C13C3CE9F}"/>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 xmlns:a16="http://schemas.microsoft.com/office/drawing/2014/main" id="{AB5C3BF3-A164-DD48-BD02-4587489DA105}"/>
              </a:ext>
              <a:ext uri="{C183D7F6-B498-43B3-948B-1728B52AA6E4}">
                <adec:decorative xmlns=""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 xmlns:p14="http://schemas.microsoft.com/office/powerpoint/2010/main" val="999130720"/>
      </p:ext>
    </p:extLst>
  </p:cSld>
  <p:clrMapOvr>
    <a:masterClrMapping/>
  </p:clrMapOvr>
  <p:extLst>
    <p:ext uri="{DCECCB84-F9BA-43D5-87BE-67443E8EF086}">
      <p15:sldGuideLst xmlns="" xmlns:p15="http://schemas.microsoft.com/office/powerpoint/2012/main">
        <p15:guide id="1" pos="60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5" name="Slide Number Placeholder 4">
            <a:extLst>
              <a:ext uri="{FF2B5EF4-FFF2-40B4-BE49-F238E27FC236}">
                <a16:creationId xmlns=""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 xmlns:a16="http://schemas.microsoft.com/office/drawing/2014/main" id="{D1578EA5-216B-41F7-80D1-9ED07FFDB66F}"/>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 xmlns:a16="http://schemas.microsoft.com/office/drawing/2014/main" id="{7F404C10-744B-3A30-6A97-DEF88914AF8B}"/>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September 3, 20XX</a:t>
            </a:r>
            <a:endParaRPr lang="en-US" dirty="0">
              <a:latin typeface="+mn-lt"/>
            </a:endParaRPr>
          </a:p>
        </p:txBody>
      </p:sp>
    </p:spTree>
    <p:extLst>
      <p:ext uri="{BB962C8B-B14F-4D97-AF65-F5344CB8AC3E}">
        <p14:creationId xmlns="" xmlns:p14="http://schemas.microsoft.com/office/powerpoint/2010/main" val="2065862895"/>
      </p:ext>
    </p:extLst>
  </p:cSld>
  <p:clrMapOvr>
    <a:masterClrMapping/>
  </p:clrMapOvr>
  <p:extLst mod="1">
    <p:ext uri="{DCECCB84-F9BA-43D5-87BE-67443E8EF086}">
      <p15:sldGuideLst xmlns=""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September 3, 20XX</a:t>
            </a:r>
            <a:endParaRPr lang="en-US" dirty="0">
              <a:latin typeface="+mn-lt"/>
            </a:endParaRPr>
          </a:p>
        </p:txBody>
      </p:sp>
      <p:sp>
        <p:nvSpPr>
          <p:cNvPr id="5" name="Footer Placeholder 4"/>
          <p:cNvSpPr>
            <a:spLocks noGrp="1"/>
          </p:cNvSpPr>
          <p:nvPr>
            <p:ph type="ftr" sz="quarter" idx="11"/>
          </p:nvPr>
        </p:nvSpPr>
        <p:spPr/>
        <p:txBody>
          <a:bodyPr/>
          <a:lstStyle/>
          <a:p>
            <a:r>
              <a:rPr lang="en-US" smtClean="0"/>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September 3, 20XX</a:t>
            </a:r>
            <a:endParaRPr lang="en-US" dirty="0">
              <a:latin typeface="+mn-lt"/>
            </a:endParaRPr>
          </a:p>
        </p:txBody>
      </p:sp>
      <p:sp>
        <p:nvSpPr>
          <p:cNvPr id="5" name="Footer Placeholder 4"/>
          <p:cNvSpPr>
            <a:spLocks noGrp="1"/>
          </p:cNvSpPr>
          <p:nvPr>
            <p:ph type="ftr" sz="quarter" idx="11"/>
          </p:nvPr>
        </p:nvSpPr>
        <p:spPr/>
        <p:txBody>
          <a:bodyPr/>
          <a:lstStyle/>
          <a:p>
            <a:r>
              <a:rPr lang="en-US" smtClean="0"/>
              <a:t>Annual Review</a:t>
            </a:r>
            <a:endParaRPr lang="en-US" b="0" dirty="0"/>
          </a:p>
        </p:txBody>
      </p:sp>
      <p:sp>
        <p:nvSpPr>
          <p:cNvPr id="6" name="Slide Number Placeholder 5"/>
          <p:cNvSpPr>
            <a:spLocks noGrp="1"/>
          </p:cNvSpPr>
          <p:nvPr>
            <p:ph type="sldNum" sz="quarter" idx="12"/>
          </p:nvPr>
        </p:nvSpPr>
        <p:spPr>
          <a:xfrm>
            <a:off x="10566400" y="6416676"/>
            <a:ext cx="1016000" cy="365125"/>
          </a:xfrm>
        </p:spPr>
        <p:txBody>
          <a:bodyPr/>
          <a:lstStyle/>
          <a:p>
            <a:fld id="{294A09A9-5501-47C1-A89A-A340965A2BE2}" type="slidenum">
              <a:rPr lang="en-US" smtClean="0"/>
              <a:pPr/>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September 3, 20XX</a:t>
            </a:r>
            <a:endParaRPr lang="en-US" dirty="0">
              <a:latin typeface="+mn-lt"/>
            </a:endParaRPr>
          </a:p>
        </p:txBody>
      </p:sp>
      <p:sp>
        <p:nvSpPr>
          <p:cNvPr id="6" name="Footer Placeholder 5"/>
          <p:cNvSpPr>
            <a:spLocks noGrp="1"/>
          </p:cNvSpPr>
          <p:nvPr>
            <p:ph type="ftr" sz="quarter" idx="11"/>
          </p:nvPr>
        </p:nvSpPr>
        <p:spPr/>
        <p:txBody>
          <a:bodyPr/>
          <a:lstStyle/>
          <a:p>
            <a:r>
              <a:rPr lang="en-US" smtClean="0"/>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September 3, 20XX</a:t>
            </a:r>
            <a:endParaRPr lang="en-US" dirty="0">
              <a:latin typeface="+mn-lt"/>
            </a:endParaRPr>
          </a:p>
        </p:txBody>
      </p:sp>
      <p:sp>
        <p:nvSpPr>
          <p:cNvPr id="8" name="Footer Placeholder 7"/>
          <p:cNvSpPr>
            <a:spLocks noGrp="1"/>
          </p:cNvSpPr>
          <p:nvPr>
            <p:ph type="ftr" sz="quarter" idx="11"/>
          </p:nvPr>
        </p:nvSpPr>
        <p:spPr/>
        <p:txBody>
          <a:bodyPr/>
          <a:lstStyle/>
          <a:p>
            <a:r>
              <a:rPr lang="en-US" smtClean="0"/>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September 3, 20XX</a:t>
            </a:r>
            <a:endParaRPr lang="en-US" dirty="0">
              <a:latin typeface="+mn-lt"/>
            </a:endParaRPr>
          </a:p>
        </p:txBody>
      </p:sp>
      <p:sp>
        <p:nvSpPr>
          <p:cNvPr id="4" name="Footer Placeholder 3"/>
          <p:cNvSpPr>
            <a:spLocks noGrp="1"/>
          </p:cNvSpPr>
          <p:nvPr>
            <p:ph type="ftr" sz="quarter" idx="11"/>
          </p:nvPr>
        </p:nvSpPr>
        <p:spPr/>
        <p:txBody>
          <a:bodyPr/>
          <a:lstStyle/>
          <a:p>
            <a:r>
              <a:rPr lang="en-US" smtClean="0"/>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3, 20XX</a:t>
            </a:r>
            <a:endParaRPr lang="en-US" dirty="0">
              <a:latin typeface="+mn-lt"/>
            </a:endParaRPr>
          </a:p>
        </p:txBody>
      </p:sp>
      <p:sp>
        <p:nvSpPr>
          <p:cNvPr id="3" name="Footer Placeholder 2"/>
          <p:cNvSpPr>
            <a:spLocks noGrp="1"/>
          </p:cNvSpPr>
          <p:nvPr>
            <p:ph type="ftr" sz="quarter" idx="11"/>
          </p:nvPr>
        </p:nvSpPr>
        <p:spPr/>
        <p:txBody>
          <a:bodyPr/>
          <a:lstStyle/>
          <a:p>
            <a:r>
              <a:rPr lang="en-US" smtClean="0"/>
              <a:t>Annual Review</a:t>
            </a:r>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September 3, 20XX</a:t>
            </a:r>
            <a:endParaRPr lang="en-US" dirty="0">
              <a:latin typeface="+mn-lt"/>
            </a:endParaRPr>
          </a:p>
        </p:txBody>
      </p:sp>
      <p:sp>
        <p:nvSpPr>
          <p:cNvPr id="6" name="Footer Placeholder 5"/>
          <p:cNvSpPr>
            <a:spLocks noGrp="1"/>
          </p:cNvSpPr>
          <p:nvPr>
            <p:ph type="ftr" sz="quarter" idx="11"/>
          </p:nvPr>
        </p:nvSpPr>
        <p:spPr/>
        <p:txBody>
          <a:bodyPr/>
          <a:lstStyle/>
          <a:p>
            <a:r>
              <a:rPr lang="en-US" smtClean="0"/>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September 3, 20XX</a:t>
            </a:r>
            <a:endParaRPr lang="en-US" dirty="0">
              <a:latin typeface="+mn-lt"/>
            </a:endParaRPr>
          </a:p>
        </p:txBody>
      </p:sp>
      <p:sp>
        <p:nvSpPr>
          <p:cNvPr id="6" name="Footer Placeholder 5"/>
          <p:cNvSpPr>
            <a:spLocks noGrp="1"/>
          </p:cNvSpPr>
          <p:nvPr>
            <p:ph type="ftr" sz="quarter" idx="11"/>
          </p:nvPr>
        </p:nvSpPr>
        <p:spPr/>
        <p:txBody>
          <a:bodyPr/>
          <a:lstStyle/>
          <a:p>
            <a:r>
              <a:rPr lang="en-US" smtClean="0"/>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r>
              <a:rPr lang="en-US" smtClean="0"/>
              <a:t>September 3, 20XX</a:t>
            </a:r>
            <a:endParaRPr lang="en-US" dirty="0">
              <a:latin typeface="+mn-lt"/>
            </a:endParaRPr>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Annual Review</a:t>
            </a:r>
            <a:endParaRPr lang="en-US" b="0"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94A09A9-5501-47C1-A89A-A340965A2BE2}" type="slidenum">
              <a:rPr lang="en-US" smtClean="0"/>
              <a:pPr/>
              <a:t>‹#›</a:t>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60" r:id="rId14"/>
    <p:sldLayoutId id="2147484064" r:id="rId15"/>
    <p:sldLayoutId id="2147484065" r:id="rId16"/>
    <p:sldLayoutId id="2147484066" r:id="rId17"/>
    <p:sldLayoutId id="2147484067" r:id="rId18"/>
    <p:sldLayoutId id="2147483673" r:id="rId19"/>
  </p:sldLayoutIdLst>
  <p:hf hd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18E61D8-31A3-2D45-8E25-CBE846E26E1C}"/>
              </a:ext>
            </a:extLst>
          </p:cNvPr>
          <p:cNvSpPr>
            <a:spLocks noGrp="1"/>
          </p:cNvSpPr>
          <p:nvPr>
            <p:ph type="body" sz="quarter" idx="11"/>
          </p:nvPr>
        </p:nvSpPr>
        <p:spPr/>
        <p:txBody>
          <a:bodyPr>
            <a:normAutofit/>
          </a:bodyPr>
          <a:lstStyle/>
          <a:p>
            <a:r>
              <a:rPr lang="en-US" sz="2400" b="1" u="sng" dirty="0" smtClean="0">
                <a:solidFill>
                  <a:schemeClr val="bg1"/>
                </a:solidFill>
                <a:latin typeface="Times New Roman" pitchFamily="18" charset="0"/>
                <a:cs typeface="Times New Roman" pitchFamily="18" charset="0"/>
              </a:rPr>
              <a:t>Presented by</a:t>
            </a:r>
            <a:r>
              <a:rPr lang="en-US" sz="2400" b="1" dirty="0" smtClean="0">
                <a:solidFill>
                  <a:schemeClr val="bg1"/>
                </a:solidFill>
                <a:latin typeface="Times New Roman" pitchFamily="18" charset="0"/>
                <a:cs typeface="Times New Roman" pitchFamily="18" charset="0"/>
              </a:rPr>
              <a:t>:-</a:t>
            </a:r>
          </a:p>
          <a:p>
            <a:r>
              <a:rPr lang="en-US" sz="2000" b="1" dirty="0" err="1" smtClean="0">
                <a:solidFill>
                  <a:schemeClr val="accent3">
                    <a:lumMod val="50000"/>
                  </a:schemeClr>
                </a:solidFill>
                <a:latin typeface="Times New Roman" pitchFamily="18" charset="0"/>
                <a:cs typeface="Times New Roman" pitchFamily="18" charset="0"/>
              </a:rPr>
              <a:t>Deepthi</a:t>
            </a:r>
            <a:r>
              <a:rPr lang="en-US" sz="2000" b="1" dirty="0" smtClean="0">
                <a:solidFill>
                  <a:schemeClr val="accent3">
                    <a:lumMod val="50000"/>
                  </a:schemeClr>
                </a:solidFill>
                <a:latin typeface="Times New Roman" pitchFamily="18" charset="0"/>
                <a:cs typeface="Times New Roman" pitchFamily="18" charset="0"/>
              </a:rPr>
              <a:t>. R</a:t>
            </a:r>
            <a:endParaRPr lang="en-US" sz="2000" b="1" dirty="0">
              <a:solidFill>
                <a:schemeClr val="accent3">
                  <a:lumMod val="50000"/>
                </a:schemeClr>
              </a:solidFill>
              <a:latin typeface="Times New Roman" pitchFamily="18" charset="0"/>
              <a:cs typeface="Times New Roman" pitchFamily="18" charset="0"/>
            </a:endParaRPr>
          </a:p>
          <a:p>
            <a:r>
              <a:rPr lang="en-US" sz="2000" b="1" dirty="0" err="1" smtClean="0">
                <a:solidFill>
                  <a:schemeClr val="accent3">
                    <a:lumMod val="50000"/>
                  </a:schemeClr>
                </a:solidFill>
                <a:latin typeface="Times New Roman" pitchFamily="18" charset="0"/>
                <a:cs typeface="Times New Roman" pitchFamily="18" charset="0"/>
              </a:rPr>
              <a:t>Sahithi</a:t>
            </a:r>
            <a:r>
              <a:rPr lang="en-US" sz="2000" b="1" dirty="0" smtClean="0">
                <a:solidFill>
                  <a:schemeClr val="accent3">
                    <a:lumMod val="50000"/>
                  </a:schemeClr>
                </a:solidFill>
                <a:latin typeface="Times New Roman" pitchFamily="18" charset="0"/>
                <a:cs typeface="Times New Roman" pitchFamily="18" charset="0"/>
              </a:rPr>
              <a:t>. B</a:t>
            </a:r>
            <a:endParaRPr lang="en-US" sz="2000" b="1" dirty="0">
              <a:solidFill>
                <a:schemeClr val="accent3">
                  <a:lumMod val="50000"/>
                </a:schemeClr>
              </a:solidFill>
              <a:latin typeface="Times New Roman" pitchFamily="18" charset="0"/>
              <a:cs typeface="Times New Roman" pitchFamily="18" charset="0"/>
            </a:endParaRPr>
          </a:p>
          <a:p>
            <a:r>
              <a:rPr lang="en-US" sz="2000" b="1" dirty="0" err="1" smtClean="0">
                <a:solidFill>
                  <a:schemeClr val="accent3">
                    <a:lumMod val="50000"/>
                  </a:schemeClr>
                </a:solidFill>
                <a:latin typeface="Times New Roman" pitchFamily="18" charset="0"/>
                <a:cs typeface="Times New Roman" pitchFamily="18" charset="0"/>
              </a:rPr>
              <a:t>Sravani</a:t>
            </a:r>
            <a:r>
              <a:rPr lang="en-US" sz="2000" b="1" dirty="0" smtClean="0">
                <a:solidFill>
                  <a:schemeClr val="accent3">
                    <a:lumMod val="50000"/>
                  </a:schemeClr>
                </a:solidFill>
                <a:latin typeface="Times New Roman" pitchFamily="18" charset="0"/>
                <a:cs typeface="Times New Roman" pitchFamily="18" charset="0"/>
              </a:rPr>
              <a:t>. V</a:t>
            </a:r>
            <a:endParaRPr lang="en-US" sz="2000" b="1" dirty="0">
              <a:solidFill>
                <a:schemeClr val="accent3">
                  <a:lumMod val="50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Screenshot (117).png"/>
          <p:cNvPicPr>
            <a:picLocks noChangeAspect="1"/>
          </p:cNvPicPr>
          <p:nvPr/>
        </p:nvPicPr>
        <p:blipFill>
          <a:blip r:embed="rId3"/>
          <a:stretch>
            <a:fillRect/>
          </a:stretch>
        </p:blipFill>
        <p:spPr>
          <a:xfrm>
            <a:off x="2855343" y="966158"/>
            <a:ext cx="6596858" cy="3191773"/>
          </a:xfrm>
          <a:prstGeom prst="rect">
            <a:avLst/>
          </a:prstGeom>
        </p:spPr>
      </p:pic>
      <p:sp>
        <p:nvSpPr>
          <p:cNvPr id="8" name="Title 1">
            <a:extLst>
              <a:ext uri="{FF2B5EF4-FFF2-40B4-BE49-F238E27FC236}">
                <a16:creationId xmlns="" xmlns:a16="http://schemas.microsoft.com/office/drawing/2014/main" id="{293E168C-8042-5B4E-A5A4-A5BF693AE2D6}"/>
              </a:ext>
            </a:extLst>
          </p:cNvPr>
          <p:cNvSpPr>
            <a:spLocks noGrp="1"/>
          </p:cNvSpPr>
          <p:nvPr>
            <p:ph type="ctrTitle"/>
          </p:nvPr>
        </p:nvSpPr>
        <p:spPr>
          <a:xfrm>
            <a:off x="267419" y="0"/>
            <a:ext cx="11216640" cy="1008921"/>
          </a:xfrm>
        </p:spPr>
        <p:txBody>
          <a:bodyPr/>
          <a:lstStyle/>
          <a:p>
            <a:pPr algn="ctr"/>
            <a:r>
              <a:rPr lang="en-US" sz="4800" dirty="0" smtClean="0">
                <a:latin typeface="Times New Roman" pitchFamily="18" charset="0"/>
                <a:cs typeface="Times New Roman" pitchFamily="18" charset="0"/>
              </a:rPr>
              <a:t>Fuel Consumption of Vehicles</a:t>
            </a:r>
            <a:endParaRPr lang="en-US" sz="4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34"/>
          </p:nvPr>
        </p:nvSpPr>
        <p:spPr/>
        <p:txBody>
          <a:bodyPr/>
          <a:lstStyle/>
          <a:p>
            <a:fld id="{294A09A9-5501-47C1-A89A-A340965A2BE2}" type="slidenum">
              <a:rPr lang="en-US" smtClean="0"/>
              <a:pPr/>
              <a:t>10</a:t>
            </a:fld>
            <a:endParaRPr lang="en-US" dirty="0">
              <a:latin typeface="+mn-lt"/>
            </a:endParaRPr>
          </a:p>
        </p:txBody>
      </p:sp>
      <p:sp>
        <p:nvSpPr>
          <p:cNvPr id="19" name="TextBox 18"/>
          <p:cNvSpPr txBox="1"/>
          <p:nvPr/>
        </p:nvSpPr>
        <p:spPr>
          <a:xfrm>
            <a:off x="207032" y="129397"/>
            <a:ext cx="11818189" cy="9910405"/>
          </a:xfrm>
          <a:prstGeom prst="rect">
            <a:avLst/>
          </a:prstGeom>
          <a:noFill/>
        </p:spPr>
        <p:txBody>
          <a:bodyPr wrap="square" rtlCol="0">
            <a:spAutoFit/>
          </a:bodyPr>
          <a:lstStyle/>
          <a:p>
            <a:pPr algn="just"/>
            <a:r>
              <a:rPr lang="en-IN" b="1" dirty="0" err="1" smtClean="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Modeling</a:t>
            </a:r>
            <a:r>
              <a:rPr lang="en-IN" b="1" dirty="0" smtClean="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x, y</a:t>
            </a:r>
          </a:p>
          <a:p>
            <a:pPr algn="just">
              <a:buFont typeface="Arial" pitchFamily="34" charset="0"/>
              <a:buChar char="•"/>
            </a:pP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This is the method where to identify according to business goal, output as y and x as input columns.</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We are predicting the Fuel Consumption values, so the output column will be Fuel Consumption_Comb_L_100_km, and remaining are input columns.</a:t>
            </a:r>
          </a:p>
          <a:p>
            <a:pPr algn="just"/>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Feature Selection of x</a:t>
            </a:r>
          </a:p>
          <a:p>
            <a:pPr algn="just">
              <a:buFont typeface="Arial" pitchFamily="34" charset="0"/>
              <a:buChar char="•"/>
            </a:pP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This is method, according to business goal, checking taken input columns are important to our goal/model and if not important considering dropping of columns, for the modeling process.</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Model column is not important for modeling in out data.</a:t>
            </a:r>
          </a:p>
          <a:p>
            <a:pPr algn="just">
              <a:buFont typeface="Wingdings" pitchFamily="2" charset="2"/>
              <a:buChar char="Ø"/>
            </a:pPr>
            <a:r>
              <a:rPr lang="en-US" sz="1600" dirty="0" smtClean="0">
                <a:solidFill>
                  <a:schemeClr val="bg1"/>
                </a:solidFill>
                <a:latin typeface="Times New Roman" pitchFamily="18" charset="0"/>
                <a:cs typeface="Times New Roman" pitchFamily="18" charset="0"/>
              </a:rPr>
              <a:t> It is having more unique values </a:t>
            </a:r>
            <a:r>
              <a:rPr lang="en-US" sz="1600" dirty="0" err="1" smtClean="0">
                <a:solidFill>
                  <a:schemeClr val="bg1"/>
                </a:solidFill>
                <a:latin typeface="Times New Roman" pitchFamily="18" charset="0"/>
                <a:cs typeface="Times New Roman" pitchFamily="18" charset="0"/>
              </a:rPr>
              <a:t>i.e</a:t>
            </a:r>
            <a:r>
              <a:rPr lang="en-US" sz="1600" dirty="0" smtClean="0">
                <a:solidFill>
                  <a:schemeClr val="bg1"/>
                </a:solidFill>
                <a:latin typeface="Times New Roman" pitchFamily="18" charset="0"/>
                <a:cs typeface="Times New Roman" pitchFamily="18" charset="0"/>
              </a:rPr>
              <a:t> (946, 15) In 946 we are having 715 same classes.</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Considering remaining all columns for modeling.</a:t>
            </a:r>
            <a:r>
              <a:rPr lang="en-US" sz="1600" dirty="0" smtClean="0"/>
              <a:t>.</a:t>
            </a:r>
          </a:p>
          <a:p>
            <a:pPr algn="just"/>
            <a:endParaRPr lang="en-US" sz="1600" dirty="0" smtClean="0">
              <a:solidFill>
                <a:schemeClr val="bg1"/>
              </a:solidFill>
              <a:latin typeface="Times New Roman" pitchFamily="18" charset="0"/>
              <a:cs typeface="Times New Roman" pitchFamily="18" charset="0"/>
            </a:endParaRPr>
          </a:p>
          <a:p>
            <a:pPr algn="just"/>
            <a:r>
              <a:rPr lang="en-US" sz="16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Train-Test Split:-</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After feature engineering and selection, the next is to split your data into two different sets (training and testing sets). Further, always select non-overlapping subsets of your data for the training and evaluation sets to ensure proper testing.</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Here we are splitting the train data as 70% and test data as 30%. </a:t>
            </a:r>
          </a:p>
          <a:p>
            <a:pPr algn="just"/>
            <a:endParaRPr lang="en-US" sz="1600" dirty="0" smtClean="0">
              <a:solidFill>
                <a:schemeClr val="bg1"/>
              </a:solidFill>
              <a:latin typeface="Times New Roman" pitchFamily="18" charset="0"/>
              <a:cs typeface="Times New Roman" pitchFamily="18" charset="0"/>
            </a:endParaRPr>
          </a:p>
          <a:p>
            <a:pPr algn="just"/>
            <a:r>
              <a:rPr lang="en-US" sz="16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Missing values (Na) &amp; Outliers of Train &amp; Test:-</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Identifying missing values by </a:t>
            </a:r>
            <a:r>
              <a:rPr lang="en-US" sz="1600" dirty="0" err="1" smtClean="0">
                <a:solidFill>
                  <a:schemeClr val="bg1"/>
                </a:solidFill>
                <a:latin typeface="Times New Roman" pitchFamily="18" charset="0"/>
                <a:cs typeface="Times New Roman" pitchFamily="18" charset="0"/>
              </a:rPr>
              <a:t>isnull</a:t>
            </a:r>
            <a:r>
              <a:rPr lang="en-US" sz="1600" dirty="0" smtClean="0">
                <a:solidFill>
                  <a:schemeClr val="bg1"/>
                </a:solidFill>
                <a:latin typeface="Times New Roman" pitchFamily="18" charset="0"/>
                <a:cs typeface="Times New Roman" pitchFamily="18" charset="0"/>
              </a:rPr>
              <a:t>() function.</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There is no null values in the given data.</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In [Fuel_Consumption_City_L_100_km] column have upper outliers and also [CO2_Rating] column have upper outliers.</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Above we have handled the outliers, by using IQR and median.</a:t>
            </a:r>
          </a:p>
          <a:p>
            <a:pPr algn="just"/>
            <a:endParaRPr lang="en-US" sz="1600" dirty="0" smtClean="0">
              <a:solidFill>
                <a:schemeClr val="bg1"/>
              </a:solidFill>
              <a:latin typeface="Times New Roman" pitchFamily="18" charset="0"/>
              <a:cs typeface="Times New Roman" pitchFamily="18" charset="0"/>
            </a:endParaRPr>
          </a:p>
          <a:p>
            <a:pPr algn="just">
              <a:buFont typeface="Arial" pitchFamily="34" charset="0"/>
              <a:buChar char="•"/>
            </a:pPr>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16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Arial" pitchFamily="34" charset="0"/>
              <a:buChar char="•"/>
            </a:pPr>
            <a:endParaRPr lang="en-US" sz="1600" dirty="0" smtClean="0">
              <a:solidFill>
                <a:schemeClr val="bg1"/>
              </a:solidFill>
              <a:latin typeface="Times New Roman" pitchFamily="18" charset="0"/>
              <a:cs typeface="Times New Roman" pitchFamily="18" charset="0"/>
            </a:endParaRPr>
          </a:p>
          <a:p>
            <a:pPr algn="just"/>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1600" b="1" dirty="0" smtClean="0">
              <a:solidFill>
                <a:schemeClr val="bg1"/>
              </a:solidFill>
              <a:latin typeface="Times New Roman" pitchFamily="18" charset="0"/>
              <a:cs typeface="Times New Roman" pitchFamily="18" charset="0"/>
            </a:endParaRPr>
          </a:p>
          <a:p>
            <a:pPr algn="just"/>
            <a:endParaRPr lang="en-US" sz="1600" b="1" dirty="0" smtClean="0">
              <a:solidFill>
                <a:schemeClr val="bg1"/>
              </a:solidFill>
              <a:latin typeface="Times New Roman" pitchFamily="18" charset="0"/>
              <a:cs typeface="Times New Roman" pitchFamily="18" charset="0"/>
            </a:endParaRPr>
          </a:p>
          <a:p>
            <a:pPr algn="just"/>
            <a:endParaRPr lang="en-US" sz="1600" b="1" dirty="0" smtClean="0">
              <a:solidFill>
                <a:schemeClr val="bg1"/>
              </a:solidFill>
              <a:latin typeface="Times New Roman" pitchFamily="18" charset="0"/>
              <a:cs typeface="Times New Roman" pitchFamily="18" charset="0"/>
            </a:endParaRPr>
          </a:p>
          <a:p>
            <a:pPr algn="just"/>
            <a:endParaRPr lang="en-US" sz="1200" dirty="0" smtClean="0">
              <a:solidFill>
                <a:schemeClr val="bg1"/>
              </a:solidFill>
              <a:latin typeface="Times New Roman" pitchFamily="18" charset="0"/>
              <a:cs typeface="Times New Roman" pitchFamily="18" charset="0"/>
            </a:endParaRPr>
          </a:p>
          <a:p>
            <a:pPr algn="just"/>
            <a:endParaRPr lang="en-US" sz="1400" dirty="0" smtClean="0">
              <a:solidFill>
                <a:schemeClr val="bg1"/>
              </a:solidFill>
              <a:latin typeface="Times New Roman" pitchFamily="18" charset="0"/>
              <a:cs typeface="Times New Roman" pitchFamily="18" charset="0"/>
            </a:endParaRPr>
          </a:p>
          <a:p>
            <a:pPr algn="just"/>
            <a:endParaRPr lang="en-US" sz="1400" dirty="0" smtClean="0">
              <a:solidFill>
                <a:schemeClr val="bg1"/>
              </a:solidFill>
              <a:latin typeface="Times New Roman" pitchFamily="18" charset="0"/>
              <a:cs typeface="Times New Roman" pitchFamily="18" charset="0"/>
            </a:endParaRPr>
          </a:p>
          <a:p>
            <a:pPr algn="just"/>
            <a:endParaRPr lang="en-US" sz="1600" dirty="0" smtClean="0">
              <a:solidFill>
                <a:schemeClr val="bg1"/>
              </a:solidFill>
              <a:latin typeface="Times New Roman" pitchFamily="18" charset="0"/>
              <a:cs typeface="Times New Roman" pitchFamily="18" charset="0"/>
            </a:endParaRPr>
          </a:p>
          <a:p>
            <a:pPr algn="just"/>
            <a:endParaRPr lang="en-US" sz="1600" dirty="0" smtClean="0">
              <a:solidFill>
                <a:schemeClr val="bg1"/>
              </a:solidFill>
              <a:latin typeface="Times New Roman" pitchFamily="18" charset="0"/>
              <a:cs typeface="Times New Roman" pitchFamily="18" charset="0"/>
            </a:endParaRPr>
          </a:p>
          <a:p>
            <a:pPr algn="just"/>
            <a:endParaRPr lang="en-US" sz="1600" b="1" dirty="0" smtClean="0">
              <a:solidFill>
                <a:schemeClr val="bg1"/>
              </a:solidFill>
              <a:latin typeface="Times New Roman" pitchFamily="18" charset="0"/>
              <a:cs typeface="Times New Roman" pitchFamily="18" charset="0"/>
            </a:endParaRPr>
          </a:p>
          <a:p>
            <a:pPr marL="342900" indent="-342900" algn="just"/>
            <a:endParaRPr lang="en-US" sz="1600" b="1" dirty="0" smtClean="0">
              <a:solidFill>
                <a:schemeClr val="bg1"/>
              </a:solidFill>
              <a:latin typeface="Times New Roman" pitchFamily="18" charset="0"/>
              <a:cs typeface="Times New Roman" pitchFamily="18" charset="0"/>
            </a:endParaRPr>
          </a:p>
          <a:p>
            <a:pPr algn="just"/>
            <a:endParaRPr lang="en-US" sz="1600" b="1" dirty="0">
              <a:solidFill>
                <a:schemeClr val="bg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38023" y="103517"/>
            <a:ext cx="11809562" cy="9571851"/>
          </a:xfrm>
          <a:prstGeom prst="rect">
            <a:avLst/>
          </a:prstGeom>
        </p:spPr>
        <p:txBody>
          <a:bodyPr wrap="square">
            <a:spAutoFit/>
          </a:bodyPr>
          <a:lstStyle/>
          <a:p>
            <a:pPr algn="just"/>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Pre-Processing of </a:t>
            </a:r>
            <a:r>
              <a:rPr lang="en-US"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xtrain</a:t>
            </a:r>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&amp; </a:t>
            </a:r>
            <a:r>
              <a:rPr lang="en-US"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xtest</a:t>
            </a:r>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smtClean="0">
              <a:solidFill>
                <a:schemeClr val="bg1"/>
              </a:solidFill>
              <a:latin typeface="Times New Roman" pitchFamily="18" charset="0"/>
              <a:cs typeface="Times New Roman" pitchFamily="18" charset="0"/>
            </a:endParaRPr>
          </a:p>
          <a:p>
            <a:pPr algn="just"/>
            <a:r>
              <a:rPr lang="en-US" b="1" dirty="0" smtClean="0">
                <a:solidFill>
                  <a:schemeClr val="bg1"/>
                </a:solidFill>
                <a:latin typeface="Times New Roman" pitchFamily="18" charset="0"/>
                <a:cs typeface="Times New Roman" pitchFamily="18" charset="0"/>
              </a:rPr>
              <a:t>Categorical to Numerical (Encoding)</a:t>
            </a:r>
            <a:endParaRPr lang="en-US" dirty="0" smtClean="0">
              <a:solidFill>
                <a:schemeClr val="bg1"/>
              </a:solidFill>
              <a:latin typeface="Times New Roman" pitchFamily="18" charset="0"/>
              <a:cs typeface="Times New Roman" pitchFamily="18" charset="0"/>
            </a:endParaRPr>
          </a:p>
          <a:p>
            <a:pPr algn="just"/>
            <a:r>
              <a:rPr lang="en-US" sz="1600" dirty="0" smtClean="0">
                <a:solidFill>
                  <a:schemeClr val="bg1"/>
                </a:solidFill>
                <a:latin typeface="Times New Roman" pitchFamily="18" charset="0"/>
                <a:cs typeface="Times New Roman" pitchFamily="18" charset="0"/>
              </a:rPr>
              <a:t>Machine needs data in numeric format, so we need to convert categorical to numerical, while observing the number of classes , because it will increase the dimensionality if we are converting them to one hot encoding.</a:t>
            </a:r>
          </a:p>
          <a:p>
            <a:pPr algn="just">
              <a:buFont typeface="Wingdings" pitchFamily="2" charset="2"/>
              <a:buChar char="Ø"/>
            </a:pPr>
            <a:r>
              <a:rPr lang="en-US" sz="1600" dirty="0" smtClean="0">
                <a:solidFill>
                  <a:schemeClr val="bg1"/>
                </a:solidFill>
                <a:latin typeface="Times New Roman" pitchFamily="18" charset="0"/>
                <a:cs typeface="Times New Roman" pitchFamily="18" charset="0"/>
              </a:rPr>
              <a:t> Label Encoding for ordinal</a:t>
            </a:r>
          </a:p>
          <a:p>
            <a:pPr>
              <a:buFont typeface="Arial" pitchFamily="34" charset="0"/>
              <a:buChar char="•"/>
            </a:pPr>
            <a:r>
              <a:rPr lang="en-US" sz="1600" dirty="0" smtClean="0">
                <a:solidFill>
                  <a:schemeClr val="bg1"/>
                </a:solidFill>
                <a:latin typeface="Times New Roman" pitchFamily="18" charset="0"/>
                <a:cs typeface="Times New Roman" pitchFamily="18" charset="0"/>
              </a:rPr>
              <a:t> Lets assume cat column data : </a:t>
            </a:r>
            <a:r>
              <a:rPr lang="en-US" sz="1600" dirty="0" err="1" smtClean="0">
                <a:solidFill>
                  <a:schemeClr val="bg1"/>
                </a:solidFill>
                <a:latin typeface="Times New Roman" pitchFamily="18" charset="0"/>
                <a:cs typeface="Times New Roman" pitchFamily="18" charset="0"/>
              </a:rPr>
              <a:t>verygood</a:t>
            </a:r>
            <a:r>
              <a:rPr lang="en-US" sz="1600" dirty="0" smtClean="0">
                <a:solidFill>
                  <a:schemeClr val="bg1"/>
                </a:solidFill>
                <a:latin typeface="Times New Roman" pitchFamily="18" charset="0"/>
                <a:cs typeface="Times New Roman" pitchFamily="18" charset="0"/>
              </a:rPr>
              <a:t>, good, poor</a:t>
            </a:r>
          </a:p>
          <a:p>
            <a:pPr>
              <a:buFont typeface="Arial" pitchFamily="34" charset="0"/>
              <a:buChar char="•"/>
            </a:pPr>
            <a:r>
              <a:rPr lang="en-US" sz="1600" dirty="0" smtClean="0">
                <a:solidFill>
                  <a:schemeClr val="bg1"/>
                </a:solidFill>
                <a:latin typeface="Times New Roman" pitchFamily="18" charset="0"/>
                <a:cs typeface="Times New Roman" pitchFamily="18" charset="0"/>
              </a:rPr>
              <a:t> Ordinal – </a:t>
            </a:r>
            <a:r>
              <a:rPr lang="en-US" sz="1600" dirty="0" err="1" smtClean="0">
                <a:solidFill>
                  <a:schemeClr val="bg1"/>
                </a:solidFill>
                <a:latin typeface="Times New Roman" pitchFamily="18" charset="0"/>
                <a:cs typeface="Times New Roman" pitchFamily="18" charset="0"/>
              </a:rPr>
              <a:t>verygood</a:t>
            </a:r>
            <a:r>
              <a:rPr lang="en-US" sz="1600" dirty="0" smtClean="0">
                <a:solidFill>
                  <a:schemeClr val="bg1"/>
                </a:solidFill>
                <a:latin typeface="Times New Roman" pitchFamily="18" charset="0"/>
                <a:cs typeface="Times New Roman" pitchFamily="18" charset="0"/>
              </a:rPr>
              <a:t>  &gt; good &gt; poor - 3 &gt; 2 &gt; 1</a:t>
            </a:r>
          </a:p>
          <a:p>
            <a:pPr algn="just"/>
            <a:endParaRPr lang="en-US" sz="1600" dirty="0" smtClean="0">
              <a:solidFill>
                <a:schemeClr val="bg1"/>
              </a:solidFill>
              <a:latin typeface="Times New Roman" pitchFamily="18" charset="0"/>
              <a:cs typeface="Times New Roman" pitchFamily="18" charset="0"/>
            </a:endParaRPr>
          </a:p>
          <a:p>
            <a:pPr algn="just">
              <a:buFont typeface="Wingdings" pitchFamily="2" charset="2"/>
              <a:buChar char="Ø"/>
            </a:pPr>
            <a:r>
              <a:rPr lang="en-US" sz="1600" dirty="0" smtClean="0">
                <a:solidFill>
                  <a:schemeClr val="bg1"/>
                </a:solidFill>
                <a:latin typeface="Times New Roman" pitchFamily="18" charset="0"/>
                <a:cs typeface="Times New Roman" pitchFamily="18" charset="0"/>
              </a:rPr>
              <a:t> One hot encoding for nominal</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lets assume cat column data: a, b, c</a:t>
            </a:r>
          </a:p>
          <a:p>
            <a:pPr algn="just"/>
            <a:r>
              <a:rPr lang="en-US" sz="1600" dirty="0" smtClean="0">
                <a:solidFill>
                  <a:schemeClr val="bg1"/>
                </a:solidFill>
                <a:latin typeface="Times New Roman" pitchFamily="18" charset="0"/>
                <a:cs typeface="Times New Roman" pitchFamily="18" charset="0"/>
              </a:rPr>
              <a:t>				a  b  c</a:t>
            </a:r>
          </a:p>
          <a:p>
            <a:pPr algn="just"/>
            <a:r>
              <a:rPr lang="en-US" sz="1600" dirty="0" smtClean="0">
                <a:solidFill>
                  <a:schemeClr val="bg1"/>
                </a:solidFill>
                <a:latin typeface="Times New Roman" pitchFamily="18" charset="0"/>
                <a:cs typeface="Times New Roman" pitchFamily="18" charset="0"/>
              </a:rPr>
              <a:t>				1  0  0</a:t>
            </a:r>
          </a:p>
          <a:p>
            <a:pPr algn="just"/>
            <a:r>
              <a:rPr lang="en-US" sz="1600" dirty="0" smtClean="0">
                <a:solidFill>
                  <a:schemeClr val="bg1"/>
                </a:solidFill>
                <a:latin typeface="Times New Roman" pitchFamily="18" charset="0"/>
                <a:cs typeface="Times New Roman" pitchFamily="18" charset="0"/>
              </a:rPr>
              <a:t>				1  0  0</a:t>
            </a:r>
          </a:p>
          <a:p>
            <a:pPr algn="just"/>
            <a:r>
              <a:rPr lang="en-US" sz="1600" dirty="0" smtClean="0">
                <a:solidFill>
                  <a:schemeClr val="bg1"/>
                </a:solidFill>
                <a:latin typeface="Times New Roman" pitchFamily="18" charset="0"/>
                <a:cs typeface="Times New Roman" pitchFamily="18" charset="0"/>
              </a:rPr>
              <a:t>				0  1  0</a:t>
            </a:r>
          </a:p>
          <a:p>
            <a:pPr algn="just"/>
            <a:r>
              <a:rPr lang="en-US" sz="1600" dirty="0" smtClean="0">
                <a:solidFill>
                  <a:schemeClr val="bg1"/>
                </a:solidFill>
                <a:latin typeface="Times New Roman" pitchFamily="18" charset="0"/>
                <a:cs typeface="Times New Roman" pitchFamily="18" charset="0"/>
              </a:rPr>
              <a:t>				0  0  1</a:t>
            </a:r>
          </a:p>
          <a:p>
            <a:pPr algn="just"/>
            <a:r>
              <a:rPr lang="en-US" sz="16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Data Modeling:-</a:t>
            </a:r>
          </a:p>
          <a:p>
            <a:pPr>
              <a:buFont typeface="Arial" pitchFamily="34" charset="0"/>
              <a:buChar char="•"/>
            </a:pPr>
            <a:r>
              <a:rPr lang="en-US" sz="1600" dirty="0" smtClean="0">
                <a:solidFill>
                  <a:schemeClr val="bg1"/>
                </a:solidFill>
                <a:latin typeface="Times New Roman" pitchFamily="18" charset="0"/>
                <a:cs typeface="Times New Roman" pitchFamily="18" charset="0"/>
              </a:rPr>
              <a:t> Linear Algorithms (when the data is linear to output (having correlation)).</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Linear Regression</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Polynomial Regression</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Lasso &amp; Ridge Regression</a:t>
            </a:r>
          </a:p>
          <a:p>
            <a:pPr>
              <a:buFont typeface="Arial" pitchFamily="34" charset="0"/>
              <a:buChar char="•"/>
            </a:pPr>
            <a:r>
              <a:rPr lang="en-US" sz="1600" dirty="0" smtClean="0">
                <a:solidFill>
                  <a:schemeClr val="bg1"/>
                </a:solidFill>
                <a:latin typeface="Times New Roman" pitchFamily="18" charset="0"/>
                <a:cs typeface="Times New Roman" pitchFamily="18" charset="0"/>
              </a:rPr>
              <a:t> Non-Linear Algorithms (when the data is non-linear to output (not having correlation) using classification algorithms).</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RandomForest</a:t>
            </a:r>
            <a:r>
              <a:rPr lang="en-US" sz="1600" dirty="0" smtClean="0">
                <a:solidFill>
                  <a:schemeClr val="bg1"/>
                </a:solidFill>
                <a:latin typeface="Times New Roman" pitchFamily="18" charset="0"/>
                <a:cs typeface="Times New Roman" pitchFamily="18" charset="0"/>
              </a:rPr>
              <a:t> Regression</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Xgboost</a:t>
            </a:r>
            <a:r>
              <a:rPr lang="en-US" sz="1600" dirty="0" smtClean="0">
                <a:solidFill>
                  <a:schemeClr val="bg1"/>
                </a:solidFill>
                <a:latin typeface="Times New Roman" pitchFamily="18" charset="0"/>
                <a:cs typeface="Times New Roman" pitchFamily="18" charset="0"/>
              </a:rPr>
              <a:t> Regression</a:t>
            </a:r>
          </a:p>
          <a:p>
            <a:pPr lvl="1">
              <a:buFont typeface="Wingdings" pitchFamily="2" charset="2"/>
              <a:buChar char="Ø"/>
            </a:pPr>
            <a:r>
              <a:rPr lang="en-IN" sz="1600" dirty="0" smtClean="0">
                <a:solidFill>
                  <a:schemeClr val="bg1"/>
                </a:solidFill>
                <a:latin typeface="Times New Roman" pitchFamily="18" charset="0"/>
                <a:cs typeface="Times New Roman" pitchFamily="18" charset="0"/>
              </a:rPr>
              <a:t>SVM Regression</a:t>
            </a:r>
          </a:p>
          <a:p>
            <a:pPr marL="342900" indent="-342900">
              <a:buFont typeface="Arial" panose="020B0604020202020204" pitchFamily="34" charset="0"/>
              <a:buChar char="•"/>
            </a:pPr>
            <a:r>
              <a:rPr lang="en-IN" sz="1600" dirty="0" smtClean="0">
                <a:solidFill>
                  <a:schemeClr val="bg1"/>
                </a:solidFill>
                <a:latin typeface="Times New Roman" pitchFamily="18" charset="0"/>
                <a:cs typeface="Times New Roman" pitchFamily="18" charset="0"/>
              </a:rPr>
              <a:t>Linearity can be checked using correlation in feature selection.</a:t>
            </a:r>
          </a:p>
          <a:p>
            <a:pPr marL="342900" indent="-342900">
              <a:buFont typeface="Arial" panose="020B0604020202020204" pitchFamily="34" charset="0"/>
              <a:buChar char="•"/>
            </a:pPr>
            <a:r>
              <a:rPr lang="en-IN" sz="1600" dirty="0" smtClean="0">
                <a:solidFill>
                  <a:schemeClr val="bg1"/>
                </a:solidFill>
                <a:latin typeface="Times New Roman" pitchFamily="18" charset="0"/>
                <a:cs typeface="Times New Roman" pitchFamily="18" charset="0"/>
              </a:rPr>
              <a:t>Non linear models give more best predictions for linear data compared to linear models.</a:t>
            </a:r>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1600" dirty="0" smtClean="0">
              <a:solidFill>
                <a:schemeClr val="bg1"/>
              </a:solidFill>
              <a:latin typeface="Times New Roman" pitchFamily="18" charset="0"/>
              <a:cs typeface="Times New Roman" pitchFamily="18" charset="0"/>
            </a:endParaRPr>
          </a:p>
          <a:p>
            <a:pPr algn="just"/>
            <a:endParaRPr lang="en-US" sz="1600" dirty="0" smtClean="0">
              <a:solidFill>
                <a:schemeClr val="bg1"/>
              </a:solidFill>
              <a:latin typeface="Times New Roman" pitchFamily="18" charset="0"/>
              <a:cs typeface="Times New Roman" pitchFamily="18" charset="0"/>
            </a:endParaRPr>
          </a:p>
          <a:p>
            <a:pPr>
              <a:buFont typeface="Arial" pitchFamily="34" charset="0"/>
              <a:buChar char="•"/>
            </a:pPr>
            <a:endParaRPr lang="en-US" sz="1600" dirty="0" smtClean="0">
              <a:solidFill>
                <a:schemeClr val="bg1"/>
              </a:solidFill>
              <a:latin typeface="Times New Roman" pitchFamily="18" charset="0"/>
              <a:cs typeface="Times New Roman" pitchFamily="18" charset="0"/>
            </a:endParaRPr>
          </a:p>
          <a:p>
            <a:pPr lvl="1"/>
            <a:endParaRPr lang="en-US" sz="1600" dirty="0" smtClean="0">
              <a:solidFill>
                <a:schemeClr val="bg1"/>
              </a:solidFill>
              <a:latin typeface="Times New Roman" pitchFamily="18" charset="0"/>
              <a:cs typeface="Times New Roman" pitchFamily="18" charset="0"/>
            </a:endParaRPr>
          </a:p>
          <a:p>
            <a:pPr lvl="1"/>
            <a:endParaRPr lang="en-US" sz="1600"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endParaRPr lang="en-US" sz="1600" dirty="0" smtClean="0">
              <a:solidFill>
                <a:schemeClr val="bg1"/>
              </a:solidFill>
              <a:latin typeface="Times New Roman" pitchFamily="18" charset="0"/>
              <a:cs typeface="Times New Roman" pitchFamily="18" charset="0"/>
            </a:endParaRPr>
          </a:p>
          <a:p>
            <a:endParaRPr lang="en-US"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16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p>
          <a:p>
            <a:endParaRPr lang="en-US" sz="16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1600" dirty="0">
              <a:solidFill>
                <a:srgbClr val="CC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954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09909" y="449984"/>
            <a:ext cx="11737676" cy="5601533"/>
          </a:xfrm>
          <a:prstGeom prst="rect">
            <a:avLst/>
          </a:prstGeom>
        </p:spPr>
        <p:txBody>
          <a:bodyPr wrap="square">
            <a:spAutoFit/>
          </a:bodyPr>
          <a:lstStyle/>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Model Training:-</a:t>
            </a:r>
            <a:endPar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Arial" pitchFamily="34" charset="0"/>
              <a:buChar char="•"/>
            </a:pPr>
            <a:r>
              <a:rPr lang="en-US" sz="1600" dirty="0" smtClean="0">
                <a:solidFill>
                  <a:schemeClr val="bg1"/>
                </a:solidFill>
                <a:latin typeface="Times New Roman" pitchFamily="18" charset="0"/>
                <a:cs typeface="Times New Roman" pitchFamily="18" charset="0"/>
              </a:rPr>
              <a:t> Using </a:t>
            </a:r>
            <a:r>
              <a:rPr lang="en-US" sz="1600" dirty="0" err="1" smtClean="0">
                <a:solidFill>
                  <a:schemeClr val="bg1"/>
                </a:solidFill>
                <a:latin typeface="Times New Roman" pitchFamily="18" charset="0"/>
                <a:cs typeface="Times New Roman" pitchFamily="18" charset="0"/>
              </a:rPr>
              <a:t>xtrain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ytrain</a:t>
            </a:r>
            <a:r>
              <a:rPr lang="en-US" sz="1600" dirty="0" smtClean="0">
                <a:solidFill>
                  <a:schemeClr val="bg1"/>
                </a:solidFill>
                <a:latin typeface="Times New Roman" pitchFamily="18" charset="0"/>
                <a:cs typeface="Times New Roman" pitchFamily="18" charset="0"/>
              </a:rPr>
              <a:t> data</a:t>
            </a:r>
          </a:p>
          <a:p>
            <a:pPr>
              <a:buFont typeface="Arial" pitchFamily="34" charset="0"/>
              <a:buChar char="•"/>
            </a:pPr>
            <a:r>
              <a:rPr lang="en-US" sz="1600" dirty="0" smtClean="0">
                <a:solidFill>
                  <a:schemeClr val="bg1"/>
                </a:solidFill>
                <a:latin typeface="Times New Roman" pitchFamily="18" charset="0"/>
                <a:cs typeface="Times New Roman" pitchFamily="18" charset="0"/>
              </a:rPr>
              <a:t> Using fit command to train the defined model with </a:t>
            </a:r>
            <a:r>
              <a:rPr lang="en-US" sz="1600" dirty="0" err="1" smtClean="0">
                <a:solidFill>
                  <a:schemeClr val="bg1"/>
                </a:solidFill>
                <a:latin typeface="Times New Roman" pitchFamily="18" charset="0"/>
                <a:cs typeface="Times New Roman" pitchFamily="18" charset="0"/>
              </a:rPr>
              <a:t>xtrain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ytrain</a:t>
            </a:r>
            <a:endParaRPr lang="en-US" sz="1600" dirty="0" smtClean="0">
              <a:solidFill>
                <a:schemeClr val="bg1"/>
              </a:solidFill>
              <a:latin typeface="Times New Roman" pitchFamily="18" charset="0"/>
              <a:cs typeface="Times New Roman" pitchFamily="18" charset="0"/>
            </a:endParaRPr>
          </a:p>
          <a:p>
            <a:endParaRPr lang="en-US" sz="1600" dirty="0" smtClean="0">
              <a:solidFill>
                <a:schemeClr val="bg1"/>
              </a:solidFill>
              <a:latin typeface="Times New Roman" pitchFamily="18" charset="0"/>
              <a:cs typeface="Times New Roman" pitchFamily="18" charset="0"/>
            </a:endParaRPr>
          </a:p>
          <a:p>
            <a:r>
              <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Model Performance:-</a:t>
            </a:r>
          </a:p>
          <a:p>
            <a:pPr>
              <a:buFont typeface="Arial" pitchFamily="34" charset="0"/>
              <a:buChar char="•"/>
            </a:pPr>
            <a:r>
              <a:rPr lang="en-US" sz="1600" dirty="0" smtClean="0">
                <a:solidFill>
                  <a:schemeClr val="bg1"/>
                </a:solidFill>
                <a:latin typeface="Times New Roman" pitchFamily="18" charset="0"/>
                <a:cs typeface="Times New Roman" pitchFamily="18" charset="0"/>
              </a:rPr>
              <a:t> Checking Trained Model Performances on Test Data</a:t>
            </a:r>
          </a:p>
          <a:p>
            <a:pPr>
              <a:buFont typeface="Arial" pitchFamily="34" charset="0"/>
              <a:buChar char="•"/>
            </a:pPr>
            <a:r>
              <a:rPr lang="en-US" sz="1600" dirty="0" smtClean="0">
                <a:solidFill>
                  <a:schemeClr val="bg1"/>
                </a:solidFill>
                <a:latin typeface="Times New Roman" pitchFamily="18" charset="0"/>
                <a:cs typeface="Times New Roman" pitchFamily="18" charset="0"/>
              </a:rPr>
              <a:t> Using </a:t>
            </a:r>
            <a:r>
              <a:rPr lang="en-US" sz="1600" dirty="0" err="1" smtClean="0">
                <a:solidFill>
                  <a:schemeClr val="bg1"/>
                </a:solidFill>
                <a:latin typeface="Times New Roman" pitchFamily="18" charset="0"/>
                <a:cs typeface="Times New Roman" pitchFamily="18" charset="0"/>
              </a:rPr>
              <a:t>x_test</a:t>
            </a:r>
            <a:r>
              <a:rPr lang="en-US" sz="1600" dirty="0" smtClean="0">
                <a:solidFill>
                  <a:schemeClr val="bg1"/>
                </a:solidFill>
                <a:latin typeface="Times New Roman" pitchFamily="18" charset="0"/>
                <a:cs typeface="Times New Roman" pitchFamily="18" charset="0"/>
              </a:rPr>
              <a:t> data we will be getting predictions, these predictions will be compared to </a:t>
            </a:r>
            <a:r>
              <a:rPr lang="en-US" sz="1600" dirty="0" err="1" smtClean="0">
                <a:solidFill>
                  <a:schemeClr val="bg1"/>
                </a:solidFill>
                <a:latin typeface="Times New Roman" pitchFamily="18" charset="0"/>
                <a:cs typeface="Times New Roman" pitchFamily="18" charset="0"/>
              </a:rPr>
              <a:t>y_test</a:t>
            </a:r>
            <a:endParaRPr lang="en-US" sz="1600" dirty="0" smtClean="0">
              <a:solidFill>
                <a:schemeClr val="bg1"/>
              </a:solidFill>
              <a:latin typeface="Times New Roman" pitchFamily="18" charset="0"/>
              <a:cs typeface="Times New Roman" pitchFamily="18" charset="0"/>
            </a:endParaRPr>
          </a:p>
          <a:p>
            <a:pPr>
              <a:buFont typeface="Arial" pitchFamily="34" charset="0"/>
              <a:buChar char="•"/>
            </a:pPr>
            <a:r>
              <a:rPr lang="en-US" sz="1600" dirty="0" smtClean="0">
                <a:solidFill>
                  <a:schemeClr val="bg1"/>
                </a:solidFill>
                <a:latin typeface="Times New Roman" pitchFamily="18" charset="0"/>
                <a:cs typeface="Times New Roman" pitchFamily="18" charset="0"/>
              </a:rPr>
              <a:t> To check Model Performance we can use evaluation methods</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Error/Loss</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Model Score</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Bias-Variance Trade off (</a:t>
            </a:r>
            <a:r>
              <a:rPr lang="en-US" sz="1600" dirty="0" err="1" smtClean="0">
                <a:solidFill>
                  <a:schemeClr val="bg1"/>
                </a:solidFill>
                <a:latin typeface="Times New Roman" pitchFamily="18" charset="0"/>
                <a:cs typeface="Times New Roman" pitchFamily="18" charset="0"/>
              </a:rPr>
              <a:t>Underfit</a:t>
            </a:r>
            <a:r>
              <a:rPr lang="en-US" sz="1600" dirty="0" smtClean="0">
                <a:solidFill>
                  <a:schemeClr val="bg1"/>
                </a:solidFill>
                <a:latin typeface="Times New Roman" pitchFamily="18" charset="0"/>
                <a:cs typeface="Times New Roman" pitchFamily="18" charset="0"/>
              </a:rPr>
              <a:t> or </a:t>
            </a:r>
            <a:r>
              <a:rPr lang="en-US" sz="1600" dirty="0" err="1" smtClean="0">
                <a:solidFill>
                  <a:schemeClr val="bg1"/>
                </a:solidFill>
                <a:latin typeface="Times New Roman" pitchFamily="18" charset="0"/>
                <a:cs typeface="Times New Roman" pitchFamily="18" charset="0"/>
              </a:rPr>
              <a:t>Overfit</a:t>
            </a:r>
            <a:r>
              <a:rPr lang="en-US" sz="1600" dirty="0" smtClean="0">
                <a:solidFill>
                  <a:schemeClr val="bg1"/>
                </a:solidFill>
                <a:latin typeface="Times New Roman" pitchFamily="18" charset="0"/>
                <a:cs typeface="Times New Roman" pitchFamily="18" charset="0"/>
              </a:rPr>
              <a:t>)</a:t>
            </a:r>
          </a:p>
          <a:p>
            <a:pPr lvl="1">
              <a:buFont typeface="Wingdings" pitchFamily="2" charset="2"/>
              <a:buChar char="Ø"/>
            </a:pPr>
            <a:r>
              <a:rPr lang="en-US" sz="1600" dirty="0" smtClean="0">
                <a:solidFill>
                  <a:schemeClr val="bg1"/>
                </a:solidFill>
                <a:latin typeface="Times New Roman" pitchFamily="18" charset="0"/>
                <a:cs typeface="Times New Roman" pitchFamily="18" charset="0"/>
              </a:rPr>
              <a:t> Cross-Val Score</a:t>
            </a:r>
          </a:p>
          <a:p>
            <a:pPr algn="just"/>
            <a:endParaRPr lang="en-US" sz="1600" dirty="0" smtClean="0">
              <a:solidFill>
                <a:schemeClr val="bg1"/>
              </a:solidFill>
              <a:latin typeface="Times New Roman" pitchFamily="18" charset="0"/>
              <a:cs typeface="Times New Roman" pitchFamily="18" charset="0"/>
            </a:endParaRPr>
          </a:p>
          <a:p>
            <a:pPr algn="just"/>
            <a:r>
              <a:rPr lang="en-US" sz="1600" dirty="0" smtClean="0">
                <a:solidFill>
                  <a:schemeClr val="bg1"/>
                </a:solidFill>
                <a:latin typeface="Times New Roman" pitchFamily="18" charset="0"/>
                <a:cs typeface="Times New Roman" pitchFamily="18" charset="0"/>
              </a:rPr>
              <a:t>For regression we can use these Evaluation</a:t>
            </a:r>
          </a:p>
          <a:p>
            <a:pPr algn="just"/>
            <a:endParaRPr lang="en-US" sz="1600"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            Performance Metric                                                                                Regression</a:t>
            </a:r>
            <a:endParaRPr lang="en-US" sz="1600" b="1" dirty="0" smtClean="0">
              <a:solidFill>
                <a:schemeClr val="bg1"/>
              </a:solidFill>
              <a:latin typeface="Times New Roman" pitchFamily="18" charset="0"/>
              <a:cs typeface="Times New Roman" pitchFamily="18" charset="0"/>
            </a:endParaRPr>
          </a:p>
          <a:p>
            <a:pPr algn="just"/>
            <a:r>
              <a:rPr lang="en-US" sz="1600" b="1" dirty="0" smtClean="0">
                <a:solidFill>
                  <a:schemeClr val="bg1"/>
                </a:solidFill>
                <a:latin typeface="Times New Roman" pitchFamily="18" charset="0"/>
                <a:cs typeface="Times New Roman" pitchFamily="18" charset="0"/>
              </a:rPr>
              <a:t>                    Loss or Error                        </a:t>
            </a:r>
            <a:r>
              <a:rPr lang="en-US" sz="1600" dirty="0" smtClean="0">
                <a:solidFill>
                  <a:schemeClr val="bg1"/>
                </a:solidFill>
              </a:rPr>
              <a:t>→</a:t>
            </a:r>
            <a:r>
              <a:rPr lang="en-US" sz="1600" b="1"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MeanSquaredError</a:t>
            </a:r>
            <a:r>
              <a:rPr lang="en-US" sz="1600" dirty="0" smtClean="0">
                <a:solidFill>
                  <a:schemeClr val="bg1"/>
                </a:solidFill>
                <a:latin typeface="Times New Roman" pitchFamily="18" charset="0"/>
                <a:cs typeface="Times New Roman" pitchFamily="18" charset="0"/>
              </a:rPr>
              <a:t>/RMSE (For both Train and Test)</a:t>
            </a:r>
          </a:p>
          <a:p>
            <a:pPr algn="just"/>
            <a:r>
              <a:rPr lang="en-US" sz="1600" b="1" dirty="0" smtClean="0">
                <a:solidFill>
                  <a:schemeClr val="bg1"/>
                </a:solidFill>
                <a:latin typeface="Times New Roman" pitchFamily="18" charset="0"/>
                <a:cs typeface="Times New Roman" pitchFamily="18" charset="0"/>
              </a:rPr>
              <a:t>Model Score (Evaluation)                        </a:t>
            </a:r>
            <a:r>
              <a:rPr lang="en-US" sz="1600" dirty="0" smtClean="0">
                <a:solidFill>
                  <a:schemeClr val="bg1"/>
                </a:solidFill>
              </a:rPr>
              <a:t>→</a:t>
            </a: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R2score (Coefficient of Determination)</a:t>
            </a:r>
          </a:p>
          <a:p>
            <a:pPr algn="just"/>
            <a:r>
              <a:rPr lang="en-US" sz="1600" b="1" dirty="0" smtClean="0">
                <a:solidFill>
                  <a:schemeClr val="bg1"/>
                </a:solidFill>
                <a:latin typeface="Times New Roman" pitchFamily="18" charset="0"/>
                <a:cs typeface="Times New Roman" pitchFamily="18" charset="0"/>
              </a:rPr>
              <a:t>Bias-Variance Trade Off                          </a:t>
            </a:r>
            <a:r>
              <a:rPr lang="en-US" sz="1600" dirty="0" smtClean="0">
                <a:solidFill>
                  <a:schemeClr val="bg1"/>
                </a:solidFill>
              </a:rPr>
              <a:t>→</a:t>
            </a: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Higher error &amp; Lower score (</a:t>
            </a:r>
            <a:r>
              <a:rPr lang="en-US" sz="1600" dirty="0" err="1" smtClean="0">
                <a:solidFill>
                  <a:schemeClr val="bg1"/>
                </a:solidFill>
                <a:latin typeface="Times New Roman" pitchFamily="18" charset="0"/>
                <a:cs typeface="Times New Roman" pitchFamily="18" charset="0"/>
              </a:rPr>
              <a:t>underfit</a:t>
            </a:r>
            <a:r>
              <a:rPr lang="en-US" sz="1600" dirty="0" smtClean="0">
                <a:solidFill>
                  <a:schemeClr val="bg1"/>
                </a:solidFill>
                <a:latin typeface="Times New Roman" pitchFamily="18" charset="0"/>
                <a:cs typeface="Times New Roman" pitchFamily="18" charset="0"/>
              </a:rPr>
              <a:t>)</a:t>
            </a:r>
          </a:p>
          <a:p>
            <a:pPr algn="just"/>
            <a:r>
              <a:rPr lang="en-US" sz="1600" dirty="0" smtClean="0">
                <a:solidFill>
                  <a:schemeClr val="bg1"/>
                </a:solidFill>
                <a:latin typeface="Times New Roman" pitchFamily="18" charset="0"/>
                <a:cs typeface="Times New Roman" pitchFamily="18" charset="0"/>
              </a:rPr>
              <a:t>                  --                                                                                                Low Train error &amp; High Test error (</a:t>
            </a:r>
            <a:r>
              <a:rPr lang="en-US" sz="1600" dirty="0" err="1" smtClean="0">
                <a:solidFill>
                  <a:schemeClr val="bg1"/>
                </a:solidFill>
                <a:latin typeface="Times New Roman" pitchFamily="18" charset="0"/>
                <a:cs typeface="Times New Roman" pitchFamily="18" charset="0"/>
              </a:rPr>
              <a:t>Overfit</a:t>
            </a:r>
            <a:r>
              <a:rPr lang="en-US" sz="1600" dirty="0" smtClean="0">
                <a:solidFill>
                  <a:schemeClr val="bg1"/>
                </a:solidFill>
                <a:latin typeface="Times New Roman" pitchFamily="18" charset="0"/>
                <a:cs typeface="Times New Roman" pitchFamily="18" charset="0"/>
              </a:rPr>
              <a:t>)</a:t>
            </a:r>
          </a:p>
          <a:p>
            <a:pPr algn="just"/>
            <a:r>
              <a:rPr lang="en-US" sz="1600" b="1" dirty="0" smtClean="0">
                <a:solidFill>
                  <a:schemeClr val="bg1"/>
                </a:solidFill>
                <a:latin typeface="Times New Roman" pitchFamily="18" charset="0"/>
                <a:cs typeface="Times New Roman" pitchFamily="18" charset="0"/>
              </a:rPr>
              <a:t>               Cross-Val Score                         </a:t>
            </a:r>
            <a:r>
              <a:rPr lang="en-US" sz="1600" dirty="0" smtClean="0">
                <a:solidFill>
                  <a:schemeClr val="bg1"/>
                </a:solidFill>
              </a:rPr>
              <a:t>→</a:t>
            </a: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Checking trained model performance on entire x and y data</a:t>
            </a:r>
          </a:p>
          <a:p>
            <a:pPr lvl="1"/>
            <a:endParaRPr lang="en-US" sz="1600" dirty="0" smtClean="0">
              <a:solidFill>
                <a:schemeClr val="bg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6649" y="250837"/>
            <a:ext cx="11749177" cy="1600438"/>
          </a:xfrm>
          <a:prstGeom prst="rect">
            <a:avLst/>
          </a:prstGeom>
        </p:spPr>
        <p:txBody>
          <a:bodyPr wrap="square">
            <a:spAutoFit/>
          </a:bodyPr>
          <a:lstStyle/>
          <a:p>
            <a:pPr algn="just"/>
            <a:r>
              <a:rPr lang="en-US" sz="1600" dirty="0" smtClean="0">
                <a:solidFill>
                  <a:schemeClr val="bg1"/>
                </a:solidFill>
                <a:latin typeface="Times New Roman" pitchFamily="18" charset="0"/>
                <a:cs typeface="Times New Roman" pitchFamily="18" charset="0"/>
              </a:rPr>
              <a:t>Generating predictions for </a:t>
            </a:r>
            <a:r>
              <a:rPr lang="en-US" sz="1600" dirty="0" err="1" smtClean="0">
                <a:solidFill>
                  <a:schemeClr val="bg1"/>
                </a:solidFill>
                <a:latin typeface="Times New Roman" pitchFamily="18" charset="0"/>
                <a:cs typeface="Times New Roman" pitchFamily="18" charset="0"/>
              </a:rPr>
              <a:t>xtest</a:t>
            </a:r>
            <a:r>
              <a:rPr lang="en-US" sz="1600" dirty="0" smtClean="0">
                <a:solidFill>
                  <a:schemeClr val="bg1"/>
                </a:solidFill>
                <a:latin typeface="Times New Roman" pitchFamily="18" charset="0"/>
                <a:cs typeface="Times New Roman" pitchFamily="18" charset="0"/>
              </a:rPr>
              <a:t> data</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Using predict method in trained model to get </a:t>
            </a:r>
            <a:r>
              <a:rPr lang="en-US" sz="1600" dirty="0" err="1" smtClean="0">
                <a:solidFill>
                  <a:schemeClr val="bg1"/>
                </a:solidFill>
                <a:latin typeface="Times New Roman" pitchFamily="18" charset="0"/>
                <a:cs typeface="Times New Roman" pitchFamily="18" charset="0"/>
              </a:rPr>
              <a:t>ypredictions</a:t>
            </a:r>
            <a:r>
              <a:rPr lang="en-US" sz="1600" dirty="0" smtClean="0">
                <a:solidFill>
                  <a:schemeClr val="bg1"/>
                </a:solidFill>
                <a:latin typeface="Times New Roman" pitchFamily="18" charset="0"/>
                <a:cs typeface="Times New Roman" pitchFamily="18" charset="0"/>
              </a:rPr>
              <a:t> on test data. </a:t>
            </a:r>
          </a:p>
          <a:p>
            <a:pPr algn="just">
              <a:buFont typeface="Arial" pitchFamily="34" charset="0"/>
              <a:buChar char="•"/>
            </a:pPr>
            <a:r>
              <a:rPr lang="en-US" sz="1600" dirty="0" smtClean="0">
                <a:solidFill>
                  <a:schemeClr val="bg1"/>
                </a:solidFill>
                <a:latin typeface="Times New Roman" pitchFamily="18" charset="0"/>
                <a:cs typeface="Times New Roman" pitchFamily="18" charset="0"/>
              </a:rPr>
              <a:t> Comparing </a:t>
            </a:r>
            <a:r>
              <a:rPr lang="en-US" sz="1600" dirty="0" err="1" smtClean="0">
                <a:solidFill>
                  <a:schemeClr val="bg1"/>
                </a:solidFill>
                <a:latin typeface="Times New Roman" pitchFamily="18" charset="0"/>
                <a:cs typeface="Times New Roman" pitchFamily="18" charset="0"/>
              </a:rPr>
              <a:t>yprediction</a:t>
            </a:r>
            <a:r>
              <a:rPr lang="en-US" sz="1600" dirty="0" smtClean="0">
                <a:solidFill>
                  <a:schemeClr val="bg1"/>
                </a:solidFill>
                <a:latin typeface="Times New Roman" pitchFamily="18" charset="0"/>
                <a:cs typeface="Times New Roman" pitchFamily="18" charset="0"/>
              </a:rPr>
              <a:t> values with </a:t>
            </a:r>
            <a:r>
              <a:rPr lang="en-US" sz="1600" dirty="0" err="1" smtClean="0">
                <a:solidFill>
                  <a:schemeClr val="bg1"/>
                </a:solidFill>
                <a:latin typeface="Times New Roman" pitchFamily="18" charset="0"/>
                <a:cs typeface="Times New Roman" pitchFamily="18" charset="0"/>
              </a:rPr>
              <a:t>ytest</a:t>
            </a:r>
            <a:r>
              <a:rPr lang="en-US" sz="1600" dirty="0" smtClean="0">
                <a:solidFill>
                  <a:schemeClr val="bg1"/>
                </a:solidFill>
                <a:latin typeface="Times New Roman" pitchFamily="18" charset="0"/>
                <a:cs typeface="Times New Roman" pitchFamily="18" charset="0"/>
              </a:rPr>
              <a:t> for loss and performance</a:t>
            </a:r>
          </a:p>
          <a:p>
            <a:pPr algn="just"/>
            <a:endParaRPr lang="en-US" sz="1600" dirty="0" smtClean="0">
              <a:solidFill>
                <a:schemeClr val="bg1"/>
              </a:solidFill>
              <a:latin typeface="Times New Roman" pitchFamily="18" charset="0"/>
              <a:cs typeface="Times New Roman" pitchFamily="18" charset="0"/>
            </a:endParaRPr>
          </a:p>
          <a:p>
            <a:pPr algn="just"/>
            <a:endParaRPr lang="en-US" dirty="0" smtClean="0">
              <a:solidFill>
                <a:schemeClr val="bg1"/>
              </a:solidFill>
              <a:latin typeface="Times New Roman" pitchFamily="18" charset="0"/>
              <a:cs typeface="Times New Roman" pitchFamily="18" charset="0"/>
            </a:endParaRPr>
          </a:p>
          <a:p>
            <a:pPr lvl="1" algn="just"/>
            <a:endParaRPr lang="en-US" sz="1600" dirty="0" smtClean="0">
              <a:solidFill>
                <a:schemeClr val="bg1"/>
              </a:solidFill>
              <a:latin typeface="Times New Roman" pitchFamily="18" charset="0"/>
              <a:cs typeface="Times New Roman" pitchFamily="18" charset="0"/>
            </a:endParaRPr>
          </a:p>
        </p:txBody>
      </p:sp>
      <p:pic>
        <p:nvPicPr>
          <p:cNvPr id="12" name="Picture 11" descr="Capture.PNG"/>
          <p:cNvPicPr>
            <a:picLocks noChangeAspect="1"/>
          </p:cNvPicPr>
          <p:nvPr/>
        </p:nvPicPr>
        <p:blipFill>
          <a:blip r:embed="rId2"/>
          <a:stretch>
            <a:fillRect/>
          </a:stretch>
        </p:blipFill>
        <p:spPr>
          <a:xfrm>
            <a:off x="940281" y="1397481"/>
            <a:ext cx="9510692" cy="3709357"/>
          </a:xfrm>
          <a:prstGeom prst="rect">
            <a:avLst/>
          </a:prstGeom>
        </p:spPr>
      </p:pic>
      <p:sp>
        <p:nvSpPr>
          <p:cNvPr id="5" name="TextBox 4"/>
          <p:cNvSpPr txBox="1"/>
          <p:nvPr/>
        </p:nvSpPr>
        <p:spPr>
          <a:xfrm>
            <a:off x="215660" y="5451895"/>
            <a:ext cx="11542144" cy="646331"/>
          </a:xfrm>
          <a:prstGeom prst="rect">
            <a:avLst/>
          </a:prstGeom>
          <a:noFill/>
        </p:spPr>
        <p:txBody>
          <a:bodyPr wrap="square" rtlCol="0">
            <a:spAutoFit/>
          </a:bodyPr>
          <a:lstStyle/>
          <a:p>
            <a:pPr algn="just">
              <a:buFont typeface="Arial" pitchFamily="34" charset="0"/>
              <a:buChar char="•"/>
            </a:pPr>
            <a:r>
              <a:rPr lang="en-US" b="1" dirty="0" smtClean="0">
                <a:solidFill>
                  <a:schemeClr val="bg1"/>
                </a:solidFill>
                <a:latin typeface="Times New Roman" pitchFamily="18" charset="0"/>
                <a:cs typeface="Times New Roman" pitchFamily="18" charset="0"/>
              </a:rPr>
              <a:t> For Real Time Predictions, As per algorithms Random forest regression and </a:t>
            </a:r>
            <a:r>
              <a:rPr lang="en-US" b="1" dirty="0" err="1" smtClean="0">
                <a:solidFill>
                  <a:schemeClr val="bg1"/>
                </a:solidFill>
                <a:latin typeface="Times New Roman" pitchFamily="18" charset="0"/>
                <a:cs typeface="Times New Roman" pitchFamily="18" charset="0"/>
              </a:rPr>
              <a:t>Xgboost</a:t>
            </a:r>
            <a:r>
              <a:rPr lang="en-US" b="1" dirty="0" smtClean="0">
                <a:solidFill>
                  <a:schemeClr val="bg1"/>
                </a:solidFill>
                <a:latin typeface="Times New Roman" pitchFamily="18" charset="0"/>
                <a:cs typeface="Times New Roman" pitchFamily="18" charset="0"/>
              </a:rPr>
              <a:t> are giving best predictions. </a:t>
            </a:r>
          </a:p>
          <a:p>
            <a:pPr algn="just">
              <a:buFont typeface="Arial" pitchFamily="34" charset="0"/>
              <a:buChar char="•"/>
            </a:pPr>
            <a:r>
              <a:rPr lang="en-US" b="1" dirty="0" smtClean="0">
                <a:solidFill>
                  <a:schemeClr val="bg1"/>
                </a:solidFill>
                <a:latin typeface="Times New Roman" pitchFamily="18" charset="0"/>
                <a:cs typeface="Times New Roman" pitchFamily="18" charset="0"/>
              </a:rPr>
              <a:t> But we choose Random forest regression the actual value is 8.600 and predicted value 8.58.</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sdfghjkl.jpg"/>
          <p:cNvPicPr>
            <a:picLocks noChangeAspect="1"/>
          </p:cNvPicPr>
          <p:nvPr/>
        </p:nvPicPr>
        <p:blipFill>
          <a:blip r:embed="rId3">
            <a:lum bright="-10000" contrast="10000"/>
          </a:blip>
          <a:stretch>
            <a:fillRect/>
          </a:stretch>
        </p:blipFill>
        <p:spPr>
          <a:xfrm>
            <a:off x="2989410" y="690114"/>
            <a:ext cx="6038491" cy="3450566"/>
          </a:xfrm>
          <a:prstGeom prst="rect">
            <a:avLst/>
          </a:prstGeom>
        </p:spPr>
      </p:pic>
      <p:sp>
        <p:nvSpPr>
          <p:cNvPr id="23" name="Rectangle 22"/>
          <p:cNvSpPr/>
          <p:nvPr/>
        </p:nvSpPr>
        <p:spPr>
          <a:xfrm>
            <a:off x="3278038" y="4735750"/>
            <a:ext cx="5319753"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Questions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Smiley Face 24"/>
          <p:cNvSpPr/>
          <p:nvPr/>
        </p:nvSpPr>
        <p:spPr>
          <a:xfrm>
            <a:off x="3519578" y="4960188"/>
            <a:ext cx="569344" cy="543464"/>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8">
            <a:extLst>
              <a:ext uri="{FF2B5EF4-FFF2-40B4-BE49-F238E27FC236}">
                <a16:creationId xmlns="" xmlns:a16="http://schemas.microsoft.com/office/drawing/2014/main" id="{0B06EEEB-3B0A-C5FF-0556-2418D262984D}"/>
              </a:ext>
            </a:extLst>
          </p:cNvPr>
          <p:cNvSpPr txBox="1">
            <a:spLocks/>
          </p:cNvSpPr>
          <p:nvPr/>
        </p:nvSpPr>
        <p:spPr>
          <a:xfrm>
            <a:off x="284480" y="0"/>
            <a:ext cx="1604104" cy="844713"/>
          </a:xfrm>
          <a:prstGeom prst="rect">
            <a:avLst/>
          </a:prstGeom>
        </p:spPr>
        <p:txBody>
          <a:bodyPr vert="horz" lIns="0" tIns="0" rIns="0" bIns="0" anchor="b" anchorCtr="0">
            <a:no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CC0000"/>
                </a:solidFill>
                <a:effectLst>
                  <a:outerShdw blurRad="114300" dist="101600" dir="2700000" algn="tl" rotWithShape="0">
                    <a:srgbClr val="000000">
                      <a:alpha val="40000"/>
                    </a:srgbClr>
                  </a:outerShdw>
                </a:effectLst>
                <a:latin typeface="+mj-lt"/>
                <a:ea typeface="+mj-ea"/>
                <a:cs typeface="+mj-cs"/>
              </a:rPr>
              <a:t>Goal</a:t>
            </a:r>
            <a:r>
              <a:rPr kumimoji="0" lang="en-US" sz="4400" b="1" i="0" u="none" strike="noStrike" kern="1200" cap="none" spc="0" normalizeH="0" baseline="0" noProof="0" dirty="0" smtClean="0">
                <a:ln w="6350">
                  <a:noFill/>
                </a:ln>
                <a:solidFill>
                  <a:srgbClr val="CC0000"/>
                </a:solidFill>
                <a:effectLst>
                  <a:outerShdw blurRad="114300" dist="101600" dir="2700000" algn="tl" rotWithShape="0">
                    <a:srgbClr val="000000">
                      <a:alpha val="40000"/>
                    </a:srgbClr>
                  </a:outerShdw>
                </a:effectLst>
                <a:uLnTx/>
                <a:uFillTx/>
                <a:latin typeface="+mj-lt"/>
                <a:ea typeface="+mj-ea"/>
                <a:cs typeface="+mj-cs"/>
              </a:rPr>
              <a:t>:- </a:t>
            </a:r>
            <a:endParaRPr kumimoji="0" lang="en-US" sz="4400" b="1" i="0" u="none" strike="noStrike" kern="1200" cap="none" spc="0" normalizeH="0" baseline="0" noProof="0" dirty="0">
              <a:ln w="6350">
                <a:noFill/>
              </a:ln>
              <a:solidFill>
                <a:srgbClr val="CC0000"/>
              </a:solidFill>
              <a:effectLst>
                <a:outerShdw blurRad="114300" dist="101600" dir="2700000" algn="tl" rotWithShape="0">
                  <a:srgbClr val="000000">
                    <a:alpha val="40000"/>
                  </a:srgbClr>
                </a:outerShdw>
              </a:effectLst>
              <a:uLnTx/>
              <a:uFillTx/>
              <a:latin typeface="+mj-lt"/>
              <a:ea typeface="+mj-ea"/>
              <a:cs typeface="+mj-cs"/>
            </a:endParaRPr>
          </a:p>
        </p:txBody>
      </p:sp>
      <p:sp>
        <p:nvSpPr>
          <p:cNvPr id="17" name="TextBox 16"/>
          <p:cNvSpPr txBox="1"/>
          <p:nvPr/>
        </p:nvSpPr>
        <p:spPr>
          <a:xfrm>
            <a:off x="396241" y="924560"/>
            <a:ext cx="11043919" cy="954107"/>
          </a:xfrm>
          <a:prstGeom prst="rect">
            <a:avLst/>
          </a:prstGeom>
          <a:noFill/>
        </p:spPr>
        <p:txBody>
          <a:bodyPr wrap="square" rtlCol="0">
            <a:spAutoFit/>
          </a:bodyPr>
          <a:lstStyle/>
          <a:p>
            <a:pPr algn="just">
              <a:buFont typeface="Wingdings" pitchFamily="2" charset="2"/>
              <a:buChar char="ü"/>
            </a:pPr>
            <a:r>
              <a:rPr lang="en-US" sz="2400" b="1" dirty="0" smtClean="0">
                <a:solidFill>
                  <a:srgbClr val="660066"/>
                </a:solidFill>
                <a:latin typeface="Times New Roman" pitchFamily="18" charset="0"/>
                <a:cs typeface="Times New Roman" pitchFamily="18" charset="0"/>
              </a:rPr>
              <a:t> </a:t>
            </a:r>
            <a:r>
              <a:rPr lang="en-US" sz="2800" b="1" dirty="0" smtClean="0">
                <a:solidFill>
                  <a:srgbClr val="660066"/>
                </a:solidFill>
                <a:latin typeface="Times New Roman" pitchFamily="18" charset="0"/>
                <a:cs typeface="Times New Roman" pitchFamily="18" charset="0"/>
              </a:rPr>
              <a:t>To develop a predictive model for fuel consumption of the vehicles based on the data.</a:t>
            </a:r>
            <a:endParaRPr lang="en-US" sz="2400" b="1" dirty="0" smtClean="0">
              <a:solidFill>
                <a:srgbClr val="660066"/>
              </a:solidFill>
              <a:latin typeface="Times New Roman" pitchFamily="18" charset="0"/>
              <a:cs typeface="Times New Roman" pitchFamily="18" charset="0"/>
            </a:endParaRPr>
          </a:p>
        </p:txBody>
      </p:sp>
      <p:sp>
        <p:nvSpPr>
          <p:cNvPr id="21" name="TextBox 20"/>
          <p:cNvSpPr txBox="1"/>
          <p:nvPr/>
        </p:nvSpPr>
        <p:spPr>
          <a:xfrm>
            <a:off x="233681" y="2255520"/>
            <a:ext cx="6929119" cy="3231654"/>
          </a:xfrm>
          <a:prstGeom prst="rect">
            <a:avLst/>
          </a:prstGeom>
          <a:noFill/>
        </p:spPr>
        <p:txBody>
          <a:bodyPr wrap="square" rtlCol="0">
            <a:spAutoFit/>
          </a:bodyPr>
          <a:lstStyle/>
          <a:p>
            <a:pPr algn="just">
              <a:buFont typeface="Arial" pitchFamily="34" charset="0"/>
              <a:buChar char="•"/>
            </a:pPr>
            <a:r>
              <a:rPr lang="en-US" dirty="0" smtClean="0">
                <a:solidFill>
                  <a:schemeClr val="bg1"/>
                </a:solidFill>
                <a:latin typeface="Times New Roman" pitchFamily="18" charset="0"/>
                <a:cs typeface="Times New Roman" pitchFamily="18" charset="0"/>
              </a:rPr>
              <a:t> The goal of this data analysis is to develop a predictive model for fuel consumption of vehicles. the focus is on understanding the dataset, selecting appropriate features, and implementing a regression model. </a:t>
            </a:r>
          </a:p>
          <a:p>
            <a:pPr algn="just"/>
            <a:endParaRPr lang="en-US" sz="2000" dirty="0" smtClean="0">
              <a:solidFill>
                <a:schemeClr val="bg1"/>
              </a:solidFill>
              <a:latin typeface="Times New Roman" pitchFamily="18" charset="0"/>
              <a:cs typeface="Times New Roman" pitchFamily="18" charset="0"/>
            </a:endParaRPr>
          </a:p>
          <a:p>
            <a:pPr algn="just">
              <a:buFont typeface="Arial" pitchFamily="34" charset="0"/>
              <a:buChar char="•"/>
            </a:pPr>
            <a:r>
              <a:rPr lang="en-US" dirty="0" smtClean="0">
                <a:solidFill>
                  <a:schemeClr val="bg1"/>
                </a:solidFill>
                <a:latin typeface="Times New Roman" pitchFamily="18" charset="0"/>
                <a:cs typeface="Times New Roman" pitchFamily="18" charset="0"/>
              </a:rPr>
              <a:t> The goal would likely be to build a regression model that accurately predicts fuel consumption using the input features provided in the dataset. Based on the provided dataset columns, here are the general steps you might follow for your machine learning project on predicting fuel consumption.</a:t>
            </a:r>
          </a:p>
          <a:p>
            <a:pPr algn="just"/>
            <a:endParaRPr lang="en-US" sz="2000" dirty="0" smtClean="0">
              <a:solidFill>
                <a:schemeClr val="bg1"/>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22" name="Picture 21" descr="Screenshot (118).png"/>
          <p:cNvPicPr>
            <a:picLocks noChangeAspect="1"/>
          </p:cNvPicPr>
          <p:nvPr/>
        </p:nvPicPr>
        <p:blipFill>
          <a:blip r:embed="rId2"/>
          <a:stretch>
            <a:fillRect/>
          </a:stretch>
        </p:blipFill>
        <p:spPr>
          <a:xfrm>
            <a:off x="7412121" y="2119720"/>
            <a:ext cx="4495399" cy="4521882"/>
          </a:xfrm>
          <a:prstGeom prst="rect">
            <a:avLst/>
          </a:prstGeom>
        </p:spPr>
      </p:pic>
    </p:spTree>
    <p:extLst>
      <p:ext uri="{BB962C8B-B14F-4D97-AF65-F5344CB8AC3E}">
        <p14:creationId xmlns="" xmlns:p14="http://schemas.microsoft.com/office/powerpoint/2010/main" val="76767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8">
            <a:extLst>
              <a:ext uri="{FF2B5EF4-FFF2-40B4-BE49-F238E27FC236}">
                <a16:creationId xmlns="" xmlns:a16="http://schemas.microsoft.com/office/drawing/2014/main" id="{0B06EEEB-3B0A-C5FF-0556-2418D262984D}"/>
              </a:ext>
            </a:extLst>
          </p:cNvPr>
          <p:cNvSpPr txBox="1">
            <a:spLocks/>
          </p:cNvSpPr>
          <p:nvPr/>
        </p:nvSpPr>
        <p:spPr>
          <a:xfrm>
            <a:off x="165627" y="129397"/>
            <a:ext cx="2223864" cy="542788"/>
          </a:xfrm>
          <a:prstGeom prst="rect">
            <a:avLst/>
          </a:prstGeom>
        </p:spPr>
        <p:txBody>
          <a:bodyPr vert="horz" lIns="0" tIns="0" rIns="0" bIns="0" anchor="b" anchorCtr="0">
            <a:no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noFill/>
                </a:ln>
                <a:solidFill>
                  <a:srgbClr val="CC0000"/>
                </a:solidFill>
                <a:effectLst>
                  <a:outerShdw blurRad="114300" dist="101600" dir="2700000" algn="tl" rotWithShape="0">
                    <a:srgbClr val="000000">
                      <a:alpha val="40000"/>
                    </a:srgbClr>
                  </a:outerShdw>
                </a:effectLst>
                <a:uLnTx/>
                <a:uFillTx/>
                <a:latin typeface="Times New Roman" pitchFamily="18" charset="0"/>
                <a:ea typeface="+mj-ea"/>
                <a:cs typeface="Times New Roman" pitchFamily="18" charset="0"/>
              </a:rPr>
              <a:t>About</a:t>
            </a:r>
            <a:r>
              <a:rPr lang="en-US" sz="4400" b="1" dirty="0" smtClean="0">
                <a:ln w="6350">
                  <a:noFill/>
                </a:ln>
                <a:solidFill>
                  <a:srgbClr val="CC0000"/>
                </a:solidFill>
                <a:effectLst>
                  <a:outerShdw blurRad="114300" dist="101600" dir="2700000" algn="tl" rotWithShape="0">
                    <a:srgbClr val="000000">
                      <a:alpha val="40000"/>
                    </a:srgbClr>
                  </a:outerShdw>
                </a:effectLst>
                <a:latin typeface="Times New Roman" pitchFamily="18" charset="0"/>
                <a:ea typeface="+mj-ea"/>
                <a:cs typeface="Times New Roman" pitchFamily="18" charset="0"/>
              </a:rPr>
              <a:t>:-</a:t>
            </a:r>
            <a:r>
              <a:rPr kumimoji="0" lang="en-US" sz="4400" b="1" i="0" u="none" strike="noStrike" kern="1200" cap="none" spc="0" normalizeH="0" baseline="0" noProof="0" dirty="0" smtClean="0">
                <a:ln w="6350">
                  <a:noFill/>
                </a:ln>
                <a:solidFill>
                  <a:srgbClr val="CC0000"/>
                </a:solidFill>
                <a:effectLst>
                  <a:outerShdw blurRad="114300" dist="101600" dir="2700000" algn="tl" rotWithShape="0">
                    <a:srgbClr val="000000">
                      <a:alpha val="40000"/>
                    </a:srgbClr>
                  </a:outerShdw>
                </a:effectLst>
                <a:uLnTx/>
                <a:uFillTx/>
                <a:latin typeface="Times New Roman" pitchFamily="18" charset="0"/>
                <a:ea typeface="+mj-ea"/>
                <a:cs typeface="Times New Roman" pitchFamily="18" charset="0"/>
              </a:rPr>
              <a:t> </a:t>
            </a:r>
            <a:endParaRPr kumimoji="0" lang="en-US" sz="4400" b="1" i="0" u="none" strike="noStrike" kern="1200" cap="none" spc="0" normalizeH="0" baseline="0" noProof="0" dirty="0">
              <a:ln w="6350">
                <a:noFill/>
              </a:ln>
              <a:solidFill>
                <a:srgbClr val="CC0000"/>
              </a:solidFill>
              <a:effectLst>
                <a:outerShdw blurRad="114300" dist="101600" dir="2700000" algn="tl" rotWithShape="0">
                  <a:srgbClr val="000000">
                    <a:alpha val="40000"/>
                  </a:srgbClr>
                </a:outerShdw>
              </a:effectLst>
              <a:uLnTx/>
              <a:uFillTx/>
              <a:latin typeface="Times New Roman" pitchFamily="18" charset="0"/>
              <a:ea typeface="+mj-ea"/>
              <a:cs typeface="Times New Roman" pitchFamily="18" charset="0"/>
            </a:endParaRPr>
          </a:p>
        </p:txBody>
      </p:sp>
      <p:sp>
        <p:nvSpPr>
          <p:cNvPr id="19" name="TextBox 18"/>
          <p:cNvSpPr txBox="1"/>
          <p:nvPr/>
        </p:nvSpPr>
        <p:spPr>
          <a:xfrm>
            <a:off x="344865" y="676695"/>
            <a:ext cx="10779759" cy="2831544"/>
          </a:xfrm>
          <a:prstGeom prst="rect">
            <a:avLst/>
          </a:prstGeom>
          <a:noFill/>
        </p:spPr>
        <p:txBody>
          <a:bodyPr wrap="square" rtlCol="0">
            <a:spAutoFit/>
          </a:bodyPr>
          <a:lstStyle/>
          <a:p>
            <a:pPr algn="just">
              <a:buFont typeface="Wingdings" pitchFamily="2" charset="2"/>
              <a:buChar char="ü"/>
            </a:pPr>
            <a:r>
              <a:rPr lang="en-US" b="1" dirty="0" smtClean="0">
                <a:solidFill>
                  <a:schemeClr val="bg1"/>
                </a:solidFill>
                <a:latin typeface="Times New Roman" pitchFamily="18" charset="0"/>
                <a:cs typeface="Times New Roman" pitchFamily="18" charset="0"/>
              </a:rPr>
              <a:t> </a:t>
            </a:r>
            <a:r>
              <a:rPr lang="en-US" sz="2000" b="1" dirty="0" smtClean="0">
                <a:solidFill>
                  <a:schemeClr val="bg1"/>
                </a:solidFill>
                <a:latin typeface="Times New Roman" pitchFamily="18" charset="0"/>
                <a:cs typeface="Times New Roman" pitchFamily="18" charset="0"/>
              </a:rPr>
              <a:t>The source of our fuel consumption dataset. Was it obtained from </a:t>
            </a:r>
            <a:r>
              <a:rPr lang="en-US" sz="2000" b="1" dirty="0" err="1" smtClean="0">
                <a:solidFill>
                  <a:schemeClr val="bg1"/>
                </a:solidFill>
                <a:latin typeface="Times New Roman" pitchFamily="18" charset="0"/>
                <a:cs typeface="Times New Roman" pitchFamily="18" charset="0"/>
              </a:rPr>
              <a:t>Kaggle</a:t>
            </a:r>
            <a:r>
              <a:rPr lang="en-US" sz="2000" b="1" dirty="0" smtClean="0">
                <a:solidFill>
                  <a:schemeClr val="bg1"/>
                </a:solidFill>
                <a:latin typeface="Times New Roman" pitchFamily="18" charset="0"/>
                <a:cs typeface="Times New Roman" pitchFamily="18" charset="0"/>
              </a:rPr>
              <a:t>.</a:t>
            </a:r>
          </a:p>
          <a:p>
            <a:pPr marL="342900" indent="-342900"/>
            <a:r>
              <a:rPr lang="en-US" sz="2000" b="1" u="sng"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Steps for the Process:</a:t>
            </a:r>
          </a:p>
          <a:p>
            <a:pPr algn="just"/>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 Business Understanding</a:t>
            </a:r>
          </a:p>
          <a:p>
            <a:pPr algn="just"/>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Data Understanding and validation </a:t>
            </a:r>
          </a:p>
          <a:p>
            <a:pPr algn="just"/>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3. EDA &amp; Visualization</a:t>
            </a:r>
          </a:p>
          <a:p>
            <a:pPr algn="just"/>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4. Modeling</a:t>
            </a:r>
          </a:p>
          <a:p>
            <a:pPr algn="just"/>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5. Conclusion</a:t>
            </a:r>
          </a:p>
          <a:p>
            <a:pPr algn="just"/>
            <a:endParaRPr lang="en-US" sz="2000" b="1" dirty="0" smtClean="0">
              <a:solidFill>
                <a:schemeClr val="bg1"/>
              </a:solidFill>
              <a:latin typeface="Times New Roman" pitchFamily="18" charset="0"/>
              <a:cs typeface="Times New Roman" pitchFamily="18" charset="0"/>
            </a:endParaRPr>
          </a:p>
          <a:p>
            <a:pPr algn="just"/>
            <a:endParaRPr lang="en-US" b="1" dirty="0" smtClean="0">
              <a:solidFill>
                <a:schemeClr val="bg1"/>
              </a:solidFill>
              <a:latin typeface="Times New Roman" pitchFamily="18" charset="0"/>
              <a:cs typeface="Times New Roman" pitchFamily="18" charset="0"/>
            </a:endParaRPr>
          </a:p>
        </p:txBody>
      </p:sp>
      <p:sp>
        <p:nvSpPr>
          <p:cNvPr id="20" name="TextBox 19"/>
          <p:cNvSpPr txBox="1"/>
          <p:nvPr/>
        </p:nvSpPr>
        <p:spPr>
          <a:xfrm>
            <a:off x="142432" y="3031706"/>
            <a:ext cx="11460480" cy="3631763"/>
          </a:xfrm>
          <a:prstGeom prst="rect">
            <a:avLst/>
          </a:prstGeom>
          <a:noFill/>
        </p:spPr>
        <p:txBody>
          <a:bodyPr wrap="square" rtlCol="0">
            <a:spAutoFit/>
          </a:bodyPr>
          <a:lstStyle/>
          <a:p>
            <a:pPr algn="just"/>
            <a:r>
              <a:rPr lang="en-US" sz="2000" b="1" dirty="0" smtClean="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Data Information :</a:t>
            </a:r>
            <a:endParaRPr lang="en-US" sz="1600" b="1" dirty="0" smtClean="0">
              <a:solidFill>
                <a:schemeClr val="bg1"/>
              </a:solidFill>
              <a:latin typeface="Times New Roman" pitchFamily="18" charset="0"/>
              <a:cs typeface="Times New Roman" pitchFamily="18" charset="0"/>
            </a:endParaRPr>
          </a:p>
          <a:p>
            <a:pPr algn="just">
              <a:buFont typeface="Arial" pitchFamily="34" charset="0"/>
              <a:buChar char="•"/>
            </a:pPr>
            <a:r>
              <a:rPr lang="en-US" sz="1600" b="1"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The dataset contains information related to fuel consumption and associated factors.</a:t>
            </a:r>
            <a:endParaRPr lang="en-US" sz="1600" dirty="0" smtClean="0">
              <a:solidFill>
                <a:schemeClr val="bg1"/>
              </a:solidFill>
              <a:latin typeface="Times New Roman" pitchFamily="18" charset="0"/>
              <a:cs typeface="Times New Roman" pitchFamily="18" charset="0"/>
            </a:endParaRPr>
          </a:p>
          <a:p>
            <a:pPr algn="just"/>
            <a:endParaRPr lang="en-US" sz="1600" b="1" dirty="0" smtClean="0">
              <a:solidFill>
                <a:schemeClr val="bg1"/>
              </a:solidFill>
              <a:latin typeface="Times New Roman" pitchFamily="18" charset="0"/>
              <a:cs typeface="Times New Roman" pitchFamily="18" charset="0"/>
            </a:endParaRPr>
          </a:p>
          <a:p>
            <a:pPr algn="just"/>
            <a:r>
              <a:rPr lang="en-US" sz="2000" b="1" dirty="0" smtClean="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Features/Input Variables :</a:t>
            </a:r>
            <a:endParaRPr lang="en-US" sz="1600" b="1" dirty="0" smtClean="0">
              <a:solidFill>
                <a:schemeClr val="bg1"/>
              </a:solidFill>
              <a:latin typeface="Times New Roman" pitchFamily="18" charset="0"/>
              <a:cs typeface="Times New Roman" pitchFamily="18" charset="0"/>
            </a:endParaRPr>
          </a:p>
          <a:p>
            <a:pPr algn="just">
              <a:buFont typeface="Arial" pitchFamily="34" charset="0"/>
              <a:buChar char="•"/>
            </a:pPr>
            <a:r>
              <a:rPr lang="en-US" sz="16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Model Year, Make, Model, Vehicle Class, Engine Size (L), Cylinders, Transmission, Fuel Type, Fuel Consumption (City) (L/100 km), Fuel Consumption (Hwy) (L/100 km),Fuel Consumption (Comb) (mpg), CO2 Emissions (g/km), CO2 Rating, Smog Rating.</a:t>
            </a:r>
          </a:p>
          <a:p>
            <a:pPr algn="just">
              <a:buFont typeface="Arial" pitchFamily="34" charset="0"/>
              <a:buChar char="•"/>
            </a:pPr>
            <a:endParaRPr lang="en-US" sz="1600" dirty="0" smtClean="0">
              <a:solidFill>
                <a:schemeClr val="bg1"/>
              </a:solidFill>
              <a:latin typeface="Times New Roman" pitchFamily="18" charset="0"/>
              <a:cs typeface="Times New Roman" pitchFamily="18" charset="0"/>
            </a:endParaRPr>
          </a:p>
          <a:p>
            <a:pPr algn="just"/>
            <a:r>
              <a:rPr lang="en-US" sz="2000" b="1" dirty="0" smtClean="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Target/Output Variable :</a:t>
            </a:r>
          </a:p>
          <a:p>
            <a:pPr algn="just"/>
            <a:r>
              <a:rPr lang="en-US" b="1" dirty="0" smtClean="0">
                <a:solidFill>
                  <a:srgbClr val="C00000"/>
                </a:solidFill>
                <a:latin typeface="Times New Roman" pitchFamily="18" charset="0"/>
                <a:cs typeface="Times New Roman" pitchFamily="18" charset="0"/>
              </a:rPr>
              <a:t>Fuel Consumption (Comb) (L/100 km)</a:t>
            </a:r>
          </a:p>
          <a:p>
            <a:pPr algn="just">
              <a:buFont typeface="Arial" pitchFamily="34" charset="0"/>
              <a:buChar char="•"/>
            </a:pPr>
            <a:r>
              <a:rPr lang="en-US" sz="1400" b="1" dirty="0" smtClean="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This is the target variable for our regression task. The goal is to predict the combined fuel consumption based on other features.</a:t>
            </a:r>
          </a:p>
          <a:p>
            <a:endParaRPr lang="en-US" b="1" dirty="0" smtClean="0">
              <a:solidFill>
                <a:schemeClr val="bg1"/>
              </a:solidFill>
              <a:latin typeface="Times New Roman" pitchFamily="18" charset="0"/>
              <a:cs typeface="Times New Roman" pitchFamily="18" charset="0"/>
            </a:endParaRPr>
          </a:p>
          <a:p>
            <a:endParaRPr lang="en-US" b="1" dirty="0" smtClean="0">
              <a:solidFill>
                <a:schemeClr val="bg1"/>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1" name="TextBox 20"/>
          <p:cNvSpPr txBox="1"/>
          <p:nvPr/>
        </p:nvSpPr>
        <p:spPr>
          <a:xfrm>
            <a:off x="153255" y="5865963"/>
            <a:ext cx="11684000" cy="1138773"/>
          </a:xfrm>
          <a:prstGeom prst="rect">
            <a:avLst/>
          </a:prstGeom>
          <a:noFill/>
        </p:spPr>
        <p:txBody>
          <a:bodyPr wrap="square" rtlCol="0">
            <a:spAutoFit/>
          </a:bodyPr>
          <a:lstStyle/>
          <a:p>
            <a:pPr algn="just"/>
            <a:r>
              <a:rPr lang="en-US" sz="1600" dirty="0" smtClean="0">
                <a:solidFill>
                  <a:schemeClr val="bg1"/>
                </a:solidFill>
                <a:latin typeface="Times New Roman" pitchFamily="18" charset="0"/>
                <a:cs typeface="Times New Roman" pitchFamily="18" charset="0"/>
              </a:rPr>
              <a:t>This dataset appears to contain a variety of features related to vehicles and their fuel efficiency, making it suitable for predicting fuel consumption based on different attributes of the vehicles. </a:t>
            </a:r>
          </a:p>
          <a:p>
            <a:pPr algn="just"/>
            <a:endParaRPr lang="en-US" b="1" dirty="0" smtClean="0">
              <a:solidFill>
                <a:schemeClr val="bg1"/>
              </a:solidFill>
              <a:latin typeface="Times New Roman" pitchFamily="18" charset="0"/>
              <a:cs typeface="Times New Roman" pitchFamily="18" charset="0"/>
            </a:endParaRPr>
          </a:p>
          <a:p>
            <a:pPr algn="just"/>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 xmlns:a16="http://schemas.microsoft.com/office/drawing/2014/main" id="{32DA2B67-BDBB-C945-988B-6C0D86F697CE}"/>
              </a:ext>
            </a:extLst>
          </p:cNvPr>
          <p:cNvSpPr>
            <a:spLocks noGrp="1"/>
          </p:cNvSpPr>
          <p:nvPr>
            <p:ph type="sldNum" sz="quarter" idx="34"/>
          </p:nvPr>
        </p:nvSpPr>
        <p:spPr/>
        <p:txBody>
          <a:bodyPr/>
          <a:lstStyle/>
          <a:p>
            <a:fld id="{294A09A9-5501-47C1-A89A-A340965A2BE2}" type="slidenum">
              <a:rPr lang="en-US" smtClean="0"/>
              <a:pPr/>
              <a:t>4</a:t>
            </a:fld>
            <a:endParaRPr lang="en-US" dirty="0"/>
          </a:p>
        </p:txBody>
      </p:sp>
      <p:sp>
        <p:nvSpPr>
          <p:cNvPr id="4" name="TextBox 3"/>
          <p:cNvSpPr txBox="1"/>
          <p:nvPr/>
        </p:nvSpPr>
        <p:spPr>
          <a:xfrm>
            <a:off x="198408" y="232913"/>
            <a:ext cx="11993592" cy="923330"/>
          </a:xfrm>
          <a:prstGeom prst="rect">
            <a:avLst/>
          </a:prstGeom>
          <a:noFill/>
        </p:spPr>
        <p:txBody>
          <a:bodyPr wrap="square" rtlCol="0">
            <a:spAutoFit/>
          </a:bodyPr>
          <a:lstStyle/>
          <a:p>
            <a:pPr algn="just"/>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Business Understanding :</a:t>
            </a:r>
          </a:p>
          <a:p>
            <a:pPr algn="just"/>
            <a:r>
              <a:rPr lang="en-US" dirty="0" smtClean="0">
                <a:solidFill>
                  <a:schemeClr val="bg1"/>
                </a:solidFill>
                <a:latin typeface="Times New Roman" pitchFamily="18" charset="0"/>
                <a:cs typeface="Times New Roman" pitchFamily="18" charset="0"/>
              </a:rPr>
              <a:t>The primary goal of this machine learning project is to predict fuel consumption for vehicles based on various features. The insights derived from the analysis can provide valuable information. </a:t>
            </a:r>
          </a:p>
        </p:txBody>
      </p:sp>
      <p:sp>
        <p:nvSpPr>
          <p:cNvPr id="5" name="TextBox 4"/>
          <p:cNvSpPr txBox="1"/>
          <p:nvPr/>
        </p:nvSpPr>
        <p:spPr>
          <a:xfrm>
            <a:off x="224286" y="1302588"/>
            <a:ext cx="11723299" cy="4524315"/>
          </a:xfrm>
          <a:prstGeom prst="rect">
            <a:avLst/>
          </a:prstGeom>
          <a:noFill/>
        </p:spPr>
        <p:txBody>
          <a:bodyPr wrap="square" rtlCol="0">
            <a:spAutoFit/>
          </a:bodyPr>
          <a:lstStyle/>
          <a:p>
            <a:pPr algn="just"/>
            <a:endPar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b="1"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Data </a:t>
            </a:r>
            <a:r>
              <a:rPr lang="en-US" b="1"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Collection</a:t>
            </a:r>
            <a:r>
              <a:rPr lang="en-US" b="1"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dirty="0" smtClean="0">
                <a:solidFill>
                  <a:schemeClr val="bg1"/>
                </a:solidFill>
                <a:latin typeface="Times New Roman" pitchFamily="18" charset="0"/>
                <a:cs typeface="Times New Roman" pitchFamily="18" charset="0"/>
              </a:rPr>
              <a:t>.</a:t>
            </a:r>
            <a:endParaRPr lang="en-US"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The dataset for this machine learning project on fuel consumption consists of information related to various vehicles. </a:t>
            </a:r>
          </a:p>
          <a:p>
            <a:pPr algn="just"/>
            <a:r>
              <a:rPr lang="en-US" dirty="0" smtClean="0">
                <a:solidFill>
                  <a:schemeClr val="bg1"/>
                </a:solidFill>
                <a:latin typeface="Times New Roman" pitchFamily="18" charset="0"/>
                <a:cs typeface="Times New Roman" pitchFamily="18" charset="0"/>
              </a:rPr>
              <a:t>We have two types of sources to collect data:</a:t>
            </a:r>
          </a:p>
          <a:p>
            <a:pPr algn="just"/>
            <a:r>
              <a:rPr lang="en-US" dirty="0" smtClean="0">
                <a:solidFill>
                  <a:schemeClr val="bg1"/>
                </a:solidFill>
                <a:latin typeface="Times New Roman" pitchFamily="18" charset="0"/>
                <a:cs typeface="Times New Roman" pitchFamily="18" charset="0"/>
              </a:rPr>
              <a:t>                                                               1.Open Source</a:t>
            </a:r>
          </a:p>
          <a:p>
            <a:pPr algn="just"/>
            <a:r>
              <a:rPr lang="en-US" dirty="0" smtClean="0">
                <a:solidFill>
                  <a:schemeClr val="bg1"/>
                </a:solidFill>
                <a:latin typeface="Times New Roman" pitchFamily="18" charset="0"/>
                <a:cs typeface="Times New Roman" pitchFamily="18" charset="0"/>
              </a:rPr>
              <a:t>                                                               2.Web Scraping</a:t>
            </a:r>
          </a:p>
          <a:p>
            <a:pPr marL="342900" indent="-342900" algn="just">
              <a:buFont typeface="Arial" panose="020B0604020202020204" pitchFamily="34" charset="0"/>
              <a:buChar char="•"/>
            </a:pPr>
            <a:r>
              <a:rPr lang="en-US" dirty="0" smtClean="0">
                <a:solidFill>
                  <a:schemeClr val="bg1"/>
                </a:solidFill>
                <a:latin typeface="Times New Roman" pitchFamily="18" charset="0"/>
                <a:cs typeface="Times New Roman" pitchFamily="18" charset="0"/>
              </a:rPr>
              <a:t>For our project, the data collected is from open source.</a:t>
            </a:r>
          </a:p>
          <a:p>
            <a:pPr marL="342900" indent="-342900" algn="just">
              <a:buFont typeface="Arial" panose="020B0604020202020204" pitchFamily="34" charset="0"/>
              <a:buChar char="•"/>
            </a:pPr>
            <a:r>
              <a:rPr lang="en-US" dirty="0" smtClean="0">
                <a:solidFill>
                  <a:schemeClr val="bg1"/>
                </a:solidFill>
                <a:latin typeface="Times New Roman" pitchFamily="18" charset="0"/>
                <a:cs typeface="Times New Roman" pitchFamily="18" charset="0"/>
              </a:rPr>
              <a:t>Dataset Reference:- Kaggle.com</a:t>
            </a:r>
          </a:p>
          <a:p>
            <a:pPr marL="342900" indent="-342900" algn="just"/>
            <a:endParaRPr lang="en-US" dirty="0" smtClean="0">
              <a:solidFill>
                <a:schemeClr val="bg1"/>
              </a:solidFill>
              <a:latin typeface="Times New Roman" pitchFamily="18" charset="0"/>
              <a:cs typeface="Times New Roman" pitchFamily="18" charset="0"/>
            </a:endParaRPr>
          </a:p>
          <a:p>
            <a:pPr marL="342900" indent="-342900" algn="just"/>
            <a:r>
              <a:rPr lang="en-US" dirty="0" smtClean="0">
                <a:solidFill>
                  <a:schemeClr val="bg1"/>
                </a:solidFill>
                <a:latin typeface="Times New Roman" pitchFamily="18" charset="0"/>
                <a:cs typeface="Times New Roman" pitchFamily="18" charset="0"/>
              </a:rPr>
              <a:t>The dataset includes the following columns.</a:t>
            </a:r>
          </a:p>
          <a:p>
            <a:pPr marL="342900" indent="-342900" algn="just">
              <a:buFont typeface="Arial" panose="020B0604020202020204" pitchFamily="34" charset="0"/>
              <a:buChar char="•"/>
            </a:pPr>
            <a:r>
              <a:rPr lang="en-US" dirty="0" smtClean="0">
                <a:solidFill>
                  <a:schemeClr val="bg1"/>
                </a:solidFill>
                <a:latin typeface="Times New Roman" pitchFamily="18" charset="0"/>
                <a:cs typeface="Times New Roman" pitchFamily="18" charset="0"/>
              </a:rPr>
              <a:t>Features/Columns:- Model Year, Make, Model, Vehicle Class, Engine Size (L), Cylinders, Transmission, Fuel Type, Fuel Consumption (City) (L/100 km), Fuel Consumption (Hwy) (L/100 km), Fuel Consumption (Comb) (L/100 km), Fuel Consumption (Comb) (mpg), CO2 Emissions (g/km), CO2 Rating, Smog Rating.</a:t>
            </a:r>
          </a:p>
          <a:p>
            <a:pPr marL="342900" indent="-342900"/>
            <a:endParaRPr lang="en-US" b="1" dirty="0" smtClean="0">
              <a:solidFill>
                <a:schemeClr val="bg1"/>
              </a:solidFill>
              <a:latin typeface="Times New Roman" pitchFamily="18" charset="0"/>
              <a:cs typeface="Times New Roman" pitchFamily="18" charset="0"/>
            </a:endParaRPr>
          </a:p>
          <a:p>
            <a:pPr marL="342900" indent="-342900"/>
            <a:endPar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endParaRPr lang="en-US"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8884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282" y="200121"/>
            <a:ext cx="10900913" cy="1169551"/>
          </a:xfrm>
          <a:prstGeom prst="rect">
            <a:avLst/>
          </a:prstGeom>
        </p:spPr>
        <p:txBody>
          <a:bodyPr wrap="square">
            <a:spAutoFit/>
          </a:bodyPr>
          <a:lstStyle/>
          <a:p>
            <a:pPr marL="342900" indent="-342900"/>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Data Validation &amp; Cleaning:</a:t>
            </a:r>
          </a:p>
          <a:p>
            <a:r>
              <a:rPr lang="en-IN" dirty="0" smtClean="0">
                <a:solidFill>
                  <a:schemeClr val="bg1"/>
                </a:solidFill>
                <a:latin typeface="Times New Roman" pitchFamily="18" charset="0"/>
                <a:cs typeface="Times New Roman" pitchFamily="18" charset="0"/>
              </a:rPr>
              <a:t>Basic checks like:</a:t>
            </a:r>
          </a:p>
          <a:p>
            <a:pPr marL="342900" indent="-342900"/>
            <a:r>
              <a:rPr lang="en-US" sz="1600" dirty="0" smtClean="0">
                <a:solidFill>
                  <a:schemeClr val="bg1"/>
                </a:solidFill>
                <a:latin typeface="Times New Roman" pitchFamily="18" charset="0"/>
                <a:cs typeface="Times New Roman" pitchFamily="18" charset="0"/>
              </a:rPr>
              <a:t>Head and Tail, Shape, Columns, Unique, Features Info, Missing values.</a:t>
            </a:r>
          </a:p>
          <a:p>
            <a:pPr marL="342900" indent="-342900"/>
            <a:endParaRPr lang="en-US" b="1" dirty="0" smtClean="0">
              <a:solidFill>
                <a:schemeClr val="bg1"/>
              </a:solidFill>
              <a:latin typeface="Times New Roman" pitchFamily="18" charset="0"/>
              <a:cs typeface="Times New Roman" pitchFamily="18" charset="0"/>
            </a:endParaRPr>
          </a:p>
        </p:txBody>
      </p:sp>
      <p:pic>
        <p:nvPicPr>
          <p:cNvPr id="6" name="Picture 5" descr="circle-xxl.png"/>
          <p:cNvPicPr>
            <a:picLocks noChangeAspect="1"/>
          </p:cNvPicPr>
          <p:nvPr/>
        </p:nvPicPr>
        <p:blipFill>
          <a:blip r:embed="rId3"/>
          <a:stretch>
            <a:fillRect/>
          </a:stretch>
        </p:blipFill>
        <p:spPr>
          <a:xfrm>
            <a:off x="810884" y="1147312"/>
            <a:ext cx="1345721" cy="847221"/>
          </a:xfrm>
          <a:prstGeom prst="rect">
            <a:avLst/>
          </a:prstGeom>
        </p:spPr>
      </p:pic>
      <p:pic>
        <p:nvPicPr>
          <p:cNvPr id="8" name="Picture 7" descr="data 1.PNG"/>
          <p:cNvPicPr>
            <a:picLocks noChangeAspect="1"/>
          </p:cNvPicPr>
          <p:nvPr/>
        </p:nvPicPr>
        <p:blipFill>
          <a:blip r:embed="rId4"/>
          <a:stretch>
            <a:fillRect/>
          </a:stretch>
        </p:blipFill>
        <p:spPr>
          <a:xfrm>
            <a:off x="1777041" y="1319842"/>
            <a:ext cx="8574657" cy="2181762"/>
          </a:xfrm>
          <a:prstGeom prst="rect">
            <a:avLst/>
          </a:prstGeom>
        </p:spPr>
        <p:style>
          <a:lnRef idx="2">
            <a:schemeClr val="accent6"/>
          </a:lnRef>
          <a:fillRef idx="1">
            <a:schemeClr val="lt1"/>
          </a:fillRef>
          <a:effectRef idx="0">
            <a:schemeClr val="accent6"/>
          </a:effectRef>
          <a:fontRef idx="minor">
            <a:schemeClr val="dk1"/>
          </a:fontRef>
        </p:style>
      </p:pic>
      <p:pic>
        <p:nvPicPr>
          <p:cNvPr id="9" name="Picture 8" descr="data2.PNG"/>
          <p:cNvPicPr>
            <a:picLocks noChangeAspect="1"/>
          </p:cNvPicPr>
          <p:nvPr/>
        </p:nvPicPr>
        <p:blipFill>
          <a:blip r:embed="rId5"/>
          <a:stretch>
            <a:fillRect/>
          </a:stretch>
        </p:blipFill>
        <p:spPr>
          <a:xfrm>
            <a:off x="1578633" y="4580628"/>
            <a:ext cx="8919678" cy="2117788"/>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p:cNvSpPr txBox="1"/>
          <p:nvPr/>
        </p:nvSpPr>
        <p:spPr>
          <a:xfrm>
            <a:off x="146650" y="1069675"/>
            <a:ext cx="1577676" cy="461665"/>
          </a:xfrm>
          <a:prstGeom prst="rect">
            <a:avLst/>
          </a:prstGeom>
          <a:noFill/>
        </p:spPr>
        <p:txBody>
          <a:bodyPr wrap="none" rtlCol="0">
            <a:spAutoFit/>
          </a:bodyPr>
          <a:lstStyle/>
          <a:p>
            <a:r>
              <a:rPr lang="en-US" sz="2400" b="1" dirty="0" smtClean="0">
                <a:solidFill>
                  <a:schemeClr val="bg1"/>
                </a:solidFill>
                <a:latin typeface="Times New Roman" pitchFamily="18" charset="0"/>
                <a:cs typeface="Times New Roman" pitchFamily="18" charset="0"/>
              </a:rPr>
              <a:t>Raw data</a:t>
            </a:r>
            <a:r>
              <a:rPr lang="en-US" b="1" dirty="0" smtClean="0">
                <a:solidFill>
                  <a:schemeClr val="bg1"/>
                </a:solidFill>
              </a:rPr>
              <a:t>:-</a:t>
            </a:r>
            <a:endParaRPr lang="en-US" b="1" dirty="0">
              <a:solidFill>
                <a:schemeClr val="bg1"/>
              </a:solidFill>
            </a:endParaRPr>
          </a:p>
        </p:txBody>
      </p:sp>
      <p:sp>
        <p:nvSpPr>
          <p:cNvPr id="11" name="TextBox 10"/>
          <p:cNvSpPr txBox="1"/>
          <p:nvPr/>
        </p:nvSpPr>
        <p:spPr>
          <a:xfrm>
            <a:off x="327803" y="5124091"/>
            <a:ext cx="1069524" cy="461665"/>
          </a:xfrm>
          <a:prstGeom prst="rect">
            <a:avLst/>
          </a:prstGeom>
          <a:noFill/>
        </p:spPr>
        <p:txBody>
          <a:bodyPr wrap="none" rtlCol="0">
            <a:spAutoFit/>
          </a:bodyPr>
          <a:lstStyle/>
          <a:p>
            <a:r>
              <a:rPr lang="en-US" sz="2400" b="1" dirty="0" smtClean="0">
                <a:solidFill>
                  <a:schemeClr val="bg1"/>
                </a:solidFill>
                <a:latin typeface="Times New Roman" pitchFamily="18" charset="0"/>
                <a:cs typeface="Times New Roman" pitchFamily="18" charset="0"/>
              </a:rPr>
              <a:t>After</a:t>
            </a:r>
            <a:r>
              <a:rPr lang="en-US" sz="2000" b="1" dirty="0" smtClean="0">
                <a:solidFill>
                  <a:schemeClr val="bg1"/>
                </a:solidFill>
              </a:rPr>
              <a:t>:-</a:t>
            </a:r>
            <a:endParaRPr lang="en-US" sz="2000" b="1" dirty="0">
              <a:solidFill>
                <a:schemeClr val="bg1"/>
              </a:solidFill>
            </a:endParaRPr>
          </a:p>
        </p:txBody>
      </p:sp>
      <p:sp>
        <p:nvSpPr>
          <p:cNvPr id="12" name="TextBox 11"/>
          <p:cNvSpPr txBox="1"/>
          <p:nvPr/>
        </p:nvSpPr>
        <p:spPr>
          <a:xfrm>
            <a:off x="189782" y="3528205"/>
            <a:ext cx="6901131" cy="1200329"/>
          </a:xfrm>
          <a:prstGeom prst="rect">
            <a:avLst/>
          </a:prstGeom>
          <a:noFill/>
        </p:spPr>
        <p:txBody>
          <a:bodyPr wrap="square" rtlCol="0">
            <a:spAutoFit/>
          </a:bodyPr>
          <a:lstStyle/>
          <a:p>
            <a:pPr>
              <a:buFont typeface="Arial" pitchFamily="34" charset="0"/>
              <a:buChar char="•"/>
            </a:pPr>
            <a:r>
              <a:rPr lang="en-US" dirty="0" smtClean="0">
                <a:solidFill>
                  <a:schemeClr val="bg1"/>
                </a:solidFill>
                <a:latin typeface="Times New Roman" pitchFamily="18" charset="0"/>
                <a:cs typeface="Times New Roman" pitchFamily="18" charset="0"/>
              </a:rPr>
              <a:t> Here we are taking few columns as a reference.</a:t>
            </a:r>
          </a:p>
          <a:p>
            <a:pPr>
              <a:buFont typeface="Arial" pitchFamily="34" charset="0"/>
              <a:buChar char="•"/>
            </a:pPr>
            <a:endParaRPr lang="en-US" dirty="0" smtClean="0">
              <a:solidFill>
                <a:schemeClr val="bg1"/>
              </a:solidFill>
              <a:latin typeface="Times New Roman" pitchFamily="18" charset="0"/>
              <a:cs typeface="Times New Roman" pitchFamily="18" charset="0"/>
            </a:endParaRPr>
          </a:p>
          <a:p>
            <a:pPr>
              <a:buFont typeface="Arial" pitchFamily="34" charset="0"/>
              <a:buChar char="•"/>
            </a:pP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Make Column: </a:t>
            </a:r>
            <a:r>
              <a:rPr lang="en-US" sz="1600" dirty="0" smtClean="0">
                <a:solidFill>
                  <a:schemeClr val="bg1"/>
                </a:solidFill>
                <a:latin typeface="Times New Roman" pitchFamily="18" charset="0"/>
                <a:cs typeface="Times New Roman" pitchFamily="18" charset="0"/>
              </a:rPr>
              <a:t>Here I used </a:t>
            </a:r>
            <a:r>
              <a:rPr lang="en-US" sz="1600" dirty="0" err="1" smtClean="0">
                <a:solidFill>
                  <a:schemeClr val="bg1"/>
                </a:solidFill>
                <a:latin typeface="Times New Roman" pitchFamily="18" charset="0"/>
                <a:cs typeface="Times New Roman" pitchFamily="18" charset="0"/>
              </a:rPr>
              <a:t>str.replace</a:t>
            </a:r>
            <a:r>
              <a:rPr lang="en-US" sz="1600" dirty="0" smtClean="0">
                <a:solidFill>
                  <a:schemeClr val="bg1"/>
                </a:solidFill>
                <a:latin typeface="Times New Roman" pitchFamily="18" charset="0"/>
                <a:cs typeface="Times New Roman" pitchFamily="18" charset="0"/>
              </a:rPr>
              <a:t>(“-’’,”_”)</a:t>
            </a:r>
            <a:endParaRPr lang="en-US" dirty="0" smtClean="0">
              <a:solidFill>
                <a:schemeClr val="bg1"/>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42060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sp>
        <p:nvSpPr>
          <p:cNvPr id="8" name="Footer Placeholder 7"/>
          <p:cNvSpPr>
            <a:spLocks noGrp="1"/>
          </p:cNvSpPr>
          <p:nvPr>
            <p:ph type="ftr" sz="quarter" idx="15"/>
          </p:nvPr>
        </p:nvSpPr>
        <p:spPr/>
        <p:txBody>
          <a:bodyPr/>
          <a:lstStyle/>
          <a:p>
            <a:r>
              <a:rPr lang="en-US" smtClean="0"/>
              <a:t>Annual Review</a:t>
            </a:r>
            <a:endParaRPr lang="en-US" b="0" dirty="0"/>
          </a:p>
        </p:txBody>
      </p:sp>
      <p:sp>
        <p:nvSpPr>
          <p:cNvPr id="9" name="Rectangle 8"/>
          <p:cNvSpPr/>
          <p:nvPr/>
        </p:nvSpPr>
        <p:spPr>
          <a:xfrm>
            <a:off x="166776" y="136440"/>
            <a:ext cx="11427125" cy="6463308"/>
          </a:xfrm>
          <a:prstGeom prst="rect">
            <a:avLst/>
          </a:prstGeom>
        </p:spPr>
        <p:txBody>
          <a:bodyPr wrap="square">
            <a:spAutoFit/>
          </a:bodyPr>
          <a:lstStyle/>
          <a:p>
            <a:pPr algn="just"/>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Exploratory Data Analysis (EDA) &amp; Visualization:</a:t>
            </a:r>
          </a:p>
          <a:p>
            <a:pPr algn="just">
              <a:buFont typeface="Arial" pitchFamily="34" charset="0"/>
              <a:buChar char="•"/>
            </a:pPr>
            <a:r>
              <a:rPr lang="en-US" dirty="0" smtClean="0">
                <a:solidFill>
                  <a:schemeClr val="bg1"/>
                </a:solidFill>
                <a:latin typeface="Times New Roman" pitchFamily="18" charset="0"/>
                <a:cs typeface="Times New Roman" pitchFamily="18" charset="0"/>
              </a:rPr>
              <a:t> Conduct exploratory data analysis (EDA) on numerical and categorical features.</a:t>
            </a:r>
          </a:p>
          <a:p>
            <a:pPr algn="just">
              <a:buFont typeface="Arial" pitchFamily="34" charset="0"/>
              <a:buChar char="•"/>
            </a:pPr>
            <a:r>
              <a:rPr lang="en-US" dirty="0" smtClean="0">
                <a:solidFill>
                  <a:schemeClr val="bg1"/>
                </a:solidFill>
                <a:latin typeface="Times New Roman" pitchFamily="18" charset="0"/>
                <a:cs typeface="Times New Roman" pitchFamily="18" charset="0"/>
              </a:rPr>
              <a:t> Visualize the distribution of fuel consumption and other key variables. And Identify potential correlations between features. </a:t>
            </a:r>
          </a:p>
          <a:p>
            <a:pPr algn="just">
              <a:buFont typeface="Arial" pitchFamily="34" charset="0"/>
              <a:buChar char="•"/>
            </a:pPr>
            <a:r>
              <a:rPr lang="en-US" dirty="0" smtClean="0">
                <a:solidFill>
                  <a:schemeClr val="bg1"/>
                </a:solidFill>
                <a:latin typeface="Times New Roman" pitchFamily="18" charset="0"/>
                <a:cs typeface="Times New Roman" pitchFamily="18" charset="0"/>
              </a:rPr>
              <a:t> We can get insights on dataset using Exploratory Data Analysis (EDA) methods.</a:t>
            </a:r>
          </a:p>
          <a:p>
            <a:pPr algn="just"/>
            <a:endParaRPr lang="en-US" b="1" dirty="0" smtClean="0">
              <a:solidFill>
                <a:schemeClr val="bg1"/>
              </a:solidFill>
              <a:latin typeface="Times New Roman" pitchFamily="18" charset="0"/>
              <a:cs typeface="Times New Roman" pitchFamily="18" charset="0"/>
            </a:endParaRPr>
          </a:p>
          <a:p>
            <a:pPr algn="just"/>
            <a:r>
              <a:rPr lang="en-US" b="1" dirty="0" smtClean="0">
                <a:solidFill>
                  <a:schemeClr val="bg1"/>
                </a:solidFill>
                <a:latin typeface="Times New Roman" pitchFamily="18" charset="0"/>
                <a:cs typeface="Times New Roman" pitchFamily="18" charset="0"/>
              </a:rPr>
              <a:t>EDA can be of two things they are:-</a:t>
            </a:r>
          </a:p>
          <a:p>
            <a:pPr algn="just">
              <a:buFont typeface="Wingdings" pitchFamily="2" charset="2"/>
              <a:buChar char="Ø"/>
            </a:pPr>
            <a:r>
              <a:rPr lang="en-US" b="1"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Statistics</a:t>
            </a:r>
          </a:p>
          <a:p>
            <a:pPr algn="just"/>
            <a:r>
              <a:rPr lang="en-US" dirty="0" smtClean="0">
                <a:solidFill>
                  <a:schemeClr val="bg1"/>
                </a:solidFill>
                <a:latin typeface="Times New Roman" pitchFamily="18" charset="0"/>
                <a:cs typeface="Times New Roman" pitchFamily="18" charset="0"/>
              </a:rPr>
              <a:t>	1. Descriptive: We used descriptive statistics. </a:t>
            </a:r>
          </a:p>
          <a:p>
            <a:pPr algn="just">
              <a:buFont typeface="Wingdings" pitchFamily="2" charset="2"/>
              <a:buChar char="Ø"/>
            </a:pPr>
            <a:r>
              <a:rPr lang="en-US" dirty="0" smtClean="0">
                <a:solidFill>
                  <a:schemeClr val="bg1"/>
                </a:solidFill>
                <a:latin typeface="Times New Roman" pitchFamily="18" charset="0"/>
                <a:cs typeface="Times New Roman" pitchFamily="18" charset="0"/>
              </a:rPr>
              <a:t> Visual Analysis</a:t>
            </a:r>
          </a:p>
          <a:p>
            <a:pPr marL="0" lvl="2" algn="just"/>
            <a:endParaRPr lang="en-US" b="1"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EDA is divided into three types of analysis</a:t>
            </a:r>
          </a:p>
          <a:p>
            <a:pPr algn="just"/>
            <a:endParaRPr lang="en-US" dirty="0" smtClean="0">
              <a:solidFill>
                <a:schemeClr val="bg1"/>
              </a:solidFill>
              <a:latin typeface="Times New Roman" pitchFamily="18" charset="0"/>
              <a:cs typeface="Times New Roman" pitchFamily="18" charset="0"/>
            </a:endParaRPr>
          </a:p>
          <a:p>
            <a:pPr algn="just"/>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Uni-Variate</a:t>
            </a:r>
            <a:r>
              <a:rPr lang="en-US" b="1" dirty="0" smtClean="0">
                <a:solidFill>
                  <a:schemeClr val="bg1"/>
                </a:solidFill>
                <a:latin typeface="Times New Roman" pitchFamily="18" charset="0"/>
                <a:cs typeface="Times New Roman" pitchFamily="18" charset="0"/>
              </a:rPr>
              <a:t>                                      Bi-</a:t>
            </a:r>
            <a:r>
              <a:rPr lang="en-US" b="1" dirty="0" err="1" smtClean="0">
                <a:solidFill>
                  <a:schemeClr val="bg1"/>
                </a:solidFill>
                <a:latin typeface="Times New Roman" pitchFamily="18" charset="0"/>
                <a:cs typeface="Times New Roman" pitchFamily="18" charset="0"/>
              </a:rPr>
              <a:t>Variate</a:t>
            </a:r>
            <a:r>
              <a:rPr lang="en-US" b="1" dirty="0" smtClean="0">
                <a:solidFill>
                  <a:schemeClr val="bg1"/>
                </a:solidFill>
                <a:latin typeface="Times New Roman" pitchFamily="18" charset="0"/>
                <a:cs typeface="Times New Roman" pitchFamily="18" charset="0"/>
              </a:rPr>
              <a:t>                                                  Multi-</a:t>
            </a:r>
            <a:r>
              <a:rPr lang="en-US" b="1" dirty="0" err="1" smtClean="0">
                <a:solidFill>
                  <a:schemeClr val="bg1"/>
                </a:solidFill>
                <a:latin typeface="Times New Roman" pitchFamily="18" charset="0"/>
                <a:cs typeface="Times New Roman" pitchFamily="18" charset="0"/>
              </a:rPr>
              <a:t>Variate</a:t>
            </a:r>
            <a:endParaRPr lang="en-US" b="1"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Data study of single column       Data study between two columns         Data Study b/w three or more columns</a:t>
            </a:r>
            <a:endParaRPr lang="en-US" b="1" dirty="0" smtClean="0">
              <a:solidFill>
                <a:schemeClr val="bg1"/>
              </a:solidFill>
              <a:latin typeface="Times New Roman" pitchFamily="18" charset="0"/>
              <a:cs typeface="Times New Roman" pitchFamily="18" charset="0"/>
            </a:endParaRPr>
          </a:p>
          <a:p>
            <a:pPr algn="just"/>
            <a:endParaRPr lang="en-US" dirty="0" smtClean="0">
              <a:solidFill>
                <a:schemeClr val="bg1"/>
              </a:solidFill>
              <a:latin typeface="Times New Roman" pitchFamily="18" charset="0"/>
              <a:cs typeface="Times New Roman" pitchFamily="18" charset="0"/>
            </a:endParaRPr>
          </a:p>
          <a:p>
            <a:pPr algn="just">
              <a:buFont typeface="Arial" pitchFamily="34" charset="0"/>
              <a:buChar char="•"/>
            </a:pPr>
            <a:r>
              <a:rPr lang="en-US" dirty="0" smtClean="0">
                <a:solidFill>
                  <a:schemeClr val="bg1"/>
                </a:solidFill>
                <a:latin typeface="Times New Roman" pitchFamily="18" charset="0"/>
                <a:cs typeface="Times New Roman" pitchFamily="18" charset="0"/>
              </a:rPr>
              <a:t> Taking important input columns to analysis with reference to the output variable is suggested for analysis.</a:t>
            </a:r>
          </a:p>
          <a:p>
            <a:pPr algn="just"/>
            <a:endParaRPr lang="en-US" dirty="0" smtClean="0">
              <a:solidFill>
                <a:schemeClr val="bg1"/>
              </a:solidFill>
              <a:latin typeface="Times New Roman" pitchFamily="18" charset="0"/>
              <a:cs typeface="Times New Roman" pitchFamily="18" charset="0"/>
            </a:endParaRPr>
          </a:p>
          <a:p>
            <a:pPr algn="just">
              <a:buFont typeface="Wingdings" pitchFamily="2" charset="2"/>
              <a:buChar char="Ø"/>
            </a:pPr>
            <a:r>
              <a:rPr lang="en-US" b="1" dirty="0" smtClean="0">
                <a:solidFill>
                  <a:schemeClr val="bg1"/>
                </a:solidFill>
                <a:latin typeface="Times New Roman" pitchFamily="18" charset="0"/>
                <a:cs typeface="Times New Roman" pitchFamily="18" charset="0"/>
              </a:rPr>
              <a:t> For this data we have output variable Fuel_Consumption_Comb_L_100_km.</a:t>
            </a:r>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All the Columns are using for analysis</a:t>
            </a:r>
          </a:p>
          <a:p>
            <a:pPr marL="0" lvl="2" algn="just"/>
            <a:endParaRPr lang="en-US" b="1" dirty="0" smtClean="0">
              <a:solidFill>
                <a:schemeClr val="bg1"/>
              </a:solidFill>
              <a:latin typeface="Times New Roman" pitchFamily="18" charset="0"/>
              <a:cs typeface="Times New Roman" pitchFamily="18" charset="0"/>
            </a:endParaRPr>
          </a:p>
          <a:p>
            <a:pPr algn="just">
              <a:buFont typeface="Wingdings" pitchFamily="2" charset="2"/>
              <a:buChar char="Ø"/>
            </a:pPr>
            <a:endParaRPr lang="en-US" b="1" dirty="0" smtClean="0">
              <a:solidFill>
                <a:schemeClr val="bg1"/>
              </a:solidFill>
              <a:latin typeface="Times New Roman" pitchFamily="18" charset="0"/>
              <a:cs typeface="Times New Roman" pitchFamily="18" charset="0"/>
            </a:endParaRPr>
          </a:p>
          <a:p>
            <a:pPr lvl="2" algn="just"/>
            <a:endParaRPr lang="en-US" b="1" dirty="0" smtClean="0">
              <a:solidFill>
                <a:schemeClr val="bg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984" y="311353"/>
            <a:ext cx="5350812" cy="2092881"/>
          </a:xfrm>
          <a:prstGeom prst="rect">
            <a:avLst/>
          </a:prstGeom>
        </p:spPr>
        <p:txBody>
          <a:bodyPr wrap="square">
            <a:spAutoFit/>
          </a:bodyPr>
          <a:lstStyle/>
          <a:p>
            <a:r>
              <a:rPr lang="en-US" b="1" dirty="0" err="1"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Ui-Variate</a:t>
            </a:r>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We are using </a:t>
            </a:r>
            <a:r>
              <a:rPr lang="en-US" sz="1600" dirty="0" err="1" smtClean="0">
                <a:solidFill>
                  <a:schemeClr val="bg1"/>
                </a:solidFill>
                <a:latin typeface="Times New Roman" pitchFamily="18" charset="0"/>
                <a:cs typeface="Times New Roman" pitchFamily="18" charset="0"/>
              </a:rPr>
              <a:t>Uni</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variate</a:t>
            </a:r>
            <a:r>
              <a:rPr lang="en-US" sz="1600" dirty="0" smtClean="0">
                <a:solidFill>
                  <a:schemeClr val="bg1"/>
                </a:solidFill>
                <a:latin typeface="Times New Roman" pitchFamily="18" charset="0"/>
                <a:cs typeface="Times New Roman" pitchFamily="18" charset="0"/>
              </a:rPr>
              <a:t> for single column analysis.</a:t>
            </a:r>
          </a:p>
          <a:p>
            <a:endParaRPr lang="en-US" sz="1600" dirty="0" smtClean="0">
              <a:solidFill>
                <a:schemeClr val="bg1"/>
              </a:solidFill>
              <a:latin typeface="Times New Roman" pitchFamily="18" charset="0"/>
              <a:cs typeface="Times New Roman" pitchFamily="18" charset="0"/>
            </a:endParaRPr>
          </a:p>
          <a:p>
            <a:r>
              <a:rPr lang="en-US" sz="16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For </a:t>
            </a:r>
            <a:r>
              <a:rPr lang="en-US" sz="1600" b="1" dirty="0" smtClean="0">
                <a:solidFill>
                  <a:srgbClr val="CC0000"/>
                </a:solidFill>
                <a:effectLst>
                  <a:outerShdw blurRad="38100" dist="38100" dir="2700000" algn="tl">
                    <a:srgbClr val="000000">
                      <a:alpha val="43137"/>
                    </a:srgbClr>
                  </a:outerShdw>
                </a:effectLst>
              </a:rPr>
              <a:t>Categorical Analysis</a:t>
            </a:r>
            <a:endParaRPr lang="en-US" sz="1600" dirty="0" smtClean="0">
              <a:solidFill>
                <a:srgbClr val="CC0000"/>
              </a:solidFill>
              <a:latin typeface="Times New Roman" pitchFamily="18" charset="0"/>
              <a:cs typeface="Times New Roman" pitchFamily="18" charset="0"/>
            </a:endParaRPr>
          </a:p>
          <a:p>
            <a:r>
              <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Make column:-</a:t>
            </a:r>
          </a:p>
          <a:p>
            <a:pPr>
              <a:buFont typeface="Arial" pitchFamily="34" charset="0"/>
              <a:buChar char="•"/>
            </a:pPr>
            <a:r>
              <a:rPr lang="en-US" sz="1600" dirty="0" smtClean="0">
                <a:solidFill>
                  <a:schemeClr val="bg1"/>
                </a:solidFill>
                <a:latin typeface="Times New Roman" pitchFamily="18" charset="0"/>
                <a:cs typeface="Times New Roman" pitchFamily="18" charset="0"/>
              </a:rPr>
              <a:t> Value Counts of each class: </a:t>
            </a:r>
            <a:r>
              <a:rPr lang="en-US" sz="1600" b="1" dirty="0" smtClean="0">
                <a:solidFill>
                  <a:schemeClr val="bg1"/>
                </a:solidFill>
                <a:latin typeface="Times New Roman" pitchFamily="18" charset="0"/>
                <a:cs typeface="Times New Roman" pitchFamily="18" charset="0"/>
              </a:rPr>
              <a:t>ford </a:t>
            </a:r>
            <a:r>
              <a:rPr lang="en-US" sz="1600" dirty="0" smtClean="0">
                <a:solidFill>
                  <a:schemeClr val="bg1"/>
                </a:solidFill>
                <a:latin typeface="Times New Roman" pitchFamily="18" charset="0"/>
                <a:cs typeface="Times New Roman" pitchFamily="18" charset="0"/>
              </a:rPr>
              <a:t>  </a:t>
            </a:r>
          </a:p>
          <a:p>
            <a:pPr>
              <a:buFont typeface="Arial" pitchFamily="34" charset="0"/>
              <a:buChar char="•"/>
            </a:pPr>
            <a:r>
              <a:rPr lang="en-US" sz="1600" dirty="0" smtClean="0">
                <a:solidFill>
                  <a:schemeClr val="bg1"/>
                </a:solidFill>
                <a:latin typeface="Times New Roman" pitchFamily="18" charset="0"/>
                <a:cs typeface="Times New Roman" pitchFamily="18" charset="0"/>
              </a:rPr>
              <a:t> Class Percent: </a:t>
            </a:r>
            <a:r>
              <a:rPr lang="en-US" sz="1600" b="1" dirty="0" smtClean="0">
                <a:solidFill>
                  <a:schemeClr val="bg1"/>
                </a:solidFill>
                <a:latin typeface="Times New Roman" pitchFamily="18" charset="0"/>
                <a:cs typeface="Times New Roman" pitchFamily="18" charset="0"/>
              </a:rPr>
              <a:t>9.408034</a:t>
            </a:r>
          </a:p>
          <a:p>
            <a:endParaRPr lang="en-US" sz="1600" b="1" dirty="0" smtClean="0">
              <a:solidFill>
                <a:schemeClr val="bg1"/>
              </a:solidFill>
              <a:latin typeface="Times New Roman" pitchFamily="18" charset="0"/>
              <a:cs typeface="Times New Roman" pitchFamily="18" charset="0"/>
            </a:endParaRPr>
          </a:p>
        </p:txBody>
      </p:sp>
      <p:pic>
        <p:nvPicPr>
          <p:cNvPr id="4" name="Picture 3" descr="poiuytrewqmnbvfdrtyj.PNG"/>
          <p:cNvPicPr>
            <a:picLocks noChangeAspect="1"/>
          </p:cNvPicPr>
          <p:nvPr/>
        </p:nvPicPr>
        <p:blipFill>
          <a:blip r:embed="rId2"/>
          <a:stretch>
            <a:fillRect/>
          </a:stretch>
        </p:blipFill>
        <p:spPr>
          <a:xfrm>
            <a:off x="5966301" y="156046"/>
            <a:ext cx="4881292" cy="3406664"/>
          </a:xfrm>
          <a:prstGeom prst="rect">
            <a:avLst/>
          </a:prstGeom>
        </p:spPr>
        <p:style>
          <a:lnRef idx="3">
            <a:schemeClr val="lt1"/>
          </a:lnRef>
          <a:fillRef idx="1">
            <a:schemeClr val="accent6"/>
          </a:fillRef>
          <a:effectRef idx="1">
            <a:schemeClr val="accent6"/>
          </a:effectRef>
          <a:fontRef idx="minor">
            <a:schemeClr val="lt1"/>
          </a:fontRef>
        </p:style>
      </p:pic>
      <p:sp>
        <p:nvSpPr>
          <p:cNvPr id="6" name="TextBox 5"/>
          <p:cNvSpPr txBox="1"/>
          <p:nvPr/>
        </p:nvSpPr>
        <p:spPr>
          <a:xfrm>
            <a:off x="327804" y="3666226"/>
            <a:ext cx="4961615" cy="2862322"/>
          </a:xfrm>
          <a:prstGeom prst="rect">
            <a:avLst/>
          </a:prstGeom>
          <a:noFill/>
        </p:spPr>
        <p:txBody>
          <a:bodyPr wrap="none" rtlCol="0">
            <a:spAutoFit/>
          </a:bodyPr>
          <a:lstStyle/>
          <a:p>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For Numerical Analysis </a:t>
            </a:r>
          </a:p>
          <a:p>
            <a:r>
              <a:rPr lang="en-US"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Fuel_Consumption_Comb_L_100_km Column:-</a:t>
            </a:r>
          </a:p>
          <a:p>
            <a:pPr>
              <a:buFont typeface="Arial" pitchFamily="34" charset="0"/>
              <a:buChar char="•"/>
            </a:pPr>
            <a:r>
              <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count 946.000000 </a:t>
            </a:r>
          </a:p>
          <a:p>
            <a:pPr>
              <a:buFont typeface="Arial" pitchFamily="34" charset="0"/>
              <a:buChar char="•"/>
            </a:pPr>
            <a:r>
              <a:rPr lang="en-US" sz="1600" dirty="0" smtClean="0">
                <a:solidFill>
                  <a:schemeClr val="bg1"/>
                </a:solidFill>
                <a:latin typeface="Times New Roman" pitchFamily="18" charset="0"/>
                <a:cs typeface="Times New Roman" pitchFamily="18" charset="0"/>
              </a:rPr>
              <a:t> mean 11.092072 </a:t>
            </a:r>
          </a:p>
          <a:p>
            <a:pPr>
              <a:buFont typeface="Arial" pitchFamily="34" charset="0"/>
              <a:buChar char="•"/>
            </a:pPr>
            <a:r>
              <a:rPr lang="en-US" sz="1600" dirty="0" smtClean="0">
                <a:solidFill>
                  <a:schemeClr val="bg1"/>
                </a:solidFill>
                <a:latin typeface="Times New Roman" pitchFamily="18" charset="0"/>
                <a:cs typeface="Times New Roman" pitchFamily="18" charset="0"/>
              </a:rPr>
              <a:t> std 2.876276 </a:t>
            </a:r>
          </a:p>
          <a:p>
            <a:pPr>
              <a:buFont typeface="Arial" pitchFamily="34" charset="0"/>
              <a:buChar char="•"/>
            </a:pPr>
            <a:r>
              <a:rPr lang="en-US" sz="1600" dirty="0" smtClean="0">
                <a:solidFill>
                  <a:schemeClr val="bg1"/>
                </a:solidFill>
                <a:latin typeface="Times New Roman" pitchFamily="18" charset="0"/>
                <a:cs typeface="Times New Roman" pitchFamily="18" charset="0"/>
              </a:rPr>
              <a:t> min 4.000000 </a:t>
            </a:r>
          </a:p>
          <a:p>
            <a:pPr>
              <a:buFont typeface="Arial" pitchFamily="34" charset="0"/>
              <a:buChar char="•"/>
            </a:pPr>
            <a:r>
              <a:rPr lang="en-US" sz="1600" dirty="0" smtClean="0">
                <a:solidFill>
                  <a:schemeClr val="bg1"/>
                </a:solidFill>
                <a:latin typeface="Times New Roman" pitchFamily="18" charset="0"/>
                <a:cs typeface="Times New Roman" pitchFamily="18" charset="0"/>
              </a:rPr>
              <a:t> 25% 9.100000 </a:t>
            </a:r>
          </a:p>
          <a:p>
            <a:pPr>
              <a:buFont typeface="Arial" pitchFamily="34" charset="0"/>
              <a:buChar char="•"/>
            </a:pPr>
            <a:r>
              <a:rPr lang="en-US" sz="1600" dirty="0" smtClean="0">
                <a:solidFill>
                  <a:schemeClr val="bg1"/>
                </a:solidFill>
                <a:latin typeface="Times New Roman" pitchFamily="18" charset="0"/>
                <a:cs typeface="Times New Roman" pitchFamily="18" charset="0"/>
              </a:rPr>
              <a:t> 50% 10.800000 </a:t>
            </a:r>
          </a:p>
          <a:p>
            <a:pPr>
              <a:buFont typeface="Arial" pitchFamily="34" charset="0"/>
              <a:buChar char="•"/>
            </a:pPr>
            <a:r>
              <a:rPr lang="en-US" sz="1600" dirty="0" smtClean="0">
                <a:solidFill>
                  <a:schemeClr val="bg1"/>
                </a:solidFill>
                <a:latin typeface="Times New Roman" pitchFamily="18" charset="0"/>
                <a:cs typeface="Times New Roman" pitchFamily="18" charset="0"/>
              </a:rPr>
              <a:t> 75% 12.900000 </a:t>
            </a:r>
          </a:p>
          <a:p>
            <a:pPr>
              <a:buFont typeface="Arial" pitchFamily="34" charset="0"/>
              <a:buChar char="•"/>
            </a:pPr>
            <a:r>
              <a:rPr lang="en-US" sz="1600" dirty="0" smtClean="0">
                <a:solidFill>
                  <a:schemeClr val="bg1"/>
                </a:solidFill>
                <a:latin typeface="Times New Roman" pitchFamily="18" charset="0"/>
                <a:cs typeface="Times New Roman" pitchFamily="18" charset="0"/>
              </a:rPr>
              <a:t> max 26.100000</a:t>
            </a:r>
            <a:endParaRPr lang="en-US" sz="1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1600" dirty="0">
              <a:solidFill>
                <a:schemeClr val="bg1"/>
              </a:solidFill>
              <a:latin typeface="Times New Roman" pitchFamily="18" charset="0"/>
              <a:cs typeface="Times New Roman" pitchFamily="18" charset="0"/>
            </a:endParaRPr>
          </a:p>
        </p:txBody>
      </p:sp>
      <p:sp>
        <p:nvSpPr>
          <p:cNvPr id="9218" name="AutoShape 2" descr="data:image/png;base64,iVBORw0KGgoAAAANSUhEUgAAArwAAAFzCAYAAADc7Nq/AAAAOXRFWHRTb2Z0d2FyZQBNYXRwbG90bGliIHZlcnNpb24zLjcuMSwgaHR0cHM6Ly9tYXRwbG90bGliLm9yZy/bCgiHAAAACXBIWXMAAA9hAAAPYQGoP6dpAABeWklEQVR4nO3deVyVZf7/8dc5Bw6bbAKCKALuW25Qhma2ajZT2jST5WT1m+qbLVNGTmW22pTTbk1pY2mNM1nOTDY1k5VUapnmiru5oCwiiICssp5z//44yUSgAgI3HN7Px+M85Fznuu/7fXNYPl5c93VbDMMwEBERERFxU1azA4iIiIiItCQVvCIiIiLi1lTwioiIiIhbU8ErIiIiIm5NBa+IiIiIuDUVvCIiIiLi1lTwioiIiIhbU8ErIiIiIm7Nw+wAbZHT6eTIkSP4+/tjsVjMjiMiIiIiP2MYBsXFxURGRmK1nn4MVwVvPY4cOUJUVJTZMURERETkDDIyMujevftp+6jgrYe/vz/g+gQGBASYnEZEREREfq6oqIioqKiauu10VPDW4+Q0hoCAABW8IiIiIm1YQ6af6qI1EREREXFrKnhFRERExK2p4BURERERt6aCV0RERETcmgpeEREREXFrKnhFRERExK2p4BURERERt6aCV0RERETcmgpeEREREXFrKnhFRERExK2p4BURERERt+ZhdgARkda0ZH16g/pNGdmjhZOIiEhr0QiviIiIiLg1FbwiIiIi4tZU8IqIiIiIW1PBKyIiIiJuzfSCd968ecTGxuLt7U1cXBzffvvtKftmZWUxZcoU+vXrh9VqZfr06afd9wcffIDFYmHSpEnNG1pERERE2g1TC96lS5cyffp0Zs2aRXJyMmPGjGHChAmkp9d/FXVFRQVhYWHMmjWLoUOHnnbfaWlpzJgxgzFjxrREdBERERFpJ0wteF9++WVuvfVWbrvtNgYMGMDcuXOJiopi/vz59faPiYnh1Vdf5aabbiIwMPCU+3U4HPz2t7/lqaeeomfPni0VX0TagcqiXH5Y9yl7135MaX6W2XFERMQEpq3DW1lZyebNm3n44YdrtY8bN461a9ee1b5nz55NWFgYt95662mnSJxUUVFBRUVFzfOioqKzOr6ImK+64gTJi+5jSPZH9LdUAeD4wkKs/XxShiRi7dLf5IQiItJaTBvhzc3NxeFwEB4eXqs9PDyc7OzsJu/3u+++Y+HChbz11lsN3mbOnDkEBgbWPKKiopp8fBExX0lRPgdfvoxzj/4DL0sVhwknjUhsFoOEqnVct+l67BvfxHA6zY4qIiKtwPSL1iwWS63nhmHUaWuo4uJibrzxRt566y1CQ0MbvN3MmTMpLCyseWRkZDTp+CLSBhgGB966hb4Vuyg0/Fg/6i90e/wHop/cQ8p1X/G9Rzx2i4Nf575B5KpEnNUVZ96niIi0a6ZNaQgNDcVms9UZzc3Jyakz6ttQKSkppKamctVVV9W0OX8cwfHw8GDv3r306tWrznZeXl54eXk16Zgi0rbs/HQew4pXU2nYyPzF3xh53qU1r/UaGM/3hQvJ2LyAa47N5+KKr/h+5Z3sH/sGNruPialFRKQlmVbw2u124uLiSEpK4pprrqlpT0pKYuLEiU3aZ//+/dmxY0ettkcffZTi4mJeffVVTVUQcWNL1qdTXVbEhI3PgwU+CroFh9GHretrr/pisVqpOnca7+/vxW/2P8T51RuxrbqDfRe9icXuW2t/DTFlZI/mPA0REWkBphW8AImJiUydOpX4+HgSEhJYsGAB6enpTJs2DXBNNcjMzGTx4sU122zduhWAkpISjh07xtatW7Hb7QwcOBBvb28GDx5c6xhBQUEAddpFxP0EbX+bMEsB6URQee6d2E7T19bncv5ls/OrHx7gXEcyzm/u4cDFf8Fi82y1vCIi0jpMLXgnT55MXl4es2fPJisri8GDB7N8+XKio6MB140mfr4m7/Dhw2s+3rx5M0uWLCE6OprU1NTWjC4iragho61GVTkX5H8IwKrI/8PD88zTlKw9x/IP4xWu33sfI6s2UvrNQ2SNfRGL1fTLG0REpBlZDMMwzA7R1hQVFREYGEhhYSEBAQFmxxHp8BpS8Hpsf4/rMv/EESOULy//Ag9Pe4P3X73nU6YcegQPi5P/+l9H0QWPNXhbTWkQETFHY+o1DWOIiFsYfORfAHzX+ZpGFbsAHgN+wT8j/wDAL4v/geeWRc2eT0REzKOCV0TaPUfOXgYaB6g2rJQNur5J+zCG3ciy4N8BMCn7NZwHv2nOiCIiYiIVvCLS7nU+sAyATZ4j8PDv0uT9lJ13H6vsF+FpcfDLHx7CmXewuSKKiIiJVPCKSPtmGAwt/AqA/eG/OKtdWaxWMi54jt2WXgRZShi18R6cFSXNkVJEREykgldE2rXq7F105yjlhifOPlec9f5sXr5sHPk6x4wgehoZhK19uhlSioiImVTwiki75p/6BQBbPYfj6dOpWfbpGdydFf2eAmB8+XIcu//bLPsVERFzqOAVkXZtQOG3AKSGXdSs+7X0uoTl/r8B4Jepz1JdeKRZ9y8iIq1HBa+ItFvO4hz6GykAlMeOa/b955//IHstsQRbionZ9Eyz719ERFqHCl4Rabdsaa6lw/YSiz0wvNn3b/Xw5vtzZuMwLFxY+Q3VB75u9mOIiEjLU8ErIu1Wl2PrADjQKa7FjuHZbRhJna4G4ML9z+GsrmyxY4mISMtQwSsi7ZLhdDKwfDMA+RGjW/RYx86dQa4RSAxHsG9f0qLHEhGR5qeCV0TapcpjB+hKHpWGB5bohBY9ls0niJVdpgIw9ug7OCrLWvR4IiLSvFTwiki75Ht4DQC7PAZgtfu1+PEqhtxENiGEk4/3tndb/HgiItJ8VPCKSLvUrWADAIcC4lvleFa7D99E/D8ALsx9X3N5RUTaERW8ItLuGE4n/Sp3AVDUZWSrHbdy8GRyjUDCOY51zyetdlwRETk7HmYHEBFpLEf+IcIooMLwwNZtRKsd1+rpzZrgSUwq+CvDMpeQPPhalqxPP+N2U0b2aIV0IiJyKhrhFZF2x/OIazrDPlsvbF4+rXrsosE3UWl4MNDYjyNtfaseW0REmkYFr4i0OyH5yQCk+53T6sf28O/CGp+LAeh26J+tfnwREWk8Fbwi0u70KtsBQEFo61yw9nOHY64FYGTZtzgqSk3JICIiDaeCV0TaFUdJHr04DIDR/VxTMlijz+cwXehkKcO271NTMoiISMOp4BWRdsWSuRGANCKxdupiSgar1cbmwPEA9Mn6rykZRESk4VTwiki7EpC3DYAUr4Gm5ijs65rWMKJ6K47CI6ZmERGR01PBKyLtStfS3QDkBg42NYdHaC92W/pgsxh4pXxuahYRETk9Fbwi0m4YTid9qvYBUN5lqMlp4IfgsQD0zF1lbhARETktFbwi0m5U5R0iyFJCpeGBtau5I7wAJTFXADC0ejuO0uMmpxERkVNRwSsi7YZHtmv93QO2WKwe3ianAY/wfhykO54WB7aDSWbHERGRU1DBKyLtRvDx7QAc9ulvcpL/2RUwBoAeR782OYmIiJyKCl4RaTe6l/0AwPGgISYn+Z/jUZcDMKxyC87qSpPTiIhIfVTwiki74Kyuoq8jBYDK8GHmhvkJW/fhHDf86WQpw5mx0ew4IiJSD9ML3nnz5hEbG4u3tzdxcXF8++23p+yblZXFlClT6NevH1arlenTp9fp89ZbbzFmzBiCg4MJDg7msssuY8OGDS14BiLSGpw5u/GxVFJi+GAJ62N2nBoWqwfbvYYDEJR16p9fIiJiHlML3qVLlzJ9+nRmzZpFcnIyY8aMYcKECaSnp9fbv6KigrCwMGbNmsXQofUvSbRq1SpuuOEGVq5cybp16+jRowfjxo0jMzOzJU9FRFqYd45r/u5eWx+sVpvJaWrLCk0AoHeR/nMtItIWmVrwvvzyy9x6663cdtttDBgwgLlz5xIVFcX8+fPr7R8TE8Orr77KTTfdRGBgYL193nvvPe666y6GDRtG//79eeutt3A6nXz11VcteSoi0sI6F+4EINO37VywdlJlj4sA6O88QHVJnrlhRESkDtMK3srKSjZv3sy4ceNqtY8bN461a9c223FOnDhBVVUVnTt3brZ9ikjr61buuuFEYfAgk5PU5RHcnRRLFFaLgS11tdlxRETkZ0wreHNzc3E4HISHh9dqDw8PJzs7u9mO8/DDD9OtWzcuu+yyU/apqKigqKio1kNE2g5ndSU9HWkAVHdpOys0/NRe33MBCM/93uQkIiLyc6ZftGaxWGo9NwyjTltTPf/887z//vssW7YMb+9TL1I/Z84cAgMDax5RUVHNcnwRaR7Gsb14WaooNnzwDI01O0698sPOA6BX2XaTk4iIyM+ZVvCGhoZis9nqjObm5OTUGfVtihdffJFnn32WFStWMGTI6UeEZs6cSWFhYc0jIyPjrI8vIs3H89gOAFJsPdvcBWsnGT3OByCWTKqKjpqcRkREfsq0gtdutxMXF0dSUu3bcSYlJTFq1Kiz2vcLL7zA008/zeeff058fPwZ+3t5eREQEFDrISJtR2DBHgCO+PQ1Ocmp2fxCOGCJdn2csc7kNCIi8lMeZh48MTGRqVOnEh8fT0JCAgsWLCA9PZ1p06YBrpHXzMxMFi9eXLPN1q1bASgpKeHYsWNs3boVu93OwIEDAdc0hscee4wlS5YQExNTM4LcqVMnOnXq1LonKCLNIrLMdcFaUdAAk5OcXorvEHqXptE5dxMFTDI7joiI/MjUgnfy5Mnk5eUxe/ZssrKyGDx4MMuXLyc62jVKkpWVVWdN3uHDh9d8vHnzZpYsWUJ0dDSpqamA60YWlZWV/PrXv6613RNPPMGTTz7ZoucjIs3P4XDQy3EQLFAZdo65P7TOID80Hkr/Q68T29lsdhgREalh+u+Ou+66i7vuuqve19599906bYZhnHZ/JwtfEXEPh1N2Em0pp9zwxNaln9lxTsvRPQHSoI+RyrqS49g7BZsdSUREaAOrNIiInM7Rfa67lx20xWCxeZqc5vSsAV1Jo6trPd7D682OIyIiP1LBKyJtWlXGNgCOePcxOUnD7Pd2rQrTOXejyUlEROQkFbwi0qZ1Or4LgOOBA01O0jBHg0cAEFO6zeQkIiJykgpeEWmznA4nURX7AagMG2xymoap6Oq6AUUfRwpGdYXJaUREBFTwikgblpF+gM6WYqoNK3QZZHacBrGH9STf8MduqYYsjfKKiLQFKnhFpM06utd1wVqaNQqL56lvD96WWK1W9nr2B8Dn6BaT04iICKjgFZE2rCJjKwAZ7eSCtZOyOrmmX4QV7TA5iYiIgApeEWnDfPN2ApDv37bvsPZzxWGuG+T0qthjchIREQEVvCLSRhmGQbdy1wVr5aHtY/7uSZbIOJyGhUiO4SjKMjuOiEiHp4JXRNqknKNHiCDX9STiHHPDNJKHbwApligAbJm6ybCIiNlU8IpIm3Rkj+tOZZnWruAVYHKaxkv1ca0bHJiXbHISERFRwSsibdKJNNfIaI5ff5OTNE1u0FAAupfuMjmJiIio4BWRNsme67pgrapL+7jhxM9VRsQB0Nexn+qqSpPTiIh0bCp4RaRNiijdC4BfTJzJSZrG1qUvRYYvPpZKUndvNDuOiEiHpoJXRNqcwoJ8ogzX6gZRA843OU3TWK029nn0AyDvh+9MTiMi0rGp4BWRNidjt+uCtaOWEAJCu5qcpukyf7wBhfWIRnhFRMykgldE2pziVNcFa9k+fU1OcnaKQlwXrkUU7TQ5iYhIx6aCV0TaHNtR1y15y0Pb5wVrJxndXPOPo4wjFOUdNTmNiEjHpYJXRNqc0OIfAPDuMdzkJGfHo1MoqUQCkLbjW5PTiIh0XCp4RaRNKS8rJcqRAUDX/u3zgrWfOug1AIATB783OYmISMelgldE2pT0PZvxtDgowJ+wyFiz45y1nEDXbZH9craYnEREpONSwSsibcrxg5sAOOzVG4u1/f+IKusyAoDo8j0YTofJaUREOqb2/9tERNxL1jYAijsPMjlI8/CIGESZYcefExxJ2WF2HBGRDkkFr4i0KUGFewDw7D7M3CDNxOZp56C9DwBHd68xOY2ISMekgldE2gxHdRXRVQcB6NL3PJPTNJ+C4GEAODN0AwoRETOo4BWRNuPw/m14W6ooNbzp3rN9r8H7U54xruI95Ph2k5OIiHRMKnhFpM3I3e8aAU2z98Jqs5mcpvlEDhoDQI/qQ1ScKDQ5jYhIx6OCV0TajOrMrQAUBQ0wN0gz69ajJ1mEYrMYZOxca3YcEZEORwWviLQZ/sd3A2DpOtTkJM3LYrFw2NdVxBfuU8ErItLaVPCKSJtgOB1EVe4HIKT3uSanaX5lXeIAsGdvNjmJiEjHY3rBO2/ePGJjY/H29iYuLo5vvz31/eazsrKYMmUK/fr1w2q1Mn369Hr7ffjhhwwcOBAvLy8GDhzIRx991ELpRaS5HE3fhz9lVBoeRPUbbnacZuffJwGAyNJdYBgmpxER6VhMLXiXLl3K9OnTmTVrFsnJyYwZM4YJEyaQnp5eb/+KigrCwsKYNWsWQ4fW/yfPdevWMXnyZKZOncq2bduYOnUq1113HevXr2/JUxGRs3R0r+t7NNUjBi8vb5PTNL+e54yiyrARYhSQfyTF7DgiIh2KqQXvyy+/zK233sptt93GgAEDmDt3LlFRUcyfP7/e/jExMbz66qvcdNNNBAYG1ttn7ty5XH755cycOZP+/fszc+ZMLr30UubOnduCZyIiZ6s8YysA+f79zQ3SQgIDAjjoEQtAxo5vTE4jItKxmFbwVlZWsnnzZsaNG1erfdy4caxd2/SLOtatW1dnn+PHjz/tPisqKigqKqr1EJHW5ZPnumDNiDjH5CQtJy/I9ZepikP6i5OISGsyreDNzc3F4XAQHh5eqz08PJzs7Owm7zc7O7vR+5wzZw6BgYE1j6ioqCYfX0SaJqLMdcFaYOwIk5O0HI8erovxAvO2mhtERKSDMf2iNYvFUuu5YRh12lp6nzNnzqSwsLDmkZGRcVbHF5HGKTiWRRfyAYjqH29ympbTbbDrBhSxVQcoLzthchoRkY7DtII3NDQUm81WZ+Q1JyenzghtY0RERDR6n15eXgQEBNR6iEjryfhhAwCHLRH4B3Y2OU3LiYwdyHECsFuqObR9jdlxREQ6DNMKXrvdTlxcHElJSbXak5KSGDVqVJP3m5CQUGefK1asOKt9ikjLKklNBiDHr6/JSVqWxWrloJ9rHm/RD6vMDSMi0oF4mHnwxMREpk6dSnx8PAkJCSxYsID09HSmTZsGuKYaZGZmsnjx4ppttm7dCkBJSQnHjh1j69at2O12Bg4cCMB9993HhRdeyHPPPcfEiRP5+OOP+fLLL1mzRqMpIm2V7dguAKpCB5qcpOVVdBsF+77FL+t7s6OIiHQYpha8kydPJi8vj9mzZ5OVlcXgwYNZvnw50dHRgOtGEz9fk3f48P8tSL9582aWLFlCdHQ0qampAIwaNYoPPviARx99lMcee4xevXqxdOlSRo4c2WrnJSKNE1qyFwCfHsPMDdIKQgdfCvueo2fZTqory/Gwu9+awyIibY3FMHTLn58rKioiMDCQwsJCzecVaWHlZSew/ak7nhYHubdtJrR77zp9lqyv/2Y07cWUkT1qPnY4HBQ9HU0wxez/5Yf0ib/MxGQiIu1XY+o101dpEJGOLWNvMp4WB4V0IiSyp9lxWpzNZuOgr2seb/7ulSanERHpGFTwioipjh/aAsBhe08s1o7xI6miu+siWt8j60xOIiLSMXSM3y4i0mY5s7YDUBw0wOQkrSfsHNc0hl5lO6murDA5jYiI+1PBKyKm8i/4AQBrV/e9pfDP9RoYTwGd8LVUkKL1eEVEWpwKXhExjeF0ElWZAkDnXnEmp2k9VpuNg36uFWfyt39hchoREfengldETJN75CABlFJl2OjeZ5jZcVpVdewlAHQ+strkJCIi7k8Fr4iYJmvvRgDSbVF4+/ianKZ1xZw/CYA+VXs5fizL3DAiIm5OBa+ImKY8YxsAuZ36mZyk9XXp3pOD1hisFoOU7z8xO46IiFtTwSsipvHK7Ti3FK7P0YgLXR/sX2FuEBERN6eCV0RME3piHwB+PYaanMQcgUN+AUCvovVUV1WZnEZExH15mB1ARNxPg24FXFHCFGc2AF37xrdworapb9wlFH7uRzDF7Fz/OYMvuMrsSCIibkkjvCJiCuexvQDkEUh41+4mpzGHh6edfcEXAVC65Z+mZhERcWcqeEXEFJ55rhtOHLHHYrFYTE5jHp/h1wHQN/9rqqsqTU4jIuKeVPCKiCn8i/YDUBrY1+Qk5uqfcCX5BBBMMXvW/tfsOCIibkkFr4iYokvZQQCsER1zhYaTPDzt7A9x3YSiLFnTGkREWoIKXhExRVR1KgDBMR1zhYaf8o+/HoDBx7+iuDDf5DQiIu5HqzSISKurLM4l3HIcgO59h5ucxnwDRo4nLak70c7D/OO916iO+91p+08Z2aOVkomIuAeN8IpIqzNydgOQbemCj3+wyWnMZ7Fayep9AwAjji3DcDpNTiQi4l5U8IpIq/M57rrhRI5PT5OTtB0DrriDMsNObyMNZ/p6s+OIiLiVJk1pOHToELGxsc2dRUQ6iOCSFADKgvqZnKR1NOhGHEAXn4u4rHwFPQ+8Q1pMQgunEhHpOJo0wtu7d28uvvhi/v73v1NeXt7cmUTEzUVUuFZo8OjasVdo+LnMAbfhNCyMrlpH9ZGdZscREXEbTSp4t23bxvDhw3nggQeIiIjgjjvuYMOGDc2dTUTckOF0Eu1IAyBQKzTU4hkxgO+8RgMQs2e+yWlERNxHk6Y0DB48mJdffpnnn3+e//znP7z77rtccMEF9OnTh1tvvZWpU6cSFhbW3FlFxA04i7MJspRSbVhZV9CZDQ38c39HcXDAnYzZtoYLKr7lb0d24Bl5jtmRRETavbO6aM3Dw4NrrrmGf/zjHzz33HOkpKQwY8YMunfvzk033URWVlZz5RQRN2E95lqhIcPSFZvdx+Q0bY9n5BDW2EdjtRgM2vm8VmwQEWkGZ1Xwbtq0ibvuuouuXbvy8ssvM2PGDFJSUvj666/JzMxk4sSJzZVTRNyEb4FrhYbDnjHmBmnDDg17kErDg3jHVqr3fmF2HBGRdq9JBe/LL7/MOeecw6hRozhy5AiLFy8mLS2NP/7xj8TGxjJ69Gj+8pe/sGXLlubOKyLtXHDJAQByfHqZnKTtsoX0JCnwWgAuTJ1LdVWFyYlERNq3JhW88+fPZ8qUKaSnp/Pvf/+bX/7yl1ittXfVo0cPFi5c2CwhRcR9hFekAlAa0NvcIG1cQdy95BFILEewJy8yO46ISLvWpII3KSmJhx56iIiIiFrthmGQnu66AMVut3PzzTeffUIRcR+GQZTjMABVnfuYHKZts3gHsDLyDgCuzH2XysKjJicSEWm/mlTw9urVi9zc3Drt+fn5uiGFiJySUZxFJ0sZ1YYVjzBNaTiTynNu4AdrLwIsJ+i2+Xmz44iItFtNKngNw6i3vaSkBG9v77MKJCJuLNd1wVqmJRxPrdBwZlYPNg+YCcCl5UlUpm00OZCISPvUqII3MTGRxMRELBYLjz/+eM3zxMRE7rvvPiZPnsywYcMaFWDevHnExsbi7e1NXFwc33777Wn7r169mri4OLy9venZsydvvvlmnT5z586lX79++Pj4EBUVxf333687wom0AfYC1wVrmR5RJidpPyw9RrLa+1KsFoP4PXNwOh1mRxIRaXcadeOJ5ORkwDXCu2PHDux2e81rdrudoUOHMmPGjAbvb+nSpUyfPp158+bVrOwwYcIEdu/eTY8ePer0P3ToEFdeeSW33347f//73/nuu++46667CAsL49prXVc0v/feezz88MMsWrSIUaNGsW/fPm655RYAXnnllcacrog0s4AS1y2F87xjzA3SzmTEPUjpmu8YzH527lgKCQ+bHUlEpF2xGKean3Aa/+///T9effVVAgICzurgI0eOZMSIEcyf/79baA4YMIBJkyYxZ86cOv0feughPvnkE/bs2VPTNm3aNLZt28a6desAuOeee9izZw9fffVVTZ8HHniADRs2nHH0+KSioiICAwMpLCw863MU6YiWnOLuaf1X3MgIxzbe7/owxrDftnKq9s17/Z/5Vf4Ccggm4MGdePt2MjuSiIipGlOvNWkO7zvvvHPWhWBlZSWbN29m3LhxtdrHjRvH2rVr691m3bp1dfqPHz+eTZs2UVVVBcAFF1zA5s2b2bBhAwAHDx5k+fLl/OIXvzhlloqKCoqKimo9RKT5dXO4CuHqYC1J1lilI24nixC6cJzkj/TXKhGRxmjwlIZf/epXvPvuuwQEBPCrX/3qtH2XLVt2xv3l5ubicDgIDw+v1R4eHk52dna922RnZ9fbv7q6mtzcXLp27cr111/PsWPHuOCCCzAMg+rqau68804efvjUfwKcM2cOTz311Bkzi0jTVZ8oJJzjAFjC+pqcpv2xeXrzbcT/47rsF+m7/y1OlPwe305BZscSEWkXGjzCGxgYiMViqfn4dI/GOLnPkwzDqNN2pv4/bV+1ahXPPPMM8+bNY8uWLSxbtoz//ve/PP3006fc58yZMyksLKx5ZGRkNOocROTMjGN7AThGEFbfYJPTtE+V59xABuGEUMjOf2uUV0SkoRo8wvvOO+/U+3FThYaGYrPZ6ozm5uTk1BnFPSkiIqLe/h4eHoSEhADw2GOPMXXqVG677TYAzjnnHEpLS/m///s/Zs2aVeeOcABeXl54eXmd9TmJyKl5Hnet0HDYphUamsrqYWdNxM3ckP08MQcWU1kxE7uXloIUETmTJs3hLSsr48SJEzXP09LSmDt3LitWrGjwPux2O3FxcSQlJdVqT0pKYtSoUfVuk5CQUKf/ihUriI+Px9PTE4ATJ07UKWptNhuGYZxy/WARaXmdflyhIVcrNJwVx+DfkEsQXchny3LdclhEpCGaVPBOnDiRxYsXA1BQUMB5553HSy+9xMSJE2utuHAmiYmJvP322yxatIg9e/Zw//33k56ezrRp0wDXVIObbrqppv+0adNIS0sjMTGRPXv2sGjRIhYuXFhrKbSrrrqK+fPn88EHH3Do0CGSkpJ47LHHuPrqq7HZbE05XRFpBiFlaQAU+ulujGfD6unNwVjXChdhO9/CcDpNTiQi0vY1ah3ek7Zs2VKzpu2//vUvIiIiSE5O5sMPP+Txxx/nzjvvbNB+Jk+eTF5eHrNnzyYrK4vBgwezfPlyoqOjAcjKyiI9/X/LG8XGxrJ8+XLuv/9+3njjDSIjI3nttddq1uAFePTRR7FYLDz66KNkZmYSFhbGVVddxTPPPNOUUxWRZtKt2vW9XB7Uq2n/05Ya/X55Hydee5tejoPs3biCfiOvMDuSiEib1qR1eH19ffnhhx/o0aMH1113HYMGDeKJJ54gIyODfv361Zru0B5pHV6Rs/PzdXid1ZVMXnEenhYHi8//DI/g7iYlcw9TRvZg/dzfMrLgv2wKuJz4xH+ZHUlEpNW1+Dq8vXv35t///jcZGRl88cUXNWvj5uTkqEAUkTqM/IN4WhyUGN5YAyPNjuMWOl94OwDnFK4i/1j9SzmKiIhLkwrexx9/nBkzZhATE8PIkSNJSEgAXBeQDR8+vFkDikj755G/H4B0a7d6V0qRxuszfCwHbbF4WarYm7TQ7DgiIm1ak37z/PrXvyY9PZ1Nmzbx+eef17RfeumlNXN7RURO8itKASDLs4fJSdyIxcKxvtcD0DVlqclhRETatiZdtAauNXEjIiJqtZ133nlnHUhE3E/gCdcKDQU+0SYncS99L/sdlbtfIMaRRuqu9cQMGlnz2s/nUZ/KlJH6T4iIuL8mFbylpaX86U9/4quvviInJwfnz5bFOXjwYLOEExH3EFp5GICSTtF4mpzFnQSHdGGL3/mMOLGGrDV/q1XwiojI/zSp4L3ttttYvXo1U6dOpWvXrqe9FbCISFfHEQCqAnuq4G1mliG/ge/XEJv1GU6HA6vWGxcRqaNJBe9nn33Gp59+yujRo5s7j4i4GUt5IZ0pAsAa0tPkNO5n0EXXUfz9w0SQy+6NSQw8X2vyioj8XJMuWgsODqZz587NnUVE3JCR57pgLccIwssv0OQ07sfu7cueoIsBKN30gclpRETapiYVvE8//TSPP/54u7/BhIi0PI/CQwAcsUZq+lMLsQ+5BoCY3FU4HQ6T04iItD1NmtLw0ksvkZKSQnh4ODExMXh61p6Vt2XLlmYJJyLtn09xKgA59m7mBnFjA0ddRfE3PoRxnN2bVjJw5GVmRxIRaVOaVPBOmjSpmWOIiLsK+nFJskIfLX/VUuzePuwMGMWIoq84vnkZqOAVEamlSQXvE0880dw5RMRNnVyS7IS/liRrSbZBE2HdV0Qf+wrjZ0tFioh0dE2+x2dBQQFvv/02M2fOJD8/H3BNZcjMzGy2cCLS/kU6XUuSVQfGmpzEvfUdPYkKw5PuRjapezaZHUdEpE1pUsG7fft2+vbty3PPPceLL75IQUEBAB999BEzZ85sznwi0o5ZTuQTSKnr45BeJqdxbz6dAtntGw/AsY3/MjmNiEjb0qSCNzExkVtuuYX9+/fj7e1d0z5hwgS++eabZgsnIu1cvmtJsmyjM14+nUwO4/5O9LoSgLDDSSYnERFpW5pU8G7cuJE77rijTnu3bt3Izs4+61Ai4h5sBa7bjGfatCRZa+g5+lc4DQux1Qcxio6YHUdEpM1oUsHr7e1NUVFRnfa9e/cSFhZ21qFExD34lrhWaMi1R5mcpGPo2rU7ez36AuB56CuT04iItB1NKngnTpzI7NmzqaqqAsBisZCens7DDz/Mtdde26wBRaT9CjqRDkChjwre1pLX9UIAuueuMTmJiEjb0aSC98UXX+TYsWN06dKFsrIyxo4dS+/evfH39+eZZ55p7owi0k6FVZ1ckizG3CAdSMjwqwAYUpGMUV1pchoRkbahSevwBgQEsGbNGlauXMnmzZtxOp2MGDGCyy7TYuci8iPDINJxBCzgCNKSZK2l77ALyPtPICGWQhxp6/DoNdbsSCIipmt0wet0Onn33XdZtmwZqampWCwWYmNjiYiIwDAMXZgiIgBYTuTibynDaVjwCOlpdpwOw2azcTDwfEIKv6DzkdUUqeAVEWnclAbDMLj66qu57bbbyMzM5JxzzmHQoEGkpaVxyy23cM0117RUThFpZ4w815JkWYTi6e1rcpqOxdZvPAADSr43OYmISNvQqBHed999l2+++YavvvqKiy++uNZrX3/9NZMmTWLx4sXcdNNNzRpSRNofz0LXkmRHbJEmJ+l4eo+6Gsf6B+hlyeDb3FTsoTFmRxIRMVWjRnjff/99HnnkkTrFLsAll1zCww8/zHvvvdds4USk/fItTgUgz6u7uUE6oICgMHbZ+gPgm/61yWlERMzXqIJ3+/btXHHFFad8fcKECWzbtu2sQ4lI+xdclgFAoU8Pk5N0TPsDEwDokb/W5CQiIuZrVMGbn59PeHj4KV8PDw/n+PHjZx1KRNq/k0uSlQfEmBukgyruOgaAQZXbMRxVJqcRETFXowpeh8OBh8epp/3abDaqq6vPOpSItHOGQTdnFgDVQVqhwQwe3YdRYHRyrZRxeIvZcURETNWoi9YMw+CWW27By8ur3tcrKiqaJZSItG+Wkmx8LRVUG1ZsITFmx+mQrDYPdtiHMqbqOwKyvqU0eqTZkURETNOogvfmm28+Yx+t0CAi5LuWJDtiCcNu9zY5TMeV2XkkHP2OmMKN7DI7jIiIiRpV8L7zzjvNHmDevHm88MILZGVlMWjQIObOncuYMWNO2X/16tUkJiaya9cuIiMjefDBB5k2bVqtPgUFBcyaNYtly5Zx/PhxYmNjeemll7jyyiubPb+I1OVZcAiALFs3k5N0bBVRF8LRlxno2MuO8hKs3p3MjiQiYopGzeFtbkuXLmX69OnMmjWL5ORkxowZw4QJE0hPT6+3/6FDh7jyyisZM2YMycnJPPLII9x77718+OGHNX0qKyu5/PLLSU1N5V//+hd79+7lrbfeols3/eIVaS2+JWkA5Nm1JJmZPEJ7cpgueFockLbG7DgiIqZp9K2Fm9PLL7/Mrbfeym233QbA3Llz+eKLL5g/fz5z5syp0//NN9+kR48ezJ07F4ABAwawadMmXnzxRa699loAFi1aRH5+PmvXrsXT0xOA6Ojo1jkhEQEguNz1n9YiPy1JZiaLxcIenxF0L/uckJy1HO936mUlRUTcmWkjvJWVlWzevJlx48bVah83bhxr19a/buS6devq9B8/fjybNm2iqsq17M4nn3xCQkICd999N+Hh4QwePJhnn30Wh8PRMiciInV0qcoEoNw/xtwgQk6oaz3ePqWbTU4iImIe0wre3NxcHA5HnXV9w8PDyc7Orneb7OzsevtXV1eTm5sLwMGDB/nXv/6Fw+Fg+fLlPProo7z00ks888wzp8xSUVFBUVFRrYeINI3hdNQsSeYI7mVyGnFEj8FpWOhtpOMoPGJ2HBERU5g6hxdcf3L7KcMw6rSdqf9P251OJ126dGHBggXExcVx/fXXM2vWLObPn3/Kfc6ZM4fAwMCaR1RUVFNPR6TDKzyajreliirDhmdnTWkwm4d/GPussa6P074xOY2IiDlMK3hDQ0Ox2Wx1RnNzcnJOeTe3iIiIevt7eHgQEhICQNeuXenbty82m62mz4ABA8jOzqaysrLe/c6cOZPCwsKaR0ZGxtmcmkiHlpPqWgAr09IFD0+7yWkEIKVTHABd8jaanERExBymFbx2u524uDiSkpJqtSclJTFq1Kh6t0lISKjTf8WKFcTHx9dcoDZ69GgOHDiA0+ms6bNv3z66du2K3V7/L18vLy8CAgJqPUSkaYqP7AMgW0uStRn5YecD0Ld8m8lJRETMYeoqDYmJiUydOpX4+HgSEhJYsGAB6enpNevqzpw5k8zMTBYvXgzAtGnTeP3110lMTOT2229n3bp1LFy4kPfff79mn3feeSd//vOfue+++/j973/P/v37efbZZ7n33ntNOUeRjsbI3Q9AnremBrWUJevrX7rxVCw9RlKdYiXKcpTq/DQ8OmvlGhHpWEwteCdPnkxeXh6zZ88mKyuLwYMHs3z58pplxLKysmqtyRsbG8vy5cu5//77eeONN4iMjOS1116rWZIMICoqihUrVnD//fczZMgQunXrxn333cdDDz3U6ucn0hHZi1IBKPbV/N22wuoTyD5rLwYa+7EfXotTBa+IdDAW4+RVX1KjqKiIwMBACgsLNb1BpJEyZg8iynmYd3u9gr3vZWbHkR8FrHmaXxb/g6+8L+foxS/XtE8Zqf+YiEj71Jh6zfRVGkTEfRiOasIdrgtLncE9TU4jP1XQZSQA/TSPV0Q6IBW8ItJs8o4cxG6ppsLwwLOz5vC2JUbU+VQbVrqTQ3V+mtlxRERalQpeEWk2x9J2A5BpicBm8zQ5jfyUzSeAvdbeAHgerv9uliIi7koFr4g0mxNZPy5J5hFpchKpz6FOwwGtxysiHY8KXhFpNs68FADyvTSdoS3SPF4R6ahU8IpIs/E6uSSZn678b4uMqJGaxysiHZIKXhFpNsHlrttyVwTEmpxE6lNrHm+G5vGKSMehgldEmoWzuoqIH5ckMzprSbK26pD/j/N48zWPV0Q6DhW8ItIsjh0+gKfFQbnhiUdQd7PjyCkUhLnm8fYv32puEBGRVqSCV0SaRV66a0myI7ZIbDabyWnkVE7O4+3GMc3jFZEOQwWviDSL0h+XJCvw1uhuW2bzCWCf1TXlxDPze5PTiIi0DhW8ItI8flySrNw/xtwcckaH/IYBEJa3ydwgIiKtRAWviDQL7+JUACwhvcwNImeUH3YeAH3KtB6viHQMKnhFpFl0/nFJsk6R/UxOImdiRJ2P07AQTRZ5WelmxxERaXEqeEXkrDmqKgl35gAQEj3A5DRyJh5+wey3xgCQnpxkbhgRkVaggldEzlpO+l48LE5OGF5EROqmE+1Biu9QAKoPfmtyEhGRlqeCV0TO2rE015Jk2bauWG36sdIe5IWeC0CXfF24JiLuT7+ZROSsncj+cUkynx4mJ5GGcnY/H4BoZwaFuUdMTiMi0rJU8IrI2ftxSbLKwBhzc0iDeQZ0IYUoAFK3fGlyGhGRlqWCV0TOmm+J645dnl36mJxEGmP/j/N4K1M0j1dE3JsKXhE5a6EVhwEI6Nbf5CTSGMc6xwMQkrvR5CQiIi1LBa+InJXikmLCjWMARMQONDmNNEZ1VAIAMdWplBTkmpxGRKTlqOAVkbNy5OBubBaDEnzxD+lmdhxpBK+gSNItkVgthubxiohbU8ErImelIGMnAFmeUWCxmJxGGiszcAQAZfu/MTmJiEjLUcErImel6qhrSbLiTrrhRHtkiRkNQPCxDSYnERFpOSp4ReSs2I+7liRzdO5tchJpisihlwEQW3WA8pLjJqcREWkZKnhF5KwEnkgFwDtCKzS0R1ExfcikCzaLwaHklWbHERFpESp4RaTJnA4n3apdS5KFxAw2OY00hcViISPANY+3dO9qk9OIiLQMFbwi0mRZmal0spRRbVgJjx5gdhxpIkePUQAE5Kw3OYmISMtQwSsiTZab5lqh4agtHJvd2+Q00lRdh1wKQGzFPipPFJucRkSk+Zle8M6bN4/Y2Fi8vb2Ji4vj229Pf4vL1atXExcXh7e3Nz179uTNN988Zd8PPvgAi8XCpEmTmjm1iACUZu4BIM872uQkcjZieg0kmxA8LQ7Stmtag4i4H1ML3qVLlzJ9+nRmzZpFcnIyY8aMYcKECaSnp9fb/9ChQ1x55ZWMGTOG5ORkHnnkEe69914+/PDDOn3T0tKYMWMGY8aMaenTEOm4cl1LkpUH9jI5iJwNq81KaqdhABTuWWVqFhGRlmBqwfvyyy9z6623cttttzFgwADmzp1LVFQU8+fPr7f/m2++SY8ePZg7dy4DBgzgtttu43e/+x0vvvhirX4Oh4Pf/va3PPXUU/Ts2bM1TkWkQ/IrPgSANayvyUnkbFV1d83j7ZT9vclJRESan2kFb2VlJZs3b2bcuHG12seNG8fatWvr3WbdunV1+o8fP55NmzZRVVVV0zZ79mzCwsK49dZbG5SloqKCoqKiWg8RObOwCtdfYwK6DzQ5iZytLoMvASC2/AcclWUmpxERaV6mFby5ubk4HA7Cw8NrtYeHh5OdnV3vNtnZ2fX2r66uJjc3F4DvvvuOhQsX8tZbbzU4y5w5cwgMDKx5REVFNfJsRDqekpIiIjkGQESvISankbPVe8Awco1AvCxVpG0//bUUIiLtjekXrVksllrPDcOo03am/ifbi4uLufHGG3nrrbcIDQ1tcIaZM2dSWFhY88jIyGjEGYh0TFkpuwAooBMBIREmp5GzZbNZSfEbBsDx3boBhYi4Fw+zDhwaGorNZqszmpuTk1NnFPekiIiIevt7eHgQEhLCrl27SE1N5aqrrqp53el0AuDh4cHevXvp1avuxTVeXl54eXmd7SmJdCiF6dsByPbsQZC5UaSZlHc7H/avxjdL83hFxL2YNsJrt9uJi4sjKSmpVntSUhKjRo2qd5uEhIQ6/VesWEF8fDyenp7079+fHTt2sHXr1prH1VdfzcUXX8zWrVs1VUGkGTmydwNQ4N/H5CTSXEIHXQxATNlOjOoKk9OIiDQf00Z4ARITE5k6dSrx8fEkJCSwYMEC0tPTmTZtGuCaapCZmcnixYsBmDZtGq+//jqJiYncfvvtrFu3joULF/L+++8D4O3tzeDBtW9vGhQUBFCnXUTOjvdx15JkzjDdYc1d9Bl0Lsc/8ifYUkzGrnVEDb3I7EgiIs3C1IJ38uTJ5OXlMXv2bLKyshg8eDDLly8nOtq1iH1WVlatNXljY2NZvnw5999/P2+88QaRkZG89tprXHvttWadgkiHFVZ2EAD/qHNMTiLNxe7pwVafIZxX/h25u75WwSsibsNinLzqS2oUFRURGBhIYWEhAQEBZscRaXPKS4vwfsE1RejYnbsIC+9e6/Ul6+u/eYy0PVNG9qj1fNVfn+KiQy+z2+88Bv4h6RRbiYiYrzH1mumrNIhI+5O5fysAuQQS2qWbuWGkWQUNdM3jjS7djuGoOkNvEZH2QQWviDRaQeo2ALLssaddRlDan/5DzqfI8MWPcrL3bjQ7johIs1DBKyKNVp3tWoO3JFArNLgbby87+7xcF/ke3fGVyWlERJqHCl4RaTS/AtcKDZYuuqWwOyqOGAmAZ0b9t3kXEWlvVPCKSKOFlx8CwD96qMlJpCUE9L8IgB4l28DpMDeMiEgzUMErIo1SfDyHMPIB6NZnmLlhpEX0G34BJYY3/pSSk5JsdhwRkbOmgldEGuXIvi0AZBFKUHCIyWmkJXTy8Waf3TVd5ej2L01OIyJy9lTwikijFKRuByDHp6fJSaQlFXQ5DwBLmubxikj7p4JXRBrn6E4AyoP7mxxEWpJf37EAdC9OBt2fSETaORW8ItIoQUV7ALB3H2ZuEGlR/UZcSJlhJ8goIu/HUX0RkfbKw+wAItJ+VFVVEl11CCywwxnDHt1C2G0F+Xdim+cAhlZvI31LEiGxWpFDRNovjfCKSIMd3r8Nb0sVJYYP1hDN4XV3xRGuebxG6hqTk4iInB0VvCLSYHn7NwCQYovFarWZnEZaWvDASwDoUZyM0+E0OY2ISNOp4BWRBnNkbgXgiE9fc4NIq+gz4iIqDQ9CKSBlr9bjFZH2SwWviDRYQIHrgrXjgQNMTiKtwe7tywGfcwDI2bLc5DQiIk2ngldEGsTpcBBVeQCAytBzTE4jraU06iIAOmWsMjOGiMhZUcErIg1y+OAuOlFGueGJR7jW4O0oIuJ+CUC/8m2UlZaYnEZEpGlU8IpIg2Tvdt1xK8XWE6uHp8lppLV07zuCHELwtlSxb+MXZscREWkSrcMrIg3izFgPQLrvIJOTSGuyWK2kBZ9Pl+OfcmTjf9jlc+5p+08Z2aOVkomINJxGeEWkQUKOu+62dbyzbkDQ0dj6Xg5A/9INJicREWkaFbwickblJ4qJqT4EQHXXOJPTSGvrNfKXVBtWYsnEmZ9mdhwRkUZTwSsiZ5S64zs8LQ5y6IwtKMrsONLKAjuHsdvmWnvZK22lyWlERBpPBa+InFHRftcFaxm+g7BY9WOjI0oJOB+AbnnfmZxERKTx9JtLRM7IM2szAOURI0xOImYpiboYgCGVW6muLDc5jYhI46jgFZHTMpxOokp3AhDSf7TJacQs1sih5BBMJ0s5xqFvzY4jItIoKnhF5LTS9iYTSgHlhic9h1xodhwxicVqY7tvAgDhWV+ZnEZEpHFU8IrIaR3dngTAAe/B2L19TE4jZsqJvBSAYSfW4XQ6TU4jItJwKnhF5LTs6WsAKOk6yuQkYjYj5kJKDS8iLPlUZWwxO46ISIOp4BWRUzKcDmJLkwEIGnSJyWnEbBZPb7Z5xQMQfDjJ5DQiIg2nWwuLyCml79lINCWUGt70HDLG7DjSApasT29U/4wuF8Hh7xhUtIaNLRNJRKTZmT7CO2/ePGJjY/H29iYuLo5vvz391b+rV68mLi4Ob29vevbsyZtvvlnr9bfeeosxY8YQHBxMcHAwl112GRs26HaYIk2RtXUFAPt9hmD38jI5jbQF1T0vp9qw0od0yo8dMDuOiEiDmFrwLl26lOnTpzNr1iySk5MZM2YMEyZMID29/hGHQ4cOceWVVzJmzBiSk5N55JFHuPfee/nwww9r+qxatYobbriBlStXsm7dOnr06MG4cePIzMxsrdMScRu+6a67alX20OiuuFj8QtjpMQiAwIOfmZxGRKRhLIZhGGYdfOTIkYwYMYL58+fXtA0YMIBJkyYxZ86cOv0feughPvnkE/bs2VPTNm3aNLZt28a6devqPYbD4SA4OJjXX3+dm266qUG5ioqKCAwMpLCwkICAgEaelYh7KCzIw+eVPtgtDjKnrqFbr3OAxv8JXNyPx5ZFXHf0FX6w9GLLFf+u9dqUkT3MCSUiHU5j6jXTRngrKyvZvHkz48aNq9U+btw41q5dW+8269atq9N//PjxbNq0iaqqqnq3OXHiBFVVVXTu3PmUWSoqKigqKqr1EOnoDqz9N3aLgzRr95piVwTgRO9f4jAs9DdScOSlmB1HROSMTCt4c3NzcTgchIeH12oPDw8nOzu73m2ys7Pr7V9dXU1ubm692zz88MN069aNyy677JRZ5syZQ2BgYM0jKiqqkWcj4ob2uv5cfST8InNzSJtjD+hCsscQADod+K/JaUREzsz0i9YsFkut54Zh1Gk7U//62gGef/553n//fZYtW4a3t/cp9zlz5kwKCwtrHhkZGY05BRG3U11ZQZ9C119a/IdebXIaaYsOhF0OwMDjX5ucRETkzEwreENDQ7HZbHVGc3NycuqM4p4UERFRb38PDw9CQkJqtb/44os8++yzrFixgiFDhpw2i5eXFwEBAbUeIh3Zru8/J4BSjhNAvzitvyt1VfS+kmrDSj/jINXH9psdR0TktEwreO12O3FxcSQl1V68PCkpiVGj6r+jU0JCQp3+K1asID4+Hk9Pz5q2F154gaeffprPP/+c+Pj45g8v4ubKNn8AQErIRbW+t0RO8vQPY6vHUAACDnxichoRkdMzdUpDYmIib7/9NosWLWLPnj3cf//9pKenM23aNMA11eCnKytMmzaNtLQ0EhMT2bNnD4sWLWLhwoXMmDGjps/zzz/Po48+yqJFi4iJiSE7O5vs7GxKSkpa/fxE2qPSkmIGFbiWIwsYeaPJaaQt2x8+AYARBZ9jOJ0mpxEROTVTC97Jkyczd+5cZs+ezbBhw/jmm29Yvnw50dHRAGRlZdVakzc2Npbly5ezatUqhg0bxtNPP81rr73GtddeW9Nn3rx5VFZW8utf/5quXbvWPF588cVWPz+R9mj3qqX4W8rItoTRJ/7UF3uKVPf9JaWGFz3Ixpmx3uw4IiKnZOo6vG2V1uGVjmzXs2MYVLmd77vfyvm3vVznda3DKz8V8fX9XFLxJV/6TCDnoue1Dq+ItJp2sQ6viLQ9B3ZtZFDldhyGhZjxd5kdR9qBjOhrABh5YhVG5QmT04iI1E8Fr4jUyPnyNQB2+o8mIqq3yWmkPbDFjiaTMPwtZVj3LTc7johIvVTwiggAxzIPEZ/vKlj8xt5nchppL6xWG5sCxwPQ98hHJqcREamfCl4RAeDAR89gt1Sz23Mwvc8dd+YNRH5U1H8yTsNCnGM7Gfu2mh1HRKQOFbwiQurebcQdW+Z6MvZBc8NIu2PrHMN6z3MByP7qDZPTiIjUpYJXpIMznE6O//tB7BYHO3zOY+AFE82OJO3Qvh7XA9D/6H8oKyk0OY2ISG0qeEU6uA3/WcDwsu+pNGwEX/O82XGknbL1uYQ0uuJPGTs+e8vsOCIitajgFenAMlJ20X/LbAC2xNxO977DTU4k7ZXVamNj6K8ACNuzGKdDd14TkbZDBa9IB1WYn0vVe1MItJSyz7M/5974tNmRpJ0rHzSZUsObWGcaO7750Ow4IiI1VPCKdEAnSgrImv9LejpTySOQwJuXYPO0mx1L2jmrbzDbI1w3orCvfcXkNCIi/6OCV6SDyc3OIH3uePpX7aEQP4p+/Q/Cu/cyO5a4iZ5XP0Sl4cGAql3sWveZ2XFERADwMDuAiLSsJevTaz6uSlvP5bsfpj+5FBh+fDz4z3iWRrJufTpTRvYwMaW4i/BusWwMvZJz8z7BufI5SJhgdiQREY3winQEjqoKfL/7E7/d9X9EkksaXfkkfjGePc41O5q4oairH6XSsHFOZTK713xsdhwRERW8Iu6uPGsP8V9NZlLRe3hYnHzjdRHfjl2KR5e+ZkcTNxUR3Y/NYa4VGzxXzsbpcJicSEQ6Ok1pEGmnfjpVoT5OpwPPTQuYkvsW3pYqCg0/Pot+EOegX9X7P90z7U+kMfr+5klK5/2HPo4DbPjvAs6beKfZkUSkA9MIr4gbcuanMejLG5mcNw9vSxWbPEbwnwuW4Rz0K7OjSQcREt6dnT1vBaBX8hyKCo6ZnEhEOjIVvCLuZs9/mfj9bxju2MkJw4t/dn2AvZe+gzUg0uxk0sEMm/woaZbuhFDI7sUPmB1HRDowFbwibsJwVtPpu2eZkjoTf0sZOyz9+Gf8B1QNuwWLVd/q0vq8vH0pvfwFAM7P/5id33xkciIR6aj0W1DEHVQU0//r27i66H0APvO7hq2Xvodnl94mB5OObuCoK1kf4roZRdevp3MsW3PFRaT16aI1kfauJIf47/6Pvs4Uygw7y7o/iGXIZGxm5xL50eD/92cOvbyFWGcaOxfdSNCMFXjavc2OVa+GXrypdatF2heN8Iq0Z3kpXPjtFPo6U8gzAvh7/3lYhkw2O5VILX6d/LFd9w6lhjeDK7ex7Y2bcDqcZscSkQ5EBa9IO2VkbuaKDTfRnaMcNrrw0fBF+PUcaXYskXr16B/Hvgtfp9qwEl/4BRvn/U7r84pIq1HBK9IO7flmGZO23UFnithDT1aM+ju+XfuZHUvktIZf+hu2j3gap2FhZN5HbHnlWspKisyOJSIdgApekXYm+ZN59P7qNvwsFWy0DmXD2MV4B3U1O5ZIg4yYeA+b4p+nyrARX7KSnJdHsW/bd2bHEhE3p4JXpJ0wnE42/m0Ww7fMxNPi4Gv7xfxwyUI8fQPNjibSKOdd9X8cuOLvHCOYaGcGvZb9gg2vTiEzZafZ0UTETWmVBpF2oLy8nC1/uYNRx/8NwJrwGzkybAY2q9ZikPZnyfp0sA7GccG/iN7wFBdWfsN5xz+Fv33KFts5HAwew4mIc/nN+Evw8Q9q2P7OoDlWVaiuqsAoL4LqcgqPd6JTQBA2m8aNRNoDFbwibVzOkXSOvXM9o6p24TQsfN/vD4y+4RHSN2SYHU3krNj8u3D40jf4W+o6+u3/C/FVWxjh2MGI3B2QC+yEfAI4YfHjhNWPKqs3Dosn1RYPqvHEYfHAYfUkpNqKYbPjtHlT4tOVKv8e0Lknls4xYPNqdC7D6aTyeAbWo9vxz99NxIm99Ko+QLjl+P86fQ9Vho10WzeO+fXF6H4eUSMnERmjufQibZHFMAzD7BBtTVFREYGBgRQWFhIQEGB2HOnAdn3zEaFfJxJOPsX4kD52LoMuvh5o+HqhIq2pISOpp/radeQdwjvlM2IKvyem6iBhlsKzyuI0LGRbwsjy6AYhvSGkFz5d++HTuTvefv5gsVJZWkjJ8WMUH/kBZ85ePPP30qs6hc6W4lPut9qw4mGpf1m1VFs02dET6TH2ZiKjdeMXkZbUmHpNBW89VPCK2YoK8vjh7w9wXq7rVqzp1u54THmfyN5Davqo4BV35yjJw1mUibWyGFtlMVSXY3VW4WFU/e9foxrDUYlRXYmtqpSgiiOEVmfRzZlNJ0tZk49dZdhItUZx2LsvxwMHUB4yGEdIb2zegWD14NdDQ8g/doRjKVspSd1MUNYa+lTsrimEnYaFnV7DKO3/awZe8lsCg4Kb69PSLHSDDXEHjanXNKVBpA0pLzvBjo9foc8P8zkP1wjTupBrGXLLK/j56+I06VhsnUKwdQqp1eYEKk+zTSGQBmx0OqkoPIol/wD2gkPEWLLwLjpEaEU6Ac5CvIwKPHBSavGh1NKJfK9ulAf2It0aRVnoIKzhA7F6+tTO85OP7T6diOjRl4gefYHrAMjLPcr+le8RuH8ZAyp3MKQyGbYnc2LbbDYEXIDHsOsZPGYSdru9GT47ItIYpo/wzps3jxdeeIGsrCwGDRrE3LlzGTNmzCn7r169msTERHbt2kVkZCQPPvgg06ZNq9Xnww8/5LHHHiMlJYVevXrxzDPPcM011zQ4k0Z4pbVlpuzk8Ndv0SdzGZ1xrUuaZu1O0cXPcs6YifVuoxFekYZr6Ehlc418HkvfS+rKd+ia9jHdnUdq2vMI5GDQBVj6Xk6v868iuHNog47X3JasTwfDwCg5hqXgEB6FqfiWpONffgR7VRE+zhN4U4bVasNh8cBp86bM3plK71BsARF4h/UksHt/wmMG4uPnb8o5iLSbEd6lS5cyffp05s2bx+jRo/nLX/7ChAkT2L17Nz161P1hcujQIa688kpuv/12/v73v/Pdd99x1113ERYWxrXXXgvAunXrmDx5Mk8//TTXXHMNH330Eddddx1r1qxh5EjdhUrMV1ZWRnbaXo6nbKQybSORud/Rw3mYbj++nkMIKQPvJv6a3xPtqZEgkbbozIWxD/S/i/ipz3Jw+7fkrv0bvXO+IIRCQgo+hQ2f4lh/Pwc9ojkWMBhH+FCCogYQEtWPkK6xeHh6nnVGwzA4XnCc45kHKD16kIq8VJz5aXgVZ3DuiQwinVn4WSpOv5OTU5WrgHKgCMgBDvyvSw6dybFHUeLXA2dQLF5h0QRG9CIooieBXbrh6aE/Jov5TB3hHTlyJCNGjGD+/Pk1bQMGDGDSpEnMmTOnTv+HHnqITz75hD179tS0TZs2jW3btrFu3ToAJk+eTFFREZ999llNnyuuuILg4GDef//9BuVq9RHelK8ha9v/ntf7lvysrU6ferap01RfnzPsp0lZGtKnLWWpb5PG5U3LP0F+SQUGBg6ngdMAw3Biqy7DVlWCZ1UxXo4SgqpzCTWOY7XU3l+VYeMH76GUD72ZYZdPwbMBha5GeEUarrlHeJty3OrKCvZ8/ykndn5OZO4aopyZ9W5TadgosARSagvghNWfco8ADJsXFpsnhu3H1SksHliNamxGNRZnFTiqsDgq8aouxtdRhJ+zGH9nMb5nKGidhoVsQsiyRZDr2Y0in244vENweHbC4eHD0G4BOB1VVJ4ohtJjUJqDtSQb/7LDRFRnEkTJafdfadgosnSixBpAuUcAZR4BVNt8MWxeYLODhx3D6oXT5onFYsVisTC4WxB+Xj8W/BYLYAELP/5rqf2vtE1xN4NPy89bbxcjvJWVlWzevJmHH364Vvu4ceNYu3ZtvdusW7eOcePG1WobP348CxcupKqqCk9PT9atW8f9999fp8/cuXNPmaWiooKKiv/9UCgsdF0ZXFTUSre83LIMtixunWNJiwj+8dEQJUAZnhy2xVAQ2B9bzPn0OvcXRP/4p82ysnLKysrPuJ8Tpae+ilxEamvoz/Pm/r76+XGjh10Gwy4D4OCRVA7vWkd1ZjI+x/cSUJ5JuHEMu6Uab/LwJo+Q+nbaQNW4BmQL8SPX2oUir3Cq/CIhsAcpjhAcAT2wBvfAw+59yn3Exked9hgZ+Uc5lvYDxVn7ceQexFqcge+JbIKrcwg18rFZqrFTQGcKGpzbsR90w+l2rvvF0Lnl14k/+f3VkLFb0wre3NxcHA4H4eHhtdrDw8PJzs6ud5vs7Ox6+1dXV5Obm0vXrl1P2edU+wSYM2cOTz31VJ32qKjTf6OLnJ18YAuwBLjX5Cwi7u32Dnbc2oqBU/8OPJ22kV/anT8Na9XDFRcXExh4+gu7TZ9YY7HU/pOEYRh12s7U/+ftjd3nzJkzSUxMrHnudDrJz88nJCTktNtJ+1JUVERUVBQZGRm6GLED0vvfcem979j0/rsvwzAoLi4mMjLyjH1NK3hDQ0Ox2Wx1Rl5zcnLqjNCeFBERUW9/Dw8PQkJCTtvnVPsE8PLywsur9t14goKCGnoq0s4EBAToh14Hpve/49J737Hp/XdPZxrZPcm0m4Db7Xbi4uJISkqq1Z6UlMSoUaPq3SYhIaFO/xUrVhAfH4/nj1e0nqrPqfYpIiIiIu7N1CkNiYmJTJ06lfj4eBISEliwYAHp6ek16+rOnDmTzMxMFi92XdA1bdo0Xn/9dRITE7n99ttZt24dCxcurLX6wn333ceFF17Ic889x8SJE/n444/58ssvWbNmjSnnKCIiIiLmMrXgnTx5Mnl5ecyePZusrCwGDx7M8uXLiY6OBiArK4v09P8tERMbG8vy5cu5//77eeONN4iMjOS1116rWYMXYNSoUXzwwQc8+uijPPbYY/Tq1YulS5dqDV7By8uLJ554os70FekY9P53XHrvOza9/wJt4E5rIiIiIiItybQ5vCIiIiIirUEFr4iIiIi4NRW8IiIiIuLWVPCKiIiIiFtTwSsdxrx584iNjcXb25u4uDi+/fZbsyNJC/jmm2+46qqriIyMxGKx8O9//7vW64Zh8OSTTxIZGYmPjw8XXXQRu3btMiesNKs5c+Zw7rnn4u/vT5cuXZg0aRJ79+6t1Ufvv3uaP38+Q4YMqbm5REJCAp999lnN63rfRQWvdAhLly5l+vTpzJo1i+TkZMaMGcOECRNqLXsn7qG0tJShQ4fy+uuv1/v6888/z8svv8zrr7/Oxo0biYiI4PLLL6e4uLiVk0pzW716NXfffTfff/89SUlJVFdXM27cOEpLS2v66P13T927d+dPf/oTmzZtYtOmTVxyySVMnDixpqjV+y4YIh3AeeedZ0ybNq1WW//+/Y2HH37YpETSGgDjo48+qnnudDqNiIgI409/+lNNW3l5uREYGGi8+eabJiSUlpSTk2MAxurVqw3D0Pvf0QQHBxtvv/223ncxDMMwNMIrbq+yspLNmzczbty4Wu3jxo1j7dq1JqUSMxw6dIjs7OxaXwteXl6MHTtWXwtuqLCwEIDOnTsDev87CofDwQcffEBpaSkJCQl63wXQlAbpAHJzc3E4HISHh9dqDw8PJzs726RUYoaT77e+FtyfYRgkJiZywQUXMHjwYEDvv7vbsWMHnTp1wsvLi2nTpvHRRx8xcOBAve8CmHxrYZHWZLFYaj03DKNOm3QM+lpwf/fccw/bt29nzZo1dV7T+++e+vXrx9atWykoKODDDz/k5ptvZvXq1TWv633v2DTCK24vNDQUm81W53/yOTk5df7HL+4tIiICQF8Lbu73v/89n3zyCStXrqR79+417Xr/3Zvdbqd3797Ex8czZ84chg4dyquvvqr3XQAVvNIB2O124uLiSEpKqtWelJTEqFGjTEolZoiNjSUiIqLW10JlZSWrV6/W14IbMAyDe+65h2XLlvH1118TGxtb63W9/x2LYRhUVFTofRdAUxqkg0hMTGTq1KnEx8eTkJDAggULSE9PZ9q0aWZHk2ZWUlLCgQMHap4fOnSIrVu30rlzZ3r06MH06dN59tln6dOnD3369OHZZ5/F19eXKVOmmJhamsPdd9/NkiVL+Pjjj/H3968Z0QsMDMTHxweLxaL330098sgjTJgwgaioKIqLi/nggw9YtWoVn3/+ud53cTFxhQiRVvXGG28Y0dHRht1uN0aMGFGzVJG4l5UrVxpAncfNN99sGIZraaonnnjCiIiIMLy8vIwLL7zQ2LFjh7mhpVnU974DxjvvvFPTR++/e/rd735X8/M9LCzMuPTSS40VK1bUvK73XSyGYRgm1doiIiIiIi1Oc3hFRERExK2p4BURERERt6aCV0RERETcmgpeEREREXFrKnhFRERExK2p4BURERERt6aCV0RERETcmgpeEWkRq1atwmKxUFBQYHaUdu2WW25h0qRJZsdoNRdddBHTp083O4ZpnnzySYYNG2Z2DBG3o4JXpAO75ZZbsFgsdR4/vTVvazEMgwULFjBy5Eg6depEUFAQ8fHxzJ07lxMnTrR6ntaWmpqKxWJh69attdpfffVV3n333VbNUllZyfPPP8/QoUPx9fUlNDSU0aNH884771BVVdWqWRrrbArmZ555hlGjRuHr60tQUFC9fdLT07nqqqvw8/MjNDSUe++9l8rKylp9duzYwdixY/Hx8aFbt27Mnj0b3eNJxFweZgcQEXNdccUVvPPOO7XawsLCWj3H1KlTWbZsGY8++iivv/46YWFhbNu2jblz5xITE9OhRjl/KjAwsFWPV1lZyfjx49m2bRtPP/00o0ePJiAggO+//54XX3yR4cOHu+0IZGVlJb/5zW9ISEhg4cKFdV53OBz84he/ICwsjDVr1pCXl8fNN9+MYRj8+c9/BqCoqIjLL7+ciy++mI0bN7Jv3z5uueUW/Pz8eOCBB1r7lETkJFNvbCwiprr55puNiRMnNqj9vvvuM8aOHVvz3Ol0Gs8995wRGxtreHt7G0OGDDH++c9/1ry+cuVKAzCOHz9+xhxLly41AOPf//53ndecTqdRUFBgGIZhOBwO46mnnjK6detm2O12Y+jQocZnn31W0/fQoUMGYHz44YfGRRddZPj4+BhDhgwx1q5dW9MnNTXV+OUvf2kEBQUZvr6+xsCBA41PP/3UMAzDeOedd4zAwMBax//oo4+Mn/6ofOKJJ4yhQ4caCxcuNKKiogw/Pz9j2rRpRnV1tfHcc88Z4eHhRlhYmPHHP/6x1n4AY968ecYVV1xheHt7GzExMcY//vGPWq//9HHyc/3z96K8vNz4/e9/b4SFhRleXl7G6NGjjQ0bNtT5vH/55ZdGXFyc4ePjYyQkJBg//PDDGd8HwzCM5557zrBarcaWLVvqvFZZWWmUlJQ0Ksfnn39uDBs2zPD29jYuvvhi4+jRo8by5cuN/v37G/7+/sb1119vlJaW1mw3duxY4+677zbuvvtuIzAw0OjcubMxa9Ysw+l0Nij/2LFjjfvuu69BfU+lvq8DwzCM5cuXG1ar1cjMzKxpe//99w0vLy+jsLDQMAzDmDdvnhEYGGiUl5fX9JkzZ44RGRnZoHM4+fV10sGDB41evXoZ06ZNMxwOR022//znP0bfvn0NHx8f49prrzVKSkqMd99914iOjjaCgoKMe+65x6iurm76J0HEzWhKg4g0yaOPPso777zD/Pnz2bVrF/fffz833ngjq1evbvS+3nvvPfr168fEiRPrvGaxWGpGOV999VVeeuklXnzxRbZv38748eO5+uqr2b9/f61tZs2axYwZM9i6dSt9+/blhhtuoLq6GoC7776biooKvvnmG3bs2MFzzz1Hp06dGpU3JSWFzz77jM8//5z333+fRYsW8Ytf/ILDhw+zevVqnnvuOR599FG+//77Wts99thjXHvttWzbto0bb7yRG264gT179gCwYcMGAL788kuysrJYtmxZvcd+8MEH+fDDD/nrX//Kli1b6N27N+PHjyc/P7/O5+Cll15i06ZNeHh48Lvf/a5B5/bee+9x2WWXMXz48DqveXp64ufn16gcTz75JK+//jpr164lIyOD6667jrlz57JkyRI+/fRTkpKSakZHT/rrX/+Kh4cH69ev57XXXuOVV17h7bffblD+lrRu3ToGDx5MZGRkTdv48eOpqKhg8+bNNX3Gjh2Ll5dXrT5HjhwhNTW1UcfbuXMno0eP5je/+Q3z58/HanX9yj5x4gSvvfYaH3zwAZ9//jmrVq3iV7/6FcuXL2f58uX87W9/Y8GCBfzrX/86+5MWcRdmV9wiYp6bb77ZsNlshp+fX83j17/+9RlHeEtKSgxvb+9aI6eGYRi33nqrccMNNxiG0bgR3gEDBhhXX331GftFRkYazzzzTK22c88917jrrrsMw/jfCO/bb79d8/quXbsMwNizZ49hGIZxzjnnGE8++WS9+2/oCK+vr69RVFRU0zZ+/HgjJibGcDgcNW39+vUz5syZU/McMKZNm1Zr3yNHjjTuvPPOWtmTk5Nr9fnpe1FSUmJ4enoa7733Xs3rlZWVRmRkpPH8888bhlF7hPekTz/91ACMsrKyes/7p3x8fIx77733tH2ammPOnDkGYKSkpNS03XHHHcb48eNrno8dO9YYMGBArdHQhx56yBgwYMAZs5/cvqVGeG+//Xbj8ssvr9Nut9uNJUuWGIZhGJdffrlx++2313o9MzPTAOp8v9Tn5Ajv2rVrjc6dOxsvvPBCnWyAceDAgZq2O+64w/D19TWKi4tr2saPH2/ccccdZzyeSEehEV6RDu7iiy9m69atNY/XXnvtjNvs3r2b8vJyLr/8cjp16lTzWLx4MSkpKY3OYBgGFovltH2Kioo4cuQIo0ePrtU+evTomlHSk4YMGVLzcdeuXQHIyckB4N577+WPf/wjo0eP5oknnmD79u2NzhsTE4O/v3/N8/DwcAYOHFgzAney7eQxT0pISKjz/OfZTyclJYWqqqpanwNPT0/OO++8Rn0OTqch70VTc4SHh+Pr60vPnj1rtf081/nnn18rQ0JCAvv378fhcJwxf0ur73Pz88/Zz/sYP16wdqbP60np6elcdtllPProo8yYMaPO676+vvTq1avmeXh4ODExMbX+UlHf51WkI9NFayIdnJ+fH717967VZrVa61xV/tOr851OJwCffvop3bp1q9Xvp3/Kbai+ffs2uPCrr5j4eZunp2ed/icz33bbbYwfP55PP/2UFStWMGfOHF566SV+//vfn/G869v/yWPU13bymI05n9M5VeHU2M/B6TTkvTibHE39PLUFERERrF+/vlbb8ePHqaqqIjw8vKZPdnZ2rT4nC8+Tfc4kLCyMyMhIPvjgA2699VYCAgJqvd6cX38iHYVGeEWkjrCwMLKysmq1/XS5rIEDB+Ll5UV6ejq9e/eu9YiKimr08aZMmcK+ffv4+OOP67xmGAaFhYUEBAQQGRnJmjVrar2+du1aBgwY0KjjRUVFMW3aNJYtW8YDDzzAW2+9BbjOu7i4mNLS0pq+P18m7Gz8fE7v999/T//+/QGw2+0Apx3F7N27N3a7vdbnoKqqik2bNjX6c3AqU6ZM4csvvyQ5ObnOa9XV1ZSWlrZ4jvo+T3369MFms531vs9GQkICO3furPW9sWLFCry8vIiLi6vp880339RaqmzFihVERkYSExPToOP4+Pjw3//+F29vb8aPH09xcXGznodIR6SCV0TquOSSS9i0aROLFy9m//79PPHEE+zcubPmdX9/f2bMmMH999/PX//6V1JSUkhOTuaNN97gr3/9a6OPd9111zF58mRuuOEG5syZw6ZNm0hLS+O///0vl112GStXrgTgD3/4A8899xxLly5l7969PPzww2zdupX77ruvwceaPn06X3zxBYcOHWLLli18/fXXNUXayJEj8fX15ZFHHuHAgQMsWbKkWdfA/ec//8miRYvYt28fTzzxBBs2bOCee+4BoEuXLvj4+PD5559z9OhRCgsL62zv5+fHnXfeyR/+8Ac+//xzdu/eze23386JEye49dZbmyXj9OnTGT16NJdeeilvvPEG27Zt4+DBg/zjH/9g5MiR7N+/v8VzZGRkkJiYyN69e3n//ff585//3Kj3+NixY7Wm6WzdurXOqGt90tPT2bp1K+np6TgcjpptS0pKABg3bhwDBw5k6tSpJCcn89VXXzFjxgxuv/32mlHYKVOm4OXlxS233MLOnTv56KOPePbZZ0lMTGzUaL6fnx+ffvopHh4eTJgwoSaDiDSNpjSISB3jx4/nscce48EHH6S8vJzf/e533HTTTezYsaOmz9NPP02XLl2YM2cOBw8eJCgoiBEjRvDII480+ngWi4UlS5awYMECFi1axB//+Ec8PDzo06cPN910E+PHjwdc82+Liop44IEHyMnJYeDAgXzyySf06dOnwcdyOBzcfffdHD58mICAAK644gpeeeUVADp37szf//53/vCHP7BgwQIuu+wynnzySf7v//6v0edUn6eeeooPPviAu+66i4iICN577z0GDhwIgIeHB6+99hqzZ8/m8ccfZ8yYMaxatarOPv70pz/hdDqZOnUqxcXFxMfH88UXXxAcHNwsGb28vEhKSuKVV17hL3/5CzNmzMDX15cBAwZw7733Mnjw4BbPcdNNN1FWVsZ5552HzWbj97//faPegyVLlrBkyZJabU888QRPPvnkabd7/PHHa/2H7eRKFStXruSiiy7CZrPx6aefctdddzF69Gh8fHyYMmUKL774Ys02gYGBJCUlcffddxMfH09wcDCJiYkkJiY2OP9JnTp14rPPPmP8+PFceeWVfPbZZ43eh4i4WIyfT1gTEZFmZ7FY+OijjzrsDTRERMykKQ0iIiIi4tZU8IpIi5swYUKt5ct++nj22WfNjtehDBo06JTvxXvvvWd2vNP69ttvT5n9TDcPefbZZ0+53YQJE1rpDNr351+kPdOUBhFpcZmZmZSVldX7WufOnencuXMrJ+q40tLS6l1qDVzLZv10feG2pqysjMzMzFO+/vPl9X4qPz+/zl3gTvLx8amzvF5Lac+ff5H2TAWviIiIiLg1TWkQEREREbemgldERERE3JoKXhERERFxayp4RURERMStqeAVEREREbemgldERERE3JoKXhERERFxayp4RURERMSt/X+vPhfT7KpxD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data:image/png;base64,iVBORw0KGgoAAAANSUhEUgAAArwAAAFzCAYAAADc7Nq/AAAAOXRFWHRTb2Z0d2FyZQBNYXRwbG90bGliIHZlcnNpb24zLjcuMSwgaHR0cHM6Ly9tYXRwbG90bGliLm9yZy/bCgiHAAAACXBIWXMAAA9hAAAPYQGoP6dpAABeWklEQVR4nO3deVyVZf7/8dc5Bw6bbAKCKALuW25Qhma2ajZT2jST5WT1m+qbLVNGTmW22pTTbk1pY2mNM1nOTDY1k5VUapnmiru5oCwiiICssp5z//44yUSgAgI3HN7Px+M85Fznuu/7fXNYPl5c93VbDMMwEBERERFxU1azA4iIiIiItCQVvCIiIiLi1lTwioiIiIhbU8ErIiIiIm5NBa+IiIiIuDUVvCIiIiLi1lTwioiIiIhbU8ErIiIiIm7Nw+wAbZHT6eTIkSP4+/tjsVjMjiMiIiIiP2MYBsXFxURGRmK1nn4MVwVvPY4cOUJUVJTZMURERETkDDIyMujevftp+6jgrYe/vz/g+gQGBASYnEZEREREfq6oqIioqKiauu10VPDW4+Q0hoCAABW8IiIiIm1YQ6af6qI1EREREXFrKnhFRERExK2p4BURERERt6aCV0RERETcmgpeEREREXFrKnhFRERExK2p4BURERERt6aCV0RERETcmgpeEREREXFrKnhFRERExK2p4BURERERt+ZhdgARkda0ZH16g/pNGdmjhZOIiEhr0QiviIiIiLg1FbwiIiIi4tZU8IqIiIiIW1PBKyIiIiJuzfSCd968ecTGxuLt7U1cXBzffvvtKftmZWUxZcoU+vXrh9VqZfr06afd9wcffIDFYmHSpEnNG1pERERE2g1TC96lS5cyffp0Zs2aRXJyMmPGjGHChAmkp9d/FXVFRQVhYWHMmjWLoUOHnnbfaWlpzJgxgzFjxrREdBERERFpJ0wteF9++WVuvfVWbrvtNgYMGMDcuXOJiopi/vz59faPiYnh1Vdf5aabbiIwMPCU+3U4HPz2t7/lqaeeomfPni0VX0TagcqiXH5Y9yl7135MaX6W2XFERMQEpq3DW1lZyebNm3n44YdrtY8bN461a9ee1b5nz55NWFgYt95662mnSJxUUVFBRUVFzfOioqKzOr6ImK+64gTJi+5jSPZH9LdUAeD4wkKs/XxShiRi7dLf5IQiItJaTBvhzc3NxeFwEB4eXqs9PDyc7OzsJu/3u+++Y+HChbz11lsN3mbOnDkEBgbWPKKiopp8fBExX0lRPgdfvoxzj/4DL0sVhwknjUhsFoOEqnVct+l67BvfxHA6zY4qIiKtwPSL1iwWS63nhmHUaWuo4uJibrzxRt566y1CQ0MbvN3MmTMpLCyseWRkZDTp+CLSBhgGB966hb4Vuyg0/Fg/6i90e/wHop/cQ8p1X/G9Rzx2i4Nf575B5KpEnNUVZ96niIi0a6ZNaQgNDcVms9UZzc3Jyakz6ttQKSkppKamctVVV9W0OX8cwfHw8GDv3r306tWrznZeXl54eXk16Zgi0rbs/HQew4pXU2nYyPzF3xh53qU1r/UaGM/3hQvJ2LyAa47N5+KKr/h+5Z3sH/sGNruPialFRKQlmVbw2u124uLiSEpK4pprrqlpT0pKYuLEiU3aZ//+/dmxY0ettkcffZTi4mJeffVVTVUQcWNL1qdTXVbEhI3PgwU+CroFh9GHretrr/pisVqpOnca7+/vxW/2P8T51RuxrbqDfRe9icXuW2t/DTFlZI/mPA0REWkBphW8AImJiUydOpX4+HgSEhJYsGAB6enpTJs2DXBNNcjMzGTx4sU122zduhWAkpISjh07xtatW7Hb7QwcOBBvb28GDx5c6xhBQUEAddpFxP0EbX+bMEsB6URQee6d2E7T19bncv5ls/OrHx7gXEcyzm/u4cDFf8Fi82y1vCIi0jpMLXgnT55MXl4es2fPJisri8GDB7N8+XKio6MB140mfr4m7/Dhw2s+3rx5M0uWLCE6OprU1NTWjC4iragho61GVTkX5H8IwKrI/8PD88zTlKw9x/IP4xWu33sfI6s2UvrNQ2SNfRGL1fTLG0REpBlZDMMwzA7R1hQVFREYGEhhYSEBAQFmxxHp8BpS8Hpsf4/rMv/EESOULy//Ag9Pe4P3X73nU6YcegQPi5P/+l9H0QWPNXhbTWkQETFHY+o1DWOIiFsYfORfAHzX+ZpGFbsAHgN+wT8j/wDAL4v/geeWRc2eT0REzKOCV0TaPUfOXgYaB6g2rJQNur5J+zCG3ciy4N8BMCn7NZwHv2nOiCIiYiIVvCLS7nU+sAyATZ4j8PDv0uT9lJ13H6vsF+FpcfDLHx7CmXewuSKKiIiJVPCKSPtmGAwt/AqA/eG/OKtdWaxWMi54jt2WXgRZShi18R6cFSXNkVJEREykgldE2rXq7F105yjlhifOPlec9f5sXr5sHPk6x4wgehoZhK19uhlSioiImVTwiki75p/6BQBbPYfj6dOpWfbpGdydFf2eAmB8+XIcu//bLPsVERFzqOAVkXZtQOG3AKSGXdSs+7X0uoTl/r8B4Jepz1JdeKRZ9y8iIq1HBa+ItFvO4hz6GykAlMeOa/b955//IHstsQRbionZ9Eyz719ERFqHCl4Rabdsaa6lw/YSiz0wvNn3b/Xw5vtzZuMwLFxY+Q3VB75u9mOIiEjLU8ErIu1Wl2PrADjQKa7FjuHZbRhJna4G4ML9z+GsrmyxY4mISMtQwSsi7ZLhdDKwfDMA+RGjW/RYx86dQa4RSAxHsG9f0qLHEhGR5qeCV0TapcpjB+hKHpWGB5bohBY9ls0niJVdpgIw9ug7OCrLWvR4IiLSvFTwiki75Ht4DQC7PAZgtfu1+PEqhtxENiGEk4/3tndb/HgiItJ8VPCKSLvUrWADAIcC4lvleFa7D99E/D8ALsx9X3N5RUTaERW8ItLuGE4n/Sp3AVDUZWSrHbdy8GRyjUDCOY51zyetdlwRETk7HmYHEBFpLEf+IcIooMLwwNZtRKsd1+rpzZrgSUwq+CvDMpeQPPhalqxPP+N2U0b2aIV0IiJyKhrhFZF2x/OIazrDPlsvbF4+rXrsosE3UWl4MNDYjyNtfaseW0REmkYFr4i0OyH5yQCk+53T6sf28O/CGp+LAeh26J+tfnwREWk8Fbwi0u70KtsBQEFo61yw9nOHY64FYGTZtzgqSk3JICIiDaeCV0TaFUdJHr04DIDR/VxTMlijz+cwXehkKcO271NTMoiISMOp4BWRdsWSuRGANCKxdupiSgar1cbmwPEA9Mn6rykZRESk4VTwiki7EpC3DYAUr4Gm5ijs65rWMKJ6K47CI6ZmERGR01PBKyLtStfS3QDkBg42NYdHaC92W/pgsxh4pXxuahYRETk9Fbwi0m4YTid9qvYBUN5lqMlp4IfgsQD0zF1lbhARETktFbwi0m5U5R0iyFJCpeGBtau5I7wAJTFXADC0ejuO0uMmpxERkVNRwSsi7YZHtmv93QO2WKwe3ianAY/wfhykO54WB7aDSWbHERGRU1DBKyLtRvDx7QAc9ulvcpL/2RUwBoAeR782OYmIiJyKCl4RaTe6l/0AwPGgISYn+Z/jUZcDMKxyC87qSpPTiIhIfVTwiki74Kyuoq8jBYDK8GHmhvkJW/fhHDf86WQpw5mx0ew4IiJSD9ML3nnz5hEbG4u3tzdxcXF8++23p+yblZXFlClT6NevH1arlenTp9fp89ZbbzFmzBiCg4MJDg7msssuY8OGDS14BiLSGpw5u/GxVFJi+GAJ62N2nBoWqwfbvYYDEJR16p9fIiJiHlML3qVLlzJ9+nRmzZpFcnIyY8aMYcKECaSnp9fbv6KigrCwMGbNmsXQofUvSbRq1SpuuOEGVq5cybp16+jRowfjxo0jMzOzJU9FRFqYd45r/u5eWx+sVpvJaWrLCk0AoHeR/nMtItIWmVrwvvzyy9x6663cdtttDBgwgLlz5xIVFcX8+fPr7R8TE8Orr77KTTfdRGBgYL193nvvPe666y6GDRtG//79eeutt3A6nXz11VcteSoi0sI6F+4EINO37VywdlJlj4sA6O88QHVJnrlhRESkDtMK3srKSjZv3sy4ceNqtY8bN461a9c223FOnDhBVVUVnTt3brZ9ikjr61buuuFEYfAgk5PU5RHcnRRLFFaLgS11tdlxRETkZ0wreHNzc3E4HISHh9dqDw8PJzs7u9mO8/DDD9OtWzcuu+yyU/apqKigqKio1kNE2g5ndSU9HWkAVHdpOys0/NRe33MBCM/93uQkIiLyc6ZftGaxWGo9NwyjTltTPf/887z//vssW7YMb+9TL1I/Z84cAgMDax5RUVHNcnwRaR7Gsb14WaooNnzwDI01O0698sPOA6BX2XaTk4iIyM+ZVvCGhoZis9nqjObm5OTUGfVtihdffJFnn32WFStWMGTI6UeEZs6cSWFhYc0jIyPjrI8vIs3H89gOAFJsPdvcBWsnGT3OByCWTKqKjpqcRkREfsq0gtdutxMXF0dSUu3bcSYlJTFq1Kiz2vcLL7zA008/zeeff058fPwZ+3t5eREQEFDrISJtR2DBHgCO+PQ1Ocmp2fxCOGCJdn2csc7kNCIi8lMeZh48MTGRqVOnEh8fT0JCAgsWLCA9PZ1p06YBrpHXzMxMFi9eXLPN1q1bASgpKeHYsWNs3boVu93OwIEDAdc0hscee4wlS5YQExNTM4LcqVMnOnXq1LonKCLNIrLMdcFaUdAAk5OcXorvEHqXptE5dxMFTDI7joiI/MjUgnfy5Mnk5eUxe/ZssrKyGDx4MMuXLyc62jVKkpWVVWdN3uHDh9d8vHnzZpYsWUJ0dDSpqamA60YWlZWV/PrXv6613RNPPMGTTz7ZoucjIs3P4XDQy3EQLFAZdo65P7TOID80Hkr/Q68T29lsdhgREalh+u+Ou+66i7vuuqve19599906bYZhnHZ/JwtfEXEPh1N2Em0pp9zwxNaln9lxTsvRPQHSoI+RyrqS49g7BZsdSUREaAOrNIiInM7Rfa67lx20xWCxeZqc5vSsAV1Jo6trPd7D682OIyIiP1LBKyJtWlXGNgCOePcxOUnD7Pd2rQrTOXejyUlEROQkFbwi0qZ1Or4LgOOBA01O0jBHg0cAEFO6zeQkIiJykgpeEWmznA4nURX7AagMG2xymoap6Oq6AUUfRwpGdYXJaUREBFTwikgblpF+gM6WYqoNK3QZZHacBrGH9STf8MduqYYsjfKKiLQFKnhFpM06utd1wVqaNQqL56lvD96WWK1W9nr2B8Dn6BaT04iICKjgFZE2rCJjKwAZ7eSCtZOyOrmmX4QV7TA5iYiIgApeEWnDfPN2ApDv37bvsPZzxWGuG+T0qthjchIREQEVvCLSRhmGQbdy1wVr5aHtY/7uSZbIOJyGhUiO4SjKMjuOiEiHp4JXRNqknKNHiCDX9STiHHPDNJKHbwApligAbJm6ybCIiNlU8IpIm3Rkj+tOZZnWruAVYHKaxkv1ca0bHJiXbHISERFRwSsibdKJNNfIaI5ff5OTNE1u0FAAupfuMjmJiIio4BWRNsme67pgrapL+7jhxM9VRsQB0Nexn+qqSpPTiIh0bCp4RaRNiijdC4BfTJzJSZrG1qUvRYYvPpZKUndvNDuOiEiHpoJXRNqcwoJ8ogzX6gZRA843OU3TWK029nn0AyDvh+9MTiMi0rGp4BWRNidjt+uCtaOWEAJCu5qcpukyf7wBhfWIRnhFRMykgldE2pziVNcFa9k+fU1OcnaKQlwXrkUU7TQ5iYhIx6aCV0TaHNtR1y15y0Pb5wVrJxndXPOPo4wjFOUdNTmNiEjHpYJXRNqc0OIfAPDuMdzkJGfHo1MoqUQCkLbjW5PTiIh0XCp4RaRNKS8rJcqRAUDX/u3zgrWfOug1AIATB783OYmISMelgldE2pT0PZvxtDgowJ+wyFiz45y1nEDXbZH9craYnEREpONSwSsibcrxg5sAOOzVG4u1/f+IKusyAoDo8j0YTofJaUREOqb2/9tERNxL1jYAijsPMjlI8/CIGESZYcefExxJ2WF2HBGRDkkFr4i0KUGFewDw7D7M3CDNxOZp56C9DwBHd68xOY2ISMekgldE2gxHdRXRVQcB6NL3PJPTNJ+C4GEAODN0AwoRETOo4BWRNuPw/m14W6ooNbzp3rN9r8H7U54xruI95Ph2k5OIiHRMKnhFpM3I3e8aAU2z98Jqs5mcpvlEDhoDQI/qQ1ScKDQ5jYhIx6OCV0TajOrMrQAUBQ0wN0gz69ajJ1mEYrMYZOxca3YcEZEORwWviLQZ/sd3A2DpOtTkJM3LYrFw2NdVxBfuU8ErItLaVPCKSJtgOB1EVe4HIKT3uSanaX5lXeIAsGdvNjmJiEjHY3rBO2/ePGJjY/H29iYuLo5vvz31/eazsrKYMmUK/fr1w2q1Mn369Hr7ffjhhwwcOBAvLy8GDhzIRx991ELpRaS5HE3fhz9lVBoeRPUbbnacZuffJwGAyNJdYBgmpxER6VhMLXiXLl3K9OnTmTVrFsnJyYwZM4YJEyaQnp5eb/+KigrCwsKYNWsWQ4fW/yfPdevWMXnyZKZOncq2bduYOnUq1113HevXr2/JUxGRs3R0r+t7NNUjBi8vb5PTNL+e54yiyrARYhSQfyTF7DgiIh2KqQXvyy+/zK233sptt93GgAEDmDt3LlFRUcyfP7/e/jExMbz66qvcdNNNBAYG1ttn7ty5XH755cycOZP+/fszc+ZMLr30UubOnduCZyIiZ6s8YysA+f79zQ3SQgIDAjjoEQtAxo5vTE4jItKxmFbwVlZWsnnzZsaNG1erfdy4caxd2/SLOtatW1dnn+PHjz/tPisqKigqKqr1EJHW5ZPnumDNiDjH5CQtJy/I9ZepikP6i5OISGsyreDNzc3F4XAQHh5eqz08PJzs7Owm7zc7O7vR+5wzZw6BgYE1j6ioqCYfX0SaJqLMdcFaYOwIk5O0HI8erovxAvO2mhtERKSDMf2iNYvFUuu5YRh12lp6nzNnzqSwsLDmkZGRcVbHF5HGKTiWRRfyAYjqH29ympbTbbDrBhSxVQcoLzthchoRkY7DtII3NDQUm81WZ+Q1JyenzghtY0RERDR6n15eXgQEBNR6iEjryfhhAwCHLRH4B3Y2OU3LiYwdyHECsFuqObR9jdlxREQ6DNMKXrvdTlxcHElJSbXak5KSGDVqVJP3m5CQUGefK1asOKt9ikjLKklNBiDHr6/JSVqWxWrloJ9rHm/RD6vMDSMi0oF4mHnwxMREpk6dSnx8PAkJCSxYsID09HSmTZsGuKYaZGZmsnjx4ppttm7dCkBJSQnHjh1j69at2O12Bg4cCMB9993HhRdeyHPPPcfEiRP5+OOP+fLLL1mzRqMpIm2V7dguAKpCB5qcpOVVdBsF+77FL+t7s6OIiHQYpha8kydPJi8vj9mzZ5OVlcXgwYNZvnw50dHRgOtGEz9fk3f48P8tSL9582aWLFlCdHQ0qampAIwaNYoPPviARx99lMcee4xevXqxdOlSRo4c2WrnJSKNE1qyFwCfHsPMDdIKQgdfCvueo2fZTqory/Gwu9+awyIibY3FMHTLn58rKioiMDCQwsJCzecVaWHlZSew/ak7nhYHubdtJrR77zp9lqyv/2Y07cWUkT1qPnY4HBQ9HU0wxez/5Yf0ib/MxGQiIu1XY+o101dpEJGOLWNvMp4WB4V0IiSyp9lxWpzNZuOgr2seb/7ulSanERHpGFTwioipjh/aAsBhe08s1o7xI6miu+siWt8j60xOIiLSMXSM3y4i0mY5s7YDUBw0wOQkrSfsHNc0hl5lO6murDA5jYiI+1PBKyKm8i/4AQBrV/e9pfDP9RoYTwGd8LVUkKL1eEVEWpwKXhExjeF0ElWZAkDnXnEmp2k9VpuNg36uFWfyt39hchoREfengldETJN75CABlFJl2OjeZ5jZcVpVdewlAHQ+strkJCIi7k8Fr4iYJmvvRgDSbVF4+/ianKZ1xZw/CYA+VXs5fizL3DAiIm5OBa+ImKY8YxsAuZ36mZyk9XXp3pOD1hisFoOU7z8xO46IiFtTwSsipvHK7Ti3FK7P0YgLXR/sX2FuEBERN6eCV0RME3piHwB+PYaanMQcgUN+AUCvovVUV1WZnEZExH15mB1ARNxPg24FXFHCFGc2AF37xrdworapb9wlFH7uRzDF7Fz/OYMvuMrsSCIibkkjvCJiCuexvQDkEUh41+4mpzGHh6edfcEXAVC65Z+mZhERcWcqeEXEFJ55rhtOHLHHYrFYTE5jHp/h1wHQN/9rqqsqTU4jIuKeVPCKiCn8i/YDUBrY1+Qk5uqfcCX5BBBMMXvW/tfsOCIibkkFr4iYokvZQQCsER1zhYaTPDzt7A9x3YSiLFnTGkREWoIKXhExRVR1KgDBMR1zhYaf8o+/HoDBx7+iuDDf5DQiIu5HqzSISKurLM4l3HIcgO59h5ucxnwDRo4nLak70c7D/OO916iO+91p+08Z2aOVkomIuAeN8IpIqzNydgOQbemCj3+wyWnMZ7Fayep9AwAjji3DcDpNTiQi4l5U8IpIq/M57rrhRI5PT5OTtB0DrriDMsNObyMNZ/p6s+OIiLiVJk1pOHToELGxsc2dRUQ6iOCSFADKgvqZnKR1NOhGHEAXn4u4rHwFPQ+8Q1pMQgunEhHpOJo0wtu7d28uvvhi/v73v1NeXt7cmUTEzUVUuFZo8OjasVdo+LnMAbfhNCyMrlpH9ZGdZscREXEbTSp4t23bxvDhw3nggQeIiIjgjjvuYMOGDc2dTUTckOF0Eu1IAyBQKzTU4hkxgO+8RgMQs2e+yWlERNxHk6Y0DB48mJdffpnnn3+e//znP7z77rtccMEF9OnTh1tvvZWpU6cSFhbW3FlFxA04i7MJspRSbVhZV9CZDQ38c39HcXDAnYzZtoYLKr7lb0d24Bl5jtmRRETavbO6aM3Dw4NrrrmGf/zjHzz33HOkpKQwY8YMunfvzk033URWVlZz5RQRN2E95lqhIcPSFZvdx+Q0bY9n5BDW2EdjtRgM2vm8VmwQEWkGZ1Xwbtq0ibvuuouuXbvy8ssvM2PGDFJSUvj666/JzMxk4sSJzZVTRNyEb4FrhYbDnjHmBmnDDg17kErDg3jHVqr3fmF2HBGRdq9JBe/LL7/MOeecw6hRozhy5AiLFy8mLS2NP/7xj8TGxjJ69Gj+8pe/sGXLlubOKyLtXHDJAQByfHqZnKTtsoX0JCnwWgAuTJ1LdVWFyYlERNq3JhW88+fPZ8qUKaSnp/Pvf/+bX/7yl1ittXfVo0cPFi5c2CwhRcR9hFekAlAa0NvcIG1cQdy95BFILEewJy8yO46ISLvWpII3KSmJhx56iIiIiFrthmGQnu66AMVut3PzzTeffUIRcR+GQZTjMABVnfuYHKZts3gHsDLyDgCuzH2XysKjJicSEWm/mlTw9urVi9zc3Drt+fn5uiGFiJySUZxFJ0sZ1YYVjzBNaTiTynNu4AdrLwIsJ+i2+Xmz44iItFtNKngNw6i3vaSkBG9v77MKJCJuLNd1wVqmJRxPrdBwZlYPNg+YCcCl5UlUpm00OZCISPvUqII3MTGRxMRELBYLjz/+eM3zxMRE7rvvPiZPnsywYcMaFWDevHnExsbi7e1NXFwc33777Wn7r169mri4OLy9venZsydvvvlmnT5z586lX79++Pj4EBUVxf333687wom0AfYC1wVrmR5RJidpPyw9RrLa+1KsFoP4PXNwOh1mRxIRaXcadeOJ5ORkwDXCu2PHDux2e81rdrudoUOHMmPGjAbvb+nSpUyfPp158+bVrOwwYcIEdu/eTY8ePer0P3ToEFdeeSW33347f//73/nuu++46667CAsL49prXVc0v/feezz88MMsWrSIUaNGsW/fPm655RYAXnnllcacrog0s4AS1y2F87xjzA3SzmTEPUjpmu8YzH527lgKCQ+bHUlEpF2xGKean3Aa/+///T9effVVAgICzurgI0eOZMSIEcyf/79baA4YMIBJkyYxZ86cOv0feughPvnkE/bs2VPTNm3aNLZt28a6desAuOeee9izZw9fffVVTZ8HHniADRs2nHH0+KSioiICAwMpLCw863MU6YiWnOLuaf1X3MgIxzbe7/owxrDftnKq9s17/Z/5Vf4Ccggm4MGdePt2MjuSiIipGlOvNWkO7zvvvHPWhWBlZSWbN29m3LhxtdrHjRvH2rVr691m3bp1dfqPHz+eTZs2UVVVBcAFF1zA5s2b2bBhAwAHDx5k+fLl/OIXvzhlloqKCoqKimo9RKT5dXO4CuHqYC1J1lilI24nixC6cJzkj/TXKhGRxmjwlIZf/epXvPvuuwQEBPCrX/3qtH2XLVt2xv3l5ubicDgIDw+v1R4eHk52dna922RnZ9fbv7q6mtzcXLp27cr111/PsWPHuOCCCzAMg+rqau68804efvjUfwKcM2cOTz311Bkzi0jTVZ8oJJzjAFjC+pqcpv2xeXrzbcT/47rsF+m7/y1OlPwe305BZscSEWkXGjzCGxgYiMViqfn4dI/GOLnPkwzDqNN2pv4/bV+1ahXPPPMM8+bNY8uWLSxbtoz//ve/PP3006fc58yZMyksLKx5ZGRkNOocROTMjGN7AThGEFbfYJPTtE+V59xABuGEUMjOf2uUV0SkoRo8wvvOO+/U+3FThYaGYrPZ6ozm5uTk1BnFPSkiIqLe/h4eHoSEhADw2GOPMXXqVG677TYAzjnnHEpLS/m///s/Zs2aVeeOcABeXl54eXmd9TmJyKl5Hnet0HDYphUamsrqYWdNxM3ckP08MQcWU1kxE7uXloIUETmTJs3hLSsr48SJEzXP09LSmDt3LitWrGjwPux2O3FxcSQlJdVqT0pKYtSoUfVuk5CQUKf/ihUriI+Px9PTE4ATJ07UKWptNhuGYZxy/WARaXmdflyhIVcrNJwVx+DfkEsQXchny3LdclhEpCGaVPBOnDiRxYsXA1BQUMB5553HSy+9xMSJE2utuHAmiYmJvP322yxatIg9e/Zw//33k56ezrRp0wDXVIObbrqppv+0adNIS0sjMTGRPXv2sGjRIhYuXFhrKbSrrrqK+fPn88EHH3Do0CGSkpJ47LHHuPrqq7HZbE05XRFpBiFlaQAU+ulujGfD6unNwVjXChdhO9/CcDpNTiQi0vY1ah3ek7Zs2VKzpu2//vUvIiIiSE5O5sMPP+Txxx/nzjvvbNB+Jk+eTF5eHrNnzyYrK4vBgwezfPlyoqOjAcjKyiI9/X/LG8XGxrJ8+XLuv/9+3njjDSIjI3nttddq1uAFePTRR7FYLDz66KNkZmYSFhbGVVddxTPPPNOUUxWRZtKt2vW9XB7Uq2n/05Ya/X55Hydee5tejoPs3biCfiOvMDuSiEib1qR1eH19ffnhhx/o0aMH1113HYMGDeKJJ54gIyODfv361Zru0B5pHV6Rs/PzdXid1ZVMXnEenhYHi8//DI/g7iYlcw9TRvZg/dzfMrLgv2wKuJz4xH+ZHUlEpNW1+Dq8vXv35t///jcZGRl88cUXNWvj5uTkqEAUkTqM/IN4WhyUGN5YAyPNjuMWOl94OwDnFK4i/1j9SzmKiIhLkwrexx9/nBkzZhATE8PIkSNJSEgAXBeQDR8+vFkDikj755G/H4B0a7d6V0qRxuszfCwHbbF4WarYm7TQ7DgiIm1ak37z/PrXvyY9PZ1Nmzbx+eef17RfeumlNXN7RURO8itKASDLs4fJSdyIxcKxvtcD0DVlqclhRETatiZdtAauNXEjIiJqtZ133nlnHUhE3E/gCdcKDQU+0SYncS99L/sdlbtfIMaRRuqu9cQMGlnz2s/nUZ/KlJH6T4iIuL8mFbylpaX86U9/4quvviInJwfnz5bFOXjwYLOEExH3EFp5GICSTtF4mpzFnQSHdGGL3/mMOLGGrDV/q1XwiojI/zSp4L3ttttYvXo1U6dOpWvXrqe9FbCISFfHEQCqAnuq4G1mliG/ge/XEJv1GU6HA6vWGxcRqaNJBe9nn33Gp59+yujRo5s7j4i4GUt5IZ0pAsAa0tPkNO5n0EXXUfz9w0SQy+6NSQw8X2vyioj8XJMuWgsODqZz587NnUVE3JCR57pgLccIwssv0OQ07sfu7cueoIsBKN30gclpRETapiYVvE8//TSPP/54u7/BhIi0PI/CQwAcsUZq+lMLsQ+5BoCY3FU4HQ6T04iItD1NmtLw0ksvkZKSQnh4ODExMXh61p6Vt2XLlmYJJyLtn09xKgA59m7mBnFjA0ddRfE3PoRxnN2bVjJw5GVmRxIRaVOaVPBOmjSpmWOIiLsK+nFJskIfLX/VUuzePuwMGMWIoq84vnkZqOAVEamlSQXvE0880dw5RMRNnVyS7IS/liRrSbZBE2HdV0Qf+wrjZ0tFioh0dE2+x2dBQQFvv/02M2fOJD8/H3BNZcjMzGy2cCLS/kU6XUuSVQfGmpzEvfUdPYkKw5PuRjapezaZHUdEpE1pUsG7fft2+vbty3PPPceLL75IQUEBAB999BEzZ85sznwi0o5ZTuQTSKnr45BeJqdxbz6dAtntGw/AsY3/MjmNiEjb0qSCNzExkVtuuYX9+/fj7e1d0z5hwgS++eabZgsnIu1cvmtJsmyjM14+nUwO4/5O9LoSgLDDSSYnERFpW5pU8G7cuJE77rijTnu3bt3Izs4+61Ai4h5sBa7bjGfatCRZa+g5+lc4DQux1Qcxio6YHUdEpM1oUsHr7e1NUVFRnfa9e/cSFhZ21qFExD34lrhWaMi1R5mcpGPo2rU7ez36AuB56CuT04iItB1NKngnTpzI7NmzqaqqAsBisZCens7DDz/Mtdde26wBRaT9CjqRDkChjwre1pLX9UIAuueuMTmJiEjb0aSC98UXX+TYsWN06dKFsrIyxo4dS+/evfH39+eZZ55p7owi0k6FVZ1ckizG3CAdSMjwqwAYUpGMUV1pchoRkbahSevwBgQEsGbNGlauXMnmzZtxOp2MGDGCyy7TYuci8iPDINJxBCzgCNKSZK2l77ALyPtPICGWQhxp6/DoNdbsSCIipmt0wet0Onn33XdZtmwZqampWCwWYmNjiYiIwDAMXZgiIgBYTuTibynDaVjwCOlpdpwOw2azcTDwfEIKv6DzkdUUqeAVEWnclAbDMLj66qu57bbbyMzM5JxzzmHQoEGkpaVxyy23cM0117RUThFpZ4w815JkWYTi6e1rcpqOxdZvPAADSr43OYmISNvQqBHed999l2+++YavvvqKiy++uNZrX3/9NZMmTWLx4sXcdNNNzRpSRNofz0LXkmRHbJEmJ+l4eo+6Gsf6B+hlyeDb3FTsoTFmRxIRMVWjRnjff/99HnnkkTrFLsAll1zCww8/zHvvvdds4USk/fItTgUgz6u7uUE6oICgMHbZ+gPgm/61yWlERMzXqIJ3+/btXHHFFad8fcKECWzbtu2sQ4lI+xdclgFAoU8Pk5N0TPsDEwDokb/W5CQiIuZrVMGbn59PeHj4KV8PDw/n+PHjZx1KRNq/k0uSlQfEmBukgyruOgaAQZXbMRxVJqcRETFXowpeh8OBh8epp/3abDaqq6vPOpSItHOGQTdnFgDVQVqhwQwe3YdRYHRyrZRxeIvZcURETNWoi9YMw+CWW27By8ur3tcrKiqaJZSItG+Wkmx8LRVUG1ZsITFmx+mQrDYPdtiHMqbqOwKyvqU0eqTZkURETNOogvfmm28+Yx+t0CAi5LuWJDtiCcNu9zY5TMeV2XkkHP2OmMKN7DI7jIiIiRpV8L7zzjvNHmDevHm88MILZGVlMWjQIObOncuYMWNO2X/16tUkJiaya9cuIiMjefDBB5k2bVqtPgUFBcyaNYtly5Zx/PhxYmNjeemll7jyyiubPb+I1OVZcAiALFs3k5N0bBVRF8LRlxno2MuO8hKs3p3MjiQiYopGzeFtbkuXLmX69OnMmjWL5ORkxowZw4QJE0hPT6+3/6FDh7jyyisZM2YMycnJPPLII9x77718+OGHNX0qKyu5/PLLSU1N5V//+hd79+7lrbfeols3/eIVaS2+JWkA5Nm1JJmZPEJ7cpgueFockLbG7DgiIqZp9K2Fm9PLL7/Mrbfeym233QbA3Llz+eKLL5g/fz5z5syp0//NN9+kR48ezJ07F4ABAwawadMmXnzxRa699loAFi1aRH5+PmvXrsXT0xOA6Ojo1jkhEQEguNz1n9YiPy1JZiaLxcIenxF0L/uckJy1HO936mUlRUTcmWkjvJWVlWzevJlx48bVah83bhxr19a/buS6devq9B8/fjybNm2iqsq17M4nn3xCQkICd999N+Hh4QwePJhnn30Wh8PRMiciInV0qcoEoNw/xtwgQk6oaz3ePqWbTU4iImIe0wre3NxcHA5HnXV9w8PDyc7Orneb7OzsevtXV1eTm5sLwMGDB/nXv/6Fw+Fg+fLlPProo7z00ks888wzp8xSUVFBUVFRrYeINI3hdNQsSeYI7mVyGnFEj8FpWOhtpOMoPGJ2HBERU5g6hxdcf3L7KcMw6rSdqf9P251OJ126dGHBggXExcVx/fXXM2vWLObPn3/Kfc6ZM4fAwMCaR1RUVFNPR6TDKzyajreliirDhmdnTWkwm4d/GPussa6P074xOY2IiDlMK3hDQ0Ox2Wx1RnNzcnJOeTe3iIiIevt7eHgQEhICQNeuXenbty82m62mz4ABA8jOzqaysrLe/c6cOZPCwsKaR0ZGxtmcmkiHlpPqWgAr09IFD0+7yWkEIKVTHABd8jaanERExBymFbx2u524uDiSkpJqtSclJTFq1Kh6t0lISKjTf8WKFcTHx9dcoDZ69GgOHDiA0+ms6bNv3z66du2K3V7/L18vLy8CAgJqPUSkaYqP7AMgW0uStRn5YecD0Ld8m8lJRETMYeoqDYmJiUydOpX4+HgSEhJYsGAB6enpNevqzpw5k8zMTBYvXgzAtGnTeP3110lMTOT2229n3bp1LFy4kPfff79mn3feeSd//vOfue+++/j973/P/v37efbZZ7n33ntNOUeRjsbI3Q9AnremBrWUJevrX7rxVCw9RlKdYiXKcpTq/DQ8OmvlGhHpWEwteCdPnkxeXh6zZ88mKyuLwYMHs3z58pplxLKysmqtyRsbG8vy5cu5//77eeONN4iMjOS1116rWZIMICoqihUrVnD//fczZMgQunXrxn333cdDDz3U6ucn0hHZi1IBKPbV/N22wuoTyD5rLwYa+7EfXotTBa+IdDAW4+RVX1KjqKiIwMBACgsLNb1BpJEyZg8iynmYd3u9gr3vZWbHkR8FrHmaXxb/g6+8L+foxS/XtE8Zqf+YiEj71Jh6zfRVGkTEfRiOasIdrgtLncE9TU4jP1XQZSQA/TSPV0Q6IBW8ItJs8o4cxG6ppsLwwLOz5vC2JUbU+VQbVrqTQ3V+mtlxRERalQpeEWk2x9J2A5BpicBm8zQ5jfyUzSeAvdbeAHgerv9uliIi7koFr4g0mxNZPy5J5hFpchKpz6FOwwGtxysiHY8KXhFpNs68FADyvTSdoS3SPF4R6ahU8IpIs/E6uSSZn678b4uMqJGaxysiHZIKXhFpNsHlrttyVwTEmpxE6lNrHm+G5vGKSMehgldEmoWzuoqIH5ckMzprSbK26pD/j/N48zWPV0Q6DhW8ItIsjh0+gKfFQbnhiUdQd7PjyCkUhLnm8fYv32puEBGRVqSCV0SaRV66a0myI7ZIbDabyWnkVE7O4+3GMc3jFZEOQwWviDSL0h+XJCvw1uhuW2bzCWCf1TXlxDPze5PTiIi0DhW8ItI8flySrNw/xtwcckaH/IYBEJa3ydwgIiKtRAWviDQL7+JUACwhvcwNImeUH3YeAH3KtB6viHQMKnhFpFl0/nFJsk6R/UxOImdiRJ2P07AQTRZ5WelmxxERaXEqeEXkrDmqKgl35gAQEj3A5DRyJh5+wey3xgCQnpxkbhgRkVaggldEzlpO+l48LE5OGF5EROqmE+1Biu9QAKoPfmtyEhGRlqeCV0TO2rE015Jk2bauWG36sdIe5IWeC0CXfF24JiLuT7+ZROSsncj+cUkynx4mJ5GGcnY/H4BoZwaFuUdMTiMi0rJU8IrI2ftxSbLKwBhzc0iDeQZ0IYUoAFK3fGlyGhGRlqWCV0TOmm+J645dnl36mJxEGmP/j/N4K1M0j1dE3JsKXhE5a6EVhwEI6Nbf5CTSGMc6xwMQkrvR5CQiIi1LBa+InJXikmLCjWMARMQONDmNNEZ1VAIAMdWplBTkmpxGRKTlqOAVkbNy5OBubBaDEnzxD+lmdhxpBK+gSNItkVgthubxiohbU8ErImelIGMnAFmeUWCxmJxGGiszcAQAZfu/MTmJiEjLUcErImel6qhrSbLiTrrhRHtkiRkNQPCxDSYnERFpOSp4ReSs2I+7liRzdO5tchJpisihlwEQW3WA8pLjJqcREWkZKnhF5KwEnkgFwDtCKzS0R1ExfcikCzaLwaHklWbHERFpESp4RaTJnA4n3apdS5KFxAw2OY00hcViISPANY+3dO9qk9OIiLQMFbwi0mRZmal0spRRbVgJjx5gdhxpIkePUQAE5Kw3OYmISMtQwSsiTZab5lqh4agtHJvd2+Q00lRdh1wKQGzFPipPFJucRkSk+Zle8M6bN4/Y2Fi8vb2Ji4vj229Pf4vL1atXExcXh7e3Nz179uTNN988Zd8PPvgAi8XCpEmTmjm1iACUZu4BIM872uQkcjZieg0kmxA8LQ7Stmtag4i4H1ML3qVLlzJ9+nRmzZpFcnIyY8aMYcKECaSnp9fb/9ChQ1x55ZWMGTOG5ORkHnnkEe69914+/PDDOn3T0tKYMWMGY8aMaenTEOm4cl1LkpUH9jI5iJwNq81KaqdhABTuWWVqFhGRlmBqwfvyyy9z6623cttttzFgwADmzp1LVFQU8+fPr7f/m2++SY8ePZg7dy4DBgzgtttu43e/+x0vvvhirX4Oh4Pf/va3PPXUU/Ts2bM1TkWkQ/IrPgSANayvyUnkbFV1d83j7ZT9vclJRESan2kFb2VlJZs3b2bcuHG12seNG8fatWvr3WbdunV1+o8fP55NmzZRVVVV0zZ79mzCwsK49dZbG5SloqKCoqKiWg8RObOwCtdfYwK6DzQ5iZytLoMvASC2/AcclWUmpxERaV6mFby5ubk4HA7Cw8NrtYeHh5OdnV3vNtnZ2fX2r66uJjc3F4DvvvuOhQsX8tZbbzU4y5w5cwgMDKx5REVFNfJsRDqekpIiIjkGQESvISankbPVe8Awco1AvCxVpG0//bUUIiLtjekXrVksllrPDcOo03am/ifbi4uLufHGG3nrrbcIDQ1tcIaZM2dSWFhY88jIyGjEGYh0TFkpuwAooBMBIREmp5GzZbNZSfEbBsDx3boBhYi4Fw+zDhwaGorNZqszmpuTk1NnFPekiIiIevt7eHgQEhLCrl27SE1N5aqrrqp53el0AuDh4cHevXvp1avuxTVeXl54eXmd7SmJdCiF6dsByPbsQZC5UaSZlHc7H/avxjdL83hFxL2YNsJrt9uJi4sjKSmpVntSUhKjRo2qd5uEhIQ6/VesWEF8fDyenp7079+fHTt2sHXr1prH1VdfzcUXX8zWrVs1VUGkGTmydwNQ4N/H5CTSXEIHXQxATNlOjOoKk9OIiDQf00Z4ARITE5k6dSrx8fEkJCSwYMEC0tPTmTZtGuCaapCZmcnixYsBmDZtGq+//jqJiYncfvvtrFu3joULF/L+++8D4O3tzeDBtW9vGhQUBFCnXUTOjvdx15JkzjDdYc1d9Bl0Lsc/8ifYUkzGrnVEDb3I7EgiIs3C1IJ38uTJ5OXlMXv2bLKyshg8eDDLly8nOtq1iH1WVlatNXljY2NZvnw5999/P2+88QaRkZG89tprXHvttWadgkiHFVZ2EAD/qHNMTiLNxe7pwVafIZxX/h25u75WwSsibsNinLzqS2oUFRURGBhIYWEhAQEBZscRaXPKS4vwfsE1RejYnbsIC+9e6/Ul6+u/eYy0PVNG9qj1fNVfn+KiQy+z2+88Bv4h6RRbiYiYrzH1mumrNIhI+5O5fysAuQQS2qWbuWGkWQUNdM3jjS7djuGoOkNvEZH2QQWviDRaQeo2ALLssaddRlDan/5DzqfI8MWPcrL3bjQ7johIs1DBKyKNVp3tWoO3JFArNLgbby87+7xcF/ke3fGVyWlERJqHCl4RaTS/AtcKDZYuuqWwOyqOGAmAZ0b9t3kXEWlvVPCKSKOFlx8CwD96qMlJpCUE9L8IgB4l28DpMDeMiEgzUMErIo1SfDyHMPIB6NZnmLlhpEX0G34BJYY3/pSSk5JsdhwRkbOmgldEGuXIvi0AZBFKUHCIyWmkJXTy8Waf3TVd5ej2L01OIyJy9lTwikijFKRuByDHp6fJSaQlFXQ5DwBLmubxikj7p4JXRBrn6E4AyoP7mxxEWpJf37EAdC9OBt2fSETaORW8ItIoQUV7ALB3H2ZuEGlR/UZcSJlhJ8goIu/HUX0RkfbKw+wAItJ+VFVVEl11CCywwxnDHt1C2G0F+Xdim+cAhlZvI31LEiGxWpFDRNovjfCKSIMd3r8Nb0sVJYYP1hDN4XV3xRGuebxG6hqTk4iInB0VvCLSYHn7NwCQYovFarWZnEZaWvDASwDoUZyM0+E0OY2ISNOp4BWRBnNkbgXgiE9fc4NIq+gz4iIqDQ9CKSBlr9bjFZH2SwWviDRYQIHrgrXjgQNMTiKtwe7tywGfcwDI2bLc5DQiIk2ngldEGsTpcBBVeQCAytBzTE4jraU06iIAOmWsMjOGiMhZUcErIg1y+OAuOlFGueGJR7jW4O0oIuJ+CUC/8m2UlZaYnEZEpGlU8IpIg2Tvdt1xK8XWE6uHp8lppLV07zuCHELwtlSxb+MXZscREWkSrcMrIg3izFgPQLrvIJOTSGuyWK2kBZ9Pl+OfcmTjf9jlc+5p+08Z2aOVkomINJxGeEWkQUKOu+62dbyzbkDQ0dj6Xg5A/9INJicREWkaFbwickblJ4qJqT4EQHXXOJPTSGvrNfKXVBtWYsnEmZ9mdhwRkUZTwSsiZ5S64zs8LQ5y6IwtKMrsONLKAjuHsdvmWnvZK22lyWlERBpPBa+InFHRftcFaxm+g7BY9WOjI0oJOB+AbnnfmZxERKTx9JtLRM7IM2szAOURI0xOImYpiboYgCGVW6muLDc5jYhI46jgFZHTMpxOokp3AhDSf7TJacQs1sih5BBMJ0s5xqFvzY4jItIoKnhF5LTS9iYTSgHlhic9h1xodhwxicVqY7tvAgDhWV+ZnEZEpHFU8IrIaR3dngTAAe/B2L19TE4jZsqJvBSAYSfW4XQ6TU4jItJwKnhF5LTs6WsAKOk6yuQkYjYj5kJKDS8iLPlUZWwxO46ISIOp4BWRUzKcDmJLkwEIGnSJyWnEbBZPb7Z5xQMQfDjJ5DQiIg2nWwuLyCml79lINCWUGt70HDLG7DjSApasT29U/4wuF8Hh7xhUtIaNLRNJRKTZmT7CO2/ePGJjY/H29iYuLo5vvz391b+rV68mLi4Ob29vevbsyZtvvlnr9bfeeosxY8YQHBxMcHAwl112GRs26HaYIk2RtXUFAPt9hmD38jI5jbQF1T0vp9qw0od0yo8dMDuOiEiDmFrwLl26lOnTpzNr1iySk5MZM2YMEyZMID29/hGHQ4cOceWVVzJmzBiSk5N55JFHuPfee/nwww9r+qxatYobbriBlStXsm7dOnr06MG4cePIzMxsrdMScRu+6a67alX20OiuuFj8QtjpMQiAwIOfmZxGRKRhLIZhGGYdfOTIkYwYMYL58+fXtA0YMIBJkyYxZ86cOv0feughPvnkE/bs2VPTNm3aNLZt28a6devqPYbD4SA4OJjXX3+dm266qUG5ioqKCAwMpLCwkICAgEaelYh7KCzIw+eVPtgtDjKnrqFbr3OAxv8JXNyPx5ZFXHf0FX6w9GLLFf+u9dqUkT3MCSUiHU5j6jXTRngrKyvZvHkz48aNq9U+btw41q5dW+8269atq9N//PjxbNq0iaqqqnq3OXHiBFVVVXTu3PmUWSoqKigqKqr1EOnoDqz9N3aLgzRr95piVwTgRO9f4jAs9DdScOSlmB1HROSMTCt4c3NzcTgchIeH12oPDw8nOzu73m2ys7Pr7V9dXU1ubm692zz88MN069aNyy677JRZ5syZQ2BgYM0jKiqqkWcj4ob2uv5cfST8InNzSJtjD+hCsscQADod+K/JaUREzsz0i9YsFkut54Zh1Gk7U//62gGef/553n//fZYtW4a3t/cp9zlz5kwKCwtrHhkZGY05BRG3U11ZQZ9C119a/IdebXIaaYsOhF0OwMDjX5ucRETkzEwreENDQ7HZbHVGc3NycuqM4p4UERFRb38PDw9CQkJqtb/44os8++yzrFixgiFDhpw2i5eXFwEBAbUeIh3Zru8/J4BSjhNAvzitvyt1VfS+kmrDSj/jINXH9psdR0TktEwreO12O3FxcSQl1V68PCkpiVGj6r+jU0JCQp3+K1asID4+Hk9Pz5q2F154gaeffprPP/+c+Pj45g8v4ubKNn8AQErIRbW+t0RO8vQPY6vHUAACDnxichoRkdMzdUpDYmIib7/9NosWLWLPnj3cf//9pKenM23aNMA11eCnKytMmzaNtLQ0EhMT2bNnD4sWLWLhwoXMmDGjps/zzz/Po48+yqJFi4iJiSE7O5vs7GxKSkpa/fxE2qPSkmIGFbiWIwsYeaPJaaQt2x8+AYARBZ9jOJ0mpxEROTVTC97Jkyczd+5cZs+ezbBhw/jmm29Yvnw50dHRAGRlZdVakzc2Npbly5ezatUqhg0bxtNPP81rr73GtddeW9Nn3rx5VFZW8utf/5quXbvWPF588cVWPz+R9mj3qqX4W8rItoTRJ/7UF3uKVPf9JaWGFz3Ixpmx3uw4IiKnZOo6vG2V1uGVjmzXs2MYVLmd77vfyvm3vVznda3DKz8V8fX9XFLxJV/6TCDnoue1Dq+ItJp2sQ6viLQ9B3ZtZFDldhyGhZjxd5kdR9qBjOhrABh5YhVG5QmT04iI1E8Fr4jUyPnyNQB2+o8mIqq3yWmkPbDFjiaTMPwtZVj3LTc7johIvVTwiggAxzIPEZ/vKlj8xt5nchppL6xWG5sCxwPQ98hHJqcREamfCl4RAeDAR89gt1Sz23Mwvc8dd+YNRH5U1H8yTsNCnGM7Gfu2mh1HRKQOFbwiQurebcQdW+Z6MvZBc8NIu2PrHMN6z3MByP7qDZPTiIjUpYJXpIMznE6O//tB7BYHO3zOY+AFE82OJO3Qvh7XA9D/6H8oKyk0OY2ISG0qeEU6uA3/WcDwsu+pNGwEX/O82XGknbL1uYQ0uuJPGTs+e8vsOCIitajgFenAMlJ20X/LbAC2xNxO977DTU4k7ZXVamNj6K8ACNuzGKdDd14TkbZDBa9IB1WYn0vVe1MItJSyz7M/5974tNmRpJ0rHzSZUsObWGcaO7750Ow4IiI1VPCKdEAnSgrImv9LejpTySOQwJuXYPO0mx1L2jmrbzDbI1w3orCvfcXkNCIi/6OCV6SDyc3OIH3uePpX7aEQP4p+/Q/Cu/cyO5a4iZ5XP0Sl4cGAql3sWveZ2XFERADwMDuAiLSsJevTaz6uSlvP5bsfpj+5FBh+fDz4z3iWRrJufTpTRvYwMaW4i/BusWwMvZJz8z7BufI5SJhgdiQREY3winQEjqoKfL/7E7/d9X9EkksaXfkkfjGePc41O5q4oairH6XSsHFOZTK713xsdhwRERW8Iu6uPGsP8V9NZlLRe3hYnHzjdRHfjl2KR5e+ZkcTNxUR3Y/NYa4VGzxXzsbpcJicSEQ6Ok1pEGmnfjpVoT5OpwPPTQuYkvsW3pYqCg0/Pot+EOegX9X7P90z7U+kMfr+5klK5/2HPo4DbPjvAs6beKfZkUSkA9MIr4gbcuanMejLG5mcNw9vSxWbPEbwnwuW4Rz0K7OjSQcREt6dnT1vBaBX8hyKCo6ZnEhEOjIVvCLuZs9/mfj9bxju2MkJw4t/dn2AvZe+gzUg0uxk0sEMm/woaZbuhFDI7sUPmB1HRDowFbwibsJwVtPpu2eZkjoTf0sZOyz9+Gf8B1QNuwWLVd/q0vq8vH0pvfwFAM7P/5id33xkciIR6aj0W1DEHVQU0//r27i66H0APvO7hq2Xvodnl94mB5OObuCoK1kf4roZRdevp3MsW3PFRaT16aI1kfauJIf47/6Pvs4Uygw7y7o/iGXIZGxm5xL50eD/92cOvbyFWGcaOxfdSNCMFXjavc2OVa+GXrypdatF2heN8Iq0Z3kpXPjtFPo6U8gzAvh7/3lYhkw2O5VILX6d/LFd9w6lhjeDK7ex7Y2bcDqcZscSkQ5EBa9IO2VkbuaKDTfRnaMcNrrw0fBF+PUcaXYskXr16B/Hvgtfp9qwEl/4BRvn/U7r84pIq1HBK9IO7flmGZO23UFnithDT1aM+ju+XfuZHUvktIZf+hu2j3gap2FhZN5HbHnlWspKisyOJSIdgApekXYm+ZN59P7qNvwsFWy0DmXD2MV4B3U1O5ZIg4yYeA+b4p+nyrARX7KSnJdHsW/bd2bHEhE3p4JXpJ0wnE42/m0Ww7fMxNPi4Gv7xfxwyUI8fQPNjibSKOdd9X8cuOLvHCOYaGcGvZb9gg2vTiEzZafZ0UTETWmVBpF2oLy8nC1/uYNRx/8NwJrwGzkybAY2q9ZikPZnyfp0sA7GccG/iN7wFBdWfsN5xz+Fv33KFts5HAwew4mIc/nN+Evw8Q9q2P7OoDlWVaiuqsAoL4LqcgqPd6JTQBA2m8aNRNoDFbwibVzOkXSOvXM9o6p24TQsfN/vD4y+4RHSN2SYHU3krNj8u3D40jf4W+o6+u3/C/FVWxjh2MGI3B2QC+yEfAI4YfHjhNWPKqs3Dosn1RYPqvHEYfHAYfUkpNqKYbPjtHlT4tOVKv8e0Lknls4xYPNqdC7D6aTyeAbWo9vxz99NxIm99Ko+QLjl+P86fQ9Vho10WzeO+fXF6H4eUSMnERmjufQibZHFMAzD7BBtTVFREYGBgRQWFhIQEGB2HOnAdn3zEaFfJxJOPsX4kD52LoMuvh5o+HqhIq2pISOpp/radeQdwjvlM2IKvyem6iBhlsKzyuI0LGRbwsjy6AYhvSGkFz5d++HTuTvefv5gsVJZWkjJ8WMUH/kBZ85ePPP30qs6hc6W4lPut9qw4mGpf1m1VFs02dET6TH2ZiKjdeMXkZbUmHpNBW89VPCK2YoK8vjh7w9wXq7rVqzp1u54THmfyN5Davqo4BV35yjJw1mUibWyGFtlMVSXY3VW4WFU/e9foxrDUYlRXYmtqpSgiiOEVmfRzZlNJ0tZk49dZdhItUZx2LsvxwMHUB4yGEdIb2zegWD14NdDQ8g/doRjKVspSd1MUNYa+lTsrimEnYaFnV7DKO3/awZe8lsCg4Kb69PSLHSDDXEHjanXNKVBpA0pLzvBjo9foc8P8zkP1wjTupBrGXLLK/j56+I06VhsnUKwdQqp1eYEKk+zTSGQBmx0OqkoPIol/wD2gkPEWLLwLjpEaEU6Ac5CvIwKPHBSavGh1NKJfK9ulAf2It0aRVnoIKzhA7F6+tTO85OP7T6diOjRl4gefYHrAMjLPcr+le8RuH8ZAyp3MKQyGbYnc2LbbDYEXIDHsOsZPGYSdru9GT47ItIYpo/wzps3jxdeeIGsrCwGDRrE3LlzGTNmzCn7r169msTERHbt2kVkZCQPPvgg06ZNq9Xnww8/5LHHHiMlJYVevXrxzDPPcM011zQ4k0Z4pbVlpuzk8Ndv0SdzGZ1xrUuaZu1O0cXPcs6YifVuoxFekYZr6Ehlc418HkvfS+rKd+ia9jHdnUdq2vMI5GDQBVj6Xk6v868iuHNog47X3JasTwfDwCg5hqXgEB6FqfiWpONffgR7VRE+zhN4U4bVasNh8cBp86bM3plK71BsARF4h/UksHt/wmMG4uPnb8o5iLSbEd6lS5cyffp05s2bx+jRo/nLX/7ChAkT2L17Nz161P1hcujQIa688kpuv/12/v73v/Pdd99x1113ERYWxrXXXgvAunXrmDx5Mk8//TTXXHMNH330Eddddx1r1qxh5EjdhUrMV1ZWRnbaXo6nbKQybSORud/Rw3mYbj++nkMIKQPvJv6a3xPtqZEgkbbozIWxD/S/i/ipz3Jw+7fkrv0bvXO+IIRCQgo+hQ2f4lh/Pwc9ojkWMBhH+FCCogYQEtWPkK6xeHh6nnVGwzA4XnCc45kHKD16kIq8VJz5aXgVZ3DuiQwinVn4WSpOv5OTU5WrgHKgCMgBDvyvSw6dybFHUeLXA2dQLF5h0QRG9CIooieBXbrh6aE/Jov5TB3hHTlyJCNGjGD+/Pk1bQMGDGDSpEnMmTOnTv+HHnqITz75hD179tS0TZs2jW3btrFu3ToAJk+eTFFREZ999llNnyuuuILg4GDef//9BuVq9RHelK8ha9v/ntf7lvysrU6ferap01RfnzPsp0lZGtKnLWWpb5PG5U3LP0F+SQUGBg6ngdMAw3Biqy7DVlWCZ1UxXo4SgqpzCTWOY7XU3l+VYeMH76GUD72ZYZdPwbMBha5GeEUarrlHeJty3OrKCvZ8/ykndn5OZO4aopyZ9W5TadgosARSagvghNWfco8ADJsXFpsnhu3H1SksHliNamxGNRZnFTiqsDgq8aouxtdRhJ+zGH9nMb5nKGidhoVsQsiyRZDr2Y0in244vENweHbC4eHD0G4BOB1VVJ4ohtJjUJqDtSQb/7LDRFRnEkTJafdfadgosnSixBpAuUcAZR4BVNt8MWxeYLODhx3D6oXT5onFYsVisTC4WxB+Xj8W/BYLYAELP/5rqf2vtE1xN4NPy89bbxcjvJWVlWzevJmHH364Vvu4ceNYu3ZtvdusW7eOcePG1WobP348CxcupKqqCk9PT9atW8f9999fp8/cuXNPmaWiooKKiv/9UCgsdF0ZXFTUSre83LIMtixunWNJiwj+8dEQJUAZnhy2xVAQ2B9bzPn0OvcXRP/4p82ysnLKysrPuJ8Tpae+ilxEamvoz/Pm/r76+XGjh10Gwy4D4OCRVA7vWkd1ZjI+x/cSUJ5JuHEMu6Uab/LwJo+Q+nbaQNW4BmQL8SPX2oUir3Cq/CIhsAcpjhAcAT2wBvfAw+59yn3Exked9hgZ+Uc5lvYDxVn7ceQexFqcge+JbIKrcwg18rFZqrFTQGcKGpzbsR90w+l2rvvF0Lnl14k/+f3VkLFb0wre3NxcHA4H4eHhtdrDw8PJzs6ud5vs7Ox6+1dXV5Obm0vXrl1P2edU+wSYM2cOTz31VJ32qKjTf6OLnJ18YAuwBLjX5Cwi7u32Dnbc2oqBU/8OPJ22kV/anT8Na9XDFRcXExh4+gu7TZ9YY7HU/pOEYRh12s7U/+ftjd3nzJkzSUxMrHnudDrJz88nJCTktNtJ+1JUVERUVBQZGRm6GLED0vvfcem979j0/rsvwzAoLi4mMjLyjH1NK3hDQ0Ox2Wx1Rl5zcnLqjNCeFBERUW9/Dw8PQkJCTtvnVPsE8PLywsur9t14goKCGnoq0s4EBAToh14Hpve/49J737Hp/XdPZxrZPcm0m4Db7Xbi4uJISkqq1Z6UlMSoUaPq3SYhIaFO/xUrVhAfH4/nj1e0nqrPqfYpIiIiIu7N1CkNiYmJTJ06lfj4eBISEliwYAHp6ek16+rOnDmTzMxMFi92XdA1bdo0Xn/9dRITE7n99ttZt24dCxcurLX6wn333ceFF17Ic889x8SJE/n444/58ssvWbNmjSnnKCIiIiLmMrXgnTx5Mnl5ecyePZusrCwGDx7M8uXLiY6OBiArK4v09P8tERMbG8vy5cu5//77eeONN4iMjOS1116rWYMXYNSoUXzwwQc8+uijPPbYY/Tq1YulS5dqDV7By8uLJ554os70FekY9P53XHrvOza9/wJt4E5rIiIiIiItybQ5vCIiIiIirUEFr4iIiIi4NRW8IiIiIuLWVPCKiIiIiFtTwSsdxrx584iNjcXb25u4uDi+/fZbsyNJC/jmm2+46qqriIyMxGKx8O9//7vW64Zh8OSTTxIZGYmPjw8XXXQRu3btMiesNKs5c+Zw7rnn4u/vT5cuXZg0aRJ79+6t1Ufvv3uaP38+Q4YMqbm5REJCAp999lnN63rfRQWvdAhLly5l+vTpzJo1i+TkZMaMGcOECRNqLXsn7qG0tJShQ4fy+uuv1/v6888/z8svv8zrr7/Oxo0biYiI4PLLL6e4uLiVk0pzW716NXfffTfff/89SUlJVFdXM27cOEpLS2v66P13T927d+dPf/oTmzZtYtOmTVxyySVMnDixpqjV+y4YIh3AeeedZ0ybNq1WW//+/Y2HH37YpETSGgDjo48+qnnudDqNiIgI409/+lNNW3l5uREYGGi8+eabJiSUlpSTk2MAxurVqw3D0Pvf0QQHBxtvv/223ncxDMMwNMIrbq+yspLNmzczbty4Wu3jxo1j7dq1JqUSMxw6dIjs7OxaXwteXl6MHTtWXwtuqLCwEIDOnTsDev87CofDwQcffEBpaSkJCQl63wXQlAbpAHJzc3E4HISHh9dqDw8PJzs726RUYoaT77e+FtyfYRgkJiZywQUXMHjwYEDvv7vbsWMHnTp1wsvLi2nTpvHRRx8xcOBAve8CmHxrYZHWZLFYaj03DKNOm3QM+lpwf/fccw/bt29nzZo1dV7T+++e+vXrx9atWykoKODDDz/k5ptvZvXq1TWv633v2DTCK24vNDQUm81W53/yOTk5df7HL+4tIiICQF8Lbu73v/89n3zyCStXrqR79+417Xr/3Zvdbqd3797Ex8czZ84chg4dyquvvqr3XQAVvNIB2O124uLiSEpKqtWelJTEqFGjTEolZoiNjSUiIqLW10JlZSWrV6/W14IbMAyDe+65h2XLlvH1118TGxtb63W9/x2LYRhUVFTofRdAUxqkg0hMTGTq1KnEx8eTkJDAggULSE9PZ9q0aWZHk2ZWUlLCgQMHap4fOnSIrVu30rlzZ3r06MH06dN59tln6dOnD3369OHZZ5/F19eXKVOmmJhamsPdd9/NkiVL+Pjjj/H3968Z0QsMDMTHxweLxaL330098sgjTJgwgaioKIqLi/nggw9YtWoVn3/+ud53cTFxhQiRVvXGG28Y0dHRht1uN0aMGFGzVJG4l5UrVxpAncfNN99sGIZraaonnnjCiIiIMLy8vIwLL7zQ2LFjh7mhpVnU974DxjvvvFPTR++/e/rd735X8/M9LCzMuPTSS40VK1bUvK73XSyGYRgm1doiIiIiIi1Oc3hFRERExK2p4BURERERt6aCV0RERETcmgpeEREREXFrKnhFRERExK2p4BURERERt6aCV0RERETcmgpeEWkRq1atwmKxUFBQYHaUdu2WW25h0qRJZsdoNRdddBHTp083O4ZpnnzySYYNG2Z2DBG3o4JXpAO75ZZbsFgsdR4/vTVvazEMgwULFjBy5Eg6depEUFAQ8fHxzJ07lxMnTrR6ntaWmpqKxWJh69attdpfffVV3n333VbNUllZyfPPP8/QoUPx9fUlNDSU0aNH884771BVVdWqWRrrbArmZ555hlGjRuHr60tQUFC9fdLT07nqqqvw8/MjNDSUe++9l8rKylp9duzYwdixY/Hx8aFbt27Mnj0b3eNJxFweZgcQEXNdccUVvPPOO7XawsLCWj3H1KlTWbZsGY8++iivv/46YWFhbNu2jblz5xITE9OhRjl/KjAwsFWPV1lZyfjx49m2bRtPP/00o0ePJiAggO+//54XX3yR4cOHu+0IZGVlJb/5zW9ISEhg4cKFdV53OBz84he/ICwsjDVr1pCXl8fNN9+MYRj8+c9/BqCoqIjLL7+ciy++mI0bN7Jv3z5uueUW/Pz8eOCBB1r7lETkJFNvbCwiprr55puNiRMnNqj9vvvuM8aOHVvz3Ol0Gs8995wRGxtreHt7G0OGDDH++c9/1ry+cuVKAzCOHz9+xhxLly41AOPf//53ndecTqdRUFBgGIZhOBwO46mnnjK6detm2O12Y+jQocZnn31W0/fQoUMGYHz44YfGRRddZPj4+BhDhgwx1q5dW9MnNTXV+OUvf2kEBQUZvr6+xsCBA41PP/3UMAzDeOedd4zAwMBax//oo4+Mn/6ofOKJJ4yhQ4caCxcuNKKiogw/Pz9j2rRpRnV1tfHcc88Z4eHhRlhYmPHHP/6x1n4AY968ecYVV1xheHt7GzExMcY//vGPWq//9HHyc/3z96K8vNz4/e9/b4SFhRleXl7G6NGjjQ0bNtT5vH/55ZdGXFyc4ePjYyQkJBg//PDDGd8HwzCM5557zrBarcaWLVvqvFZZWWmUlJQ0Ksfnn39uDBs2zPD29jYuvvhi4+jRo8by5cuN/v37G/7+/sb1119vlJaW1mw3duxY4+677zbuvvtuIzAw0OjcubMxa9Ysw+l0Nij/2LFjjfvuu69BfU+lvq8DwzCM5cuXG1ar1cjMzKxpe//99w0vLy+jsLDQMAzDmDdvnhEYGGiUl5fX9JkzZ44RGRnZoHM4+fV10sGDB41evXoZ06ZNMxwOR022//znP0bfvn0NHx8f49prrzVKSkqMd99914iOjjaCgoKMe+65x6iurm76J0HEzWhKg4g0yaOPPso777zD/Pnz2bVrF/fffz833ngjq1evbvS+3nvvPfr168fEiRPrvGaxWGpGOV999VVeeuklXnzxRbZv38748eO5+uqr2b9/f61tZs2axYwZM9i6dSt9+/blhhtuoLq6GoC7776biooKvvnmG3bs2MFzzz1Hp06dGpU3JSWFzz77jM8//5z333+fRYsW8Ytf/ILDhw+zevVqnnvuOR599FG+//77Wts99thjXHvttWzbto0bb7yRG264gT179gCwYcMGAL788kuysrJYtmxZvcd+8MEH+fDDD/nrX//Kli1b6N27N+PHjyc/P7/O5+Cll15i06ZNeHh48Lvf/a5B5/bee+9x2WWXMXz48DqveXp64ufn16gcTz75JK+//jpr164lIyOD6667jrlz57JkyRI+/fRTkpKSakZHT/rrX/+Kh4cH69ev57XXXuOVV17h7bffblD+lrRu3ToGDx5MZGRkTdv48eOpqKhg8+bNNX3Gjh2Ll5dXrT5HjhwhNTW1UcfbuXMno0eP5je/+Q3z58/HanX9yj5x4gSvvfYaH3zwAZ9//jmrVq3iV7/6FcuXL2f58uX87W9/Y8GCBfzrX/86+5MWcRdmV9wiYp6bb77ZsNlshp+fX83j17/+9RlHeEtKSgxvb+9aI6eGYRi33nqrccMNNxiG0bgR3gEDBhhXX331GftFRkYazzzzTK22c88917jrrrsMw/jfCO/bb79d8/quXbsMwNizZ49hGIZxzjnnGE8++WS9+2/oCK+vr69RVFRU0zZ+/HgjJibGcDgcNW39+vUz5syZU/McMKZNm1Zr3yNHjjTuvPPOWtmTk5Nr9fnpe1FSUmJ4enoa7733Xs3rlZWVRmRkpPH8888bhlF7hPekTz/91ACMsrKyes/7p3x8fIx77733tH2ammPOnDkGYKSkpNS03XHHHcb48eNrno8dO9YYMGBArdHQhx56yBgwYMAZs5/cvqVGeG+//Xbj8ssvr9Nut9uNJUuWGIZhGJdffrlx++2313o9MzPTAOp8v9Tn5Ajv2rVrjc6dOxsvvPBCnWyAceDAgZq2O+64w/D19TWKi4tr2saPH2/ccccdZzyeSEehEV6RDu7iiy9m69atNY/XXnvtjNvs3r2b8vJyLr/8cjp16lTzWLx4MSkpKY3OYBgGFovltH2Kioo4cuQIo0ePrtU+evTomlHSk4YMGVLzcdeuXQHIyckB4N577+WPf/wjo0eP5oknnmD79u2NzhsTE4O/v3/N8/DwcAYOHFgzAney7eQxT0pISKjz/OfZTyclJYWqqqpanwNPT0/OO++8Rn0OTqch70VTc4SHh+Pr60vPnj1rtf081/nnn18rQ0JCAvv378fhcJwxf0ur73Pz88/Zz/sYP16wdqbP60np6elcdtllPProo8yYMaPO676+vvTq1avmeXh4ODExMbX+UlHf51WkI9NFayIdnJ+fH717967VZrVa61xV/tOr851OJwCffvop3bp1q9Xvp3/Kbai+ffs2uPCrr5j4eZunp2ed/icz33bbbYwfP55PP/2UFStWMGfOHF566SV+//vfn/G869v/yWPU13bymI05n9M5VeHU2M/B6TTkvTibHE39PLUFERERrF+/vlbb8ePHqaqqIjw8vKZPdnZ2rT4nC8+Tfc4kLCyMyMhIPvjgA2699VYCAgJqvd6cX38iHYVGeEWkjrCwMLKysmq1/XS5rIEDB+Ll5UV6ejq9e/eu9YiKimr08aZMmcK+ffv4+OOP67xmGAaFhYUEBAQQGRnJmjVrar2+du1aBgwY0KjjRUVFMW3aNJYtW8YDDzzAW2+9BbjOu7i4mNLS0pq+P18m7Gz8fE7v999/T//+/QGw2+0Apx3F7N27N3a7vdbnoKqqik2bNjX6c3AqU6ZM4csvvyQ5ObnOa9XV1ZSWlrZ4jvo+T3369MFms531vs9GQkICO3furPW9sWLFCry8vIiLi6vp880339RaqmzFihVERkYSExPToOP4+Pjw3//+F29vb8aPH09xcXGznodIR6SCV0TquOSSS9i0aROLFy9m//79PPHEE+zcubPmdX9/f2bMmMH999/PX//6V1JSUkhOTuaNN97gr3/9a6OPd9111zF58mRuuOEG5syZw6ZNm0hLS+O///0vl112GStXrgTgD3/4A8899xxLly5l7969PPzww2zdupX77ruvwceaPn06X3zxBYcOHWLLli18/fXXNUXayJEj8fX15ZFHHuHAgQMsWbKkWdfA/ec//8miRYvYt28fTzzxBBs2bOCee+4BoEuXLvj4+PD5559z9OhRCgsL62zv5+fHnXfeyR/+8Ac+//xzdu/eze23386JEye49dZbmyXj9OnTGT16NJdeeilvvPEG27Zt4+DBg/zjH/9g5MiR7N+/v8VzZGRkkJiYyN69e3n//ff585//3Kj3+NixY7Wm6WzdurXOqGt90tPT2bp1K+np6TgcjpptS0pKABg3bhwDBw5k6tSpJCcn89VXXzFjxgxuv/32mlHYKVOm4OXlxS233MLOnTv56KOPePbZZ0lMTGzUaL6fnx+ffvopHh4eTJgwoSaDiDSNpjSISB3jx4/nscce48EHH6S8vJzf/e533HTTTezYsaOmz9NPP02XLl2YM2cOBw8eJCgoiBEjRvDII480+ngWi4UlS5awYMECFi1axB//+Ec8PDzo06cPN910E+PHjwdc82+Liop44IEHyMnJYeDAgXzyySf06dOnwcdyOBzcfffdHD58mICAAK644gpeeeUVADp37szf//53/vCHP7BgwQIuu+wynnzySf7v//6v0edUn6eeeooPPviAu+66i4iICN577z0GDhwIgIeHB6+99hqzZ8/m8ccfZ8yYMaxatarOPv70pz/hdDqZOnUqxcXFxMfH88UXXxAcHNwsGb28vEhKSuKVV17hL3/5CzNmzMDX15cBAwZw7733Mnjw4BbPcdNNN1FWVsZ5552HzWbj97//faPegyVLlrBkyZJabU888QRPPvnkabd7/PHHa/2H7eRKFStXruSiiy7CZrPx6aefctdddzF69Gh8fHyYMmUKL774Ys02gYGBJCUlcffddxMfH09wcDCJiYkkJiY2OP9JnTp14rPPPmP8+PFceeWVfPbZZ43eh4i4WIyfT1gTEZFmZ7FY+OijjzrsDTRERMykKQ0iIiIi4tZU8IpIi5swYUKt5ct++nj22WfNjtehDBo06JTvxXvvvWd2vNP69ttvT5n9TDcPefbZZ0+53YQJE1rpDNr351+kPdOUBhFpcZmZmZSVldX7WufOnencuXMrJ+q40tLS6l1qDVzLZv10feG2pqysjMzMzFO+/vPl9X4qPz+/zl3gTvLx8amzvF5Lac+ff5H2TAWviIiIiLg1TWkQEREREbemgldERERE3JoKXhERERFxayp4RURERMStqeAVEREREbemgldERERE3JoKXhERERFxayp4RURERMSt/X+vPhfT7KpxD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download.png"/>
          <p:cNvPicPr>
            <a:picLocks noChangeAspect="1"/>
          </p:cNvPicPr>
          <p:nvPr/>
        </p:nvPicPr>
        <p:blipFill>
          <a:blip r:embed="rId3"/>
          <a:stretch>
            <a:fillRect/>
          </a:stretch>
        </p:blipFill>
        <p:spPr>
          <a:xfrm>
            <a:off x="5782511" y="3698483"/>
            <a:ext cx="5489343" cy="2909352"/>
          </a:xfrm>
          <a:prstGeom prst="rect">
            <a:avLst/>
          </a:prstGeom>
        </p:spPr>
        <p:style>
          <a:lnRef idx="3">
            <a:schemeClr val="lt1"/>
          </a:lnRef>
          <a:fillRef idx="1">
            <a:schemeClr val="accent6"/>
          </a:fillRef>
          <a:effectRef idx="1">
            <a:schemeClr val="accent6"/>
          </a:effectRef>
          <a:fontRef idx="minor">
            <a:schemeClr val="lt1"/>
          </a:fontRef>
        </p:style>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27161" y="206883"/>
            <a:ext cx="11677291" cy="369332"/>
          </a:xfrm>
          <a:prstGeom prst="rect">
            <a:avLst/>
          </a:prstGeom>
        </p:spPr>
        <p:txBody>
          <a:bodyPr wrap="square">
            <a:spAutoFit/>
          </a:bodyPr>
          <a:lstStyle/>
          <a:p>
            <a:pPr algn="just"/>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Bi-</a:t>
            </a:r>
            <a:r>
              <a:rPr lang="en-US" b="1" dirty="0" err="1"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Variate</a:t>
            </a:r>
            <a:r>
              <a:rPr lang="en-US"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Data study between two columns </a:t>
            </a:r>
            <a:endParaRPr lang="en-US" dirty="0"/>
          </a:p>
        </p:txBody>
      </p:sp>
      <p:pic>
        <p:nvPicPr>
          <p:cNvPr id="18" name="Picture 17" descr="WhatsApp Image 2024-01-09 at 20.21.13_45c3c530.jpg"/>
          <p:cNvPicPr>
            <a:picLocks noChangeAspect="1"/>
          </p:cNvPicPr>
          <p:nvPr/>
        </p:nvPicPr>
        <p:blipFill>
          <a:blip r:embed="rId2"/>
          <a:stretch>
            <a:fillRect/>
          </a:stretch>
        </p:blipFill>
        <p:spPr>
          <a:xfrm>
            <a:off x="7099540" y="308401"/>
            <a:ext cx="4830827" cy="4094344"/>
          </a:xfrm>
          <a:prstGeom prst="rect">
            <a:avLst/>
          </a:prstGeom>
        </p:spPr>
        <p:style>
          <a:lnRef idx="3">
            <a:schemeClr val="lt1"/>
          </a:lnRef>
          <a:fillRef idx="1">
            <a:schemeClr val="accent6"/>
          </a:fillRef>
          <a:effectRef idx="1">
            <a:schemeClr val="accent6"/>
          </a:effectRef>
          <a:fontRef idx="minor">
            <a:schemeClr val="lt1"/>
          </a:fontRef>
        </p:style>
      </p:pic>
      <p:sp>
        <p:nvSpPr>
          <p:cNvPr id="19" name="TextBox 18"/>
          <p:cNvSpPr txBox="1"/>
          <p:nvPr/>
        </p:nvSpPr>
        <p:spPr>
          <a:xfrm>
            <a:off x="181154" y="586596"/>
            <a:ext cx="6832205" cy="3046988"/>
          </a:xfrm>
          <a:prstGeom prst="rect">
            <a:avLst/>
          </a:prstGeom>
          <a:noFill/>
        </p:spPr>
        <p:txBody>
          <a:bodyPr wrap="square" rtlCol="0">
            <a:spAutoFit/>
          </a:bodyPr>
          <a:lstStyle/>
          <a:p>
            <a:pPr algn="just">
              <a:buFont typeface="Arial" pitchFamily="34" charset="0"/>
              <a:buChar char="•"/>
            </a:pPr>
            <a:r>
              <a:rPr lang="en-US" sz="1600" dirty="0" smtClean="0">
                <a:solidFill>
                  <a:schemeClr val="bg1"/>
                </a:solidFill>
                <a:latin typeface="Times New Roman" pitchFamily="18" charset="0"/>
                <a:cs typeface="Times New Roman" pitchFamily="18" charset="0"/>
              </a:rPr>
              <a:t> The relationships between various attributes such as Engine Size, </a:t>
            </a:r>
          </a:p>
          <a:p>
            <a:pPr algn="just"/>
            <a:r>
              <a:rPr lang="en-US" sz="1600" dirty="0" smtClean="0">
                <a:solidFill>
                  <a:schemeClr val="bg1"/>
                </a:solidFill>
                <a:latin typeface="Times New Roman" pitchFamily="18" charset="0"/>
                <a:cs typeface="Times New Roman" pitchFamily="18" charset="0"/>
              </a:rPr>
              <a:t>Cylinders, different types of  Fuel Consumption (City, Highway, Combined), </a:t>
            </a:r>
          </a:p>
          <a:p>
            <a:pPr algn="just"/>
            <a:r>
              <a:rPr lang="en-US" sz="1600" dirty="0" smtClean="0">
                <a:solidFill>
                  <a:schemeClr val="bg1"/>
                </a:solidFill>
                <a:latin typeface="Times New Roman" pitchFamily="18" charset="0"/>
                <a:cs typeface="Times New Roman" pitchFamily="18" charset="0"/>
              </a:rPr>
              <a:t>CO2 Emissions, CO2 Rating, and Smog Rating.</a:t>
            </a:r>
          </a:p>
          <a:p>
            <a:pPr algn="just"/>
            <a:endParaRPr lang="en-US" sz="1600" dirty="0" smtClean="0">
              <a:solidFill>
                <a:schemeClr val="bg1"/>
              </a:solidFill>
              <a:latin typeface="Times New Roman" pitchFamily="18" charset="0"/>
              <a:cs typeface="Times New Roman" pitchFamily="18" charset="0"/>
            </a:endParaRPr>
          </a:p>
          <a:p>
            <a:pPr algn="just">
              <a:buFont typeface="Arial" pitchFamily="34" charset="0"/>
              <a:buChar char="•"/>
            </a:pPr>
            <a:r>
              <a:rPr lang="en-US" sz="1600" dirty="0" smtClean="0">
                <a:solidFill>
                  <a:schemeClr val="bg1"/>
                </a:solidFill>
                <a:latin typeface="Times New Roman" pitchFamily="18" charset="0"/>
                <a:cs typeface="Times New Roman" pitchFamily="18" charset="0"/>
              </a:rPr>
              <a:t> The correlation between Fuel Consumption City (L/100 km) and </a:t>
            </a:r>
          </a:p>
          <a:p>
            <a:pPr algn="just"/>
            <a:r>
              <a:rPr lang="en-US" sz="1600" dirty="0" smtClean="0">
                <a:solidFill>
                  <a:schemeClr val="bg1"/>
                </a:solidFill>
                <a:latin typeface="Times New Roman" pitchFamily="18" charset="0"/>
                <a:cs typeface="Times New Roman" pitchFamily="18" charset="0"/>
              </a:rPr>
              <a:t>CO2 Emissions (g/km) is </a:t>
            </a:r>
            <a:r>
              <a:rPr lang="en-US" sz="1600" b="1" dirty="0" smtClean="0">
                <a:solidFill>
                  <a:schemeClr val="bg1"/>
                </a:solidFill>
                <a:latin typeface="Times New Roman" pitchFamily="18" charset="0"/>
                <a:cs typeface="Times New Roman" pitchFamily="18" charset="0"/>
              </a:rPr>
              <a:t>0.97</a:t>
            </a:r>
            <a:r>
              <a:rPr lang="en-US" sz="1600" dirty="0" smtClean="0">
                <a:solidFill>
                  <a:schemeClr val="bg1"/>
                </a:solidFill>
                <a:latin typeface="Times New Roman" pitchFamily="18" charset="0"/>
                <a:cs typeface="Times New Roman" pitchFamily="18" charset="0"/>
              </a:rPr>
              <a:t> according to the </a:t>
            </a:r>
            <a:r>
              <a:rPr lang="en-US" sz="1600" dirty="0" err="1" smtClean="0">
                <a:solidFill>
                  <a:schemeClr val="bg1"/>
                </a:solidFill>
                <a:latin typeface="Times New Roman" pitchFamily="18" charset="0"/>
                <a:cs typeface="Times New Roman" pitchFamily="18" charset="0"/>
              </a:rPr>
              <a:t>heatmap</a:t>
            </a:r>
            <a:r>
              <a:rPr lang="en-US" sz="1600" dirty="0" smtClean="0">
                <a:solidFill>
                  <a:schemeClr val="bg1"/>
                </a:solidFill>
                <a:latin typeface="Times New Roman" pitchFamily="18" charset="0"/>
                <a:cs typeface="Times New Roman" pitchFamily="18" charset="0"/>
              </a:rPr>
              <a:t>. This indicates a </a:t>
            </a:r>
          </a:p>
          <a:p>
            <a:pPr algn="just"/>
            <a:r>
              <a:rPr lang="en-US" sz="1600" dirty="0" smtClean="0">
                <a:solidFill>
                  <a:schemeClr val="bg1"/>
                </a:solidFill>
                <a:latin typeface="Times New Roman" pitchFamily="18" charset="0"/>
                <a:cs typeface="Times New Roman" pitchFamily="18" charset="0"/>
              </a:rPr>
              <a:t>very strong positive correlation.</a:t>
            </a:r>
          </a:p>
          <a:p>
            <a:pPr algn="just"/>
            <a:endParaRPr lang="en-US" sz="1600" dirty="0" smtClean="0">
              <a:solidFill>
                <a:schemeClr val="bg1"/>
              </a:solidFill>
              <a:latin typeface="Times New Roman" pitchFamily="18" charset="0"/>
              <a:cs typeface="Times New Roman" pitchFamily="18" charset="0"/>
            </a:endParaRPr>
          </a:p>
          <a:p>
            <a:pPr algn="just">
              <a:buFont typeface="Arial" pitchFamily="34" charset="0"/>
              <a:buChar char="•"/>
            </a:pPr>
            <a:r>
              <a:rPr lang="en-US" sz="1600" dirty="0" smtClean="0">
                <a:solidFill>
                  <a:schemeClr val="bg1"/>
                </a:solidFill>
                <a:latin typeface="Times New Roman" pitchFamily="18" charset="0"/>
                <a:cs typeface="Times New Roman" pitchFamily="18" charset="0"/>
              </a:rPr>
              <a:t> The correlation between Fuel Consumption on the Highway (L/100 km) and Combined Fuel Consumption (L/100 km) is </a:t>
            </a:r>
            <a:r>
              <a:rPr lang="en-US" sz="1600" b="1" dirty="0" smtClean="0">
                <a:solidFill>
                  <a:schemeClr val="bg1"/>
                </a:solidFill>
                <a:latin typeface="Times New Roman" pitchFamily="18" charset="0"/>
                <a:cs typeface="Times New Roman" pitchFamily="18" charset="0"/>
              </a:rPr>
              <a:t>0.97</a:t>
            </a:r>
            <a:r>
              <a:rPr lang="en-US" sz="1600" dirty="0" smtClean="0">
                <a:solidFill>
                  <a:schemeClr val="bg1"/>
                </a:solidFill>
                <a:latin typeface="Times New Roman" pitchFamily="18" charset="0"/>
                <a:cs typeface="Times New Roman" pitchFamily="18" charset="0"/>
              </a:rPr>
              <a:t> according to the </a:t>
            </a:r>
            <a:r>
              <a:rPr lang="en-US" sz="1600" dirty="0" err="1" smtClean="0">
                <a:solidFill>
                  <a:schemeClr val="bg1"/>
                </a:solidFill>
                <a:latin typeface="Times New Roman" pitchFamily="18" charset="0"/>
                <a:cs typeface="Times New Roman" pitchFamily="18" charset="0"/>
              </a:rPr>
              <a:t>heatmap</a:t>
            </a:r>
            <a:r>
              <a:rPr lang="en-US" sz="1600" dirty="0" smtClean="0">
                <a:solidFill>
                  <a:schemeClr val="bg1"/>
                </a:solidFill>
                <a:latin typeface="Times New Roman" pitchFamily="18" charset="0"/>
                <a:cs typeface="Times New Roman" pitchFamily="18" charset="0"/>
              </a:rPr>
              <a:t>. This indicates a perfect positive correlation.</a:t>
            </a:r>
          </a:p>
          <a:p>
            <a:pPr algn="just"/>
            <a:endParaRPr lang="en-US" sz="1600" dirty="0" smtClean="0">
              <a:solidFill>
                <a:schemeClr val="bg1"/>
              </a:solidFill>
              <a:latin typeface="Times New Roman" pitchFamily="18" charset="0"/>
              <a:cs typeface="Times New Roman" pitchFamily="18" charset="0"/>
            </a:endParaRPr>
          </a:p>
        </p:txBody>
      </p:sp>
      <p:pic>
        <p:nvPicPr>
          <p:cNvPr id="20" name="Picture 19" descr="asdfghj.PNG"/>
          <p:cNvPicPr>
            <a:picLocks noChangeAspect="1"/>
          </p:cNvPicPr>
          <p:nvPr/>
        </p:nvPicPr>
        <p:blipFill>
          <a:blip r:embed="rId3"/>
          <a:stretch>
            <a:fillRect/>
          </a:stretch>
        </p:blipFill>
        <p:spPr>
          <a:xfrm>
            <a:off x="152779" y="3459194"/>
            <a:ext cx="3822271" cy="3140014"/>
          </a:xfrm>
          <a:prstGeom prst="rect">
            <a:avLst/>
          </a:prstGeom>
        </p:spPr>
        <p:style>
          <a:lnRef idx="3">
            <a:schemeClr val="lt1"/>
          </a:lnRef>
          <a:fillRef idx="1">
            <a:schemeClr val="accent6"/>
          </a:fillRef>
          <a:effectRef idx="1">
            <a:schemeClr val="accent6"/>
          </a:effectRef>
          <a:fontRef idx="minor">
            <a:schemeClr val="lt1"/>
          </a:fontRef>
        </p:style>
      </p:pic>
      <p:sp>
        <p:nvSpPr>
          <p:cNvPr id="21" name="TextBox 20"/>
          <p:cNvSpPr txBox="1"/>
          <p:nvPr/>
        </p:nvSpPr>
        <p:spPr>
          <a:xfrm>
            <a:off x="3970077" y="4692685"/>
            <a:ext cx="8029762" cy="646331"/>
          </a:xfrm>
          <a:prstGeom prst="rect">
            <a:avLst/>
          </a:prstGeom>
          <a:noFill/>
        </p:spPr>
        <p:txBody>
          <a:bodyPr wrap="none" rtlCol="0">
            <a:spAutoFit/>
          </a:bodyPr>
          <a:lstStyle/>
          <a:p>
            <a:pPr>
              <a:buFont typeface="Arial" pitchFamily="34" charset="0"/>
              <a:buChar char="•"/>
            </a:pPr>
            <a:r>
              <a:rPr lang="en-US" dirty="0" smtClean="0">
                <a:solidFill>
                  <a:schemeClr val="bg1"/>
                </a:solidFill>
                <a:latin typeface="Times New Roman" pitchFamily="18" charset="0"/>
                <a:cs typeface="Times New Roman" pitchFamily="18" charset="0"/>
              </a:rPr>
              <a:t> The correlation between CO2 Rating and Combined Fuel Consumption (L/100 km) </a:t>
            </a:r>
          </a:p>
          <a:p>
            <a:r>
              <a:rPr lang="en-US" dirty="0" smtClean="0">
                <a:solidFill>
                  <a:schemeClr val="bg1"/>
                </a:solidFill>
                <a:latin typeface="Times New Roman" pitchFamily="18" charset="0"/>
                <a:cs typeface="Times New Roman" pitchFamily="18" charset="0"/>
              </a:rPr>
              <a:t>is </a:t>
            </a:r>
            <a:r>
              <a:rPr lang="en-US" b="1" dirty="0" smtClean="0">
                <a:solidFill>
                  <a:schemeClr val="bg1"/>
                </a:solidFill>
                <a:latin typeface="Times New Roman" pitchFamily="18" charset="0"/>
                <a:cs typeface="Times New Roman" pitchFamily="18" charset="0"/>
              </a:rPr>
              <a:t>-0.935</a:t>
            </a:r>
            <a:r>
              <a:rPr lang="en-US" dirty="0" smtClean="0">
                <a:solidFill>
                  <a:schemeClr val="bg1"/>
                </a:solidFill>
                <a:latin typeface="Times New Roman" pitchFamily="18" charset="0"/>
                <a:cs typeface="Times New Roman" pitchFamily="18" charset="0"/>
              </a:rPr>
              <a:t> according to the </a:t>
            </a:r>
            <a:r>
              <a:rPr lang="en-US" dirty="0" err="1" smtClean="0">
                <a:solidFill>
                  <a:schemeClr val="bg1"/>
                </a:solidFill>
                <a:latin typeface="Times New Roman" pitchFamily="18" charset="0"/>
                <a:cs typeface="Times New Roman" pitchFamily="18" charset="0"/>
              </a:rPr>
              <a:t>heatmap</a:t>
            </a:r>
            <a:r>
              <a:rPr lang="en-US" dirty="0" smtClean="0">
                <a:solidFill>
                  <a:schemeClr val="bg1"/>
                </a:solidFill>
                <a:latin typeface="Times New Roman" pitchFamily="18" charset="0"/>
                <a:cs typeface="Times New Roman" pitchFamily="18" charset="0"/>
              </a:rPr>
              <a:t>. This indicates a strong negative correlation.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08" y="716317"/>
            <a:ext cx="11772182" cy="2862322"/>
          </a:xfrm>
          <a:prstGeom prst="rect">
            <a:avLst/>
          </a:prstGeom>
        </p:spPr>
        <p:txBody>
          <a:bodyPr wrap="square">
            <a:spAutoFit/>
          </a:bodyPr>
          <a:lstStyle/>
          <a:p>
            <a:pPr>
              <a:buFont typeface="Arial" pitchFamily="34" charset="0"/>
              <a:buChar char="•"/>
            </a:pPr>
            <a:r>
              <a:rPr lang="en-US" sz="16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In Fuel_Consumption_Comb_L_100_km </a:t>
            </a:r>
            <a:r>
              <a:rPr lang="en-US" dirty="0" err="1" smtClean="0">
                <a:solidFill>
                  <a:schemeClr val="bg1"/>
                </a:solidFill>
                <a:latin typeface="Times New Roman" pitchFamily="18" charset="0"/>
                <a:cs typeface="Times New Roman" pitchFamily="18" charset="0"/>
              </a:rPr>
              <a:t>Bugatti</a:t>
            </a:r>
            <a:r>
              <a:rPr lang="en-US" dirty="0" smtClean="0">
                <a:solidFill>
                  <a:schemeClr val="bg1"/>
                </a:solidFill>
                <a:latin typeface="Times New Roman" pitchFamily="18" charset="0"/>
                <a:cs typeface="Times New Roman" pitchFamily="18" charset="0"/>
              </a:rPr>
              <a:t> has highest value.</a:t>
            </a:r>
          </a:p>
          <a:p>
            <a:pPr>
              <a:buFont typeface="Arial" pitchFamily="34" charset="0"/>
              <a:buChar char="•"/>
            </a:pPr>
            <a:r>
              <a:rPr lang="en-US" dirty="0" smtClean="0">
                <a:solidFill>
                  <a:schemeClr val="bg1"/>
                </a:solidFill>
                <a:latin typeface="Times New Roman" pitchFamily="18" charset="0"/>
                <a:cs typeface="Times New Roman" pitchFamily="18" charset="0"/>
              </a:rPr>
              <a:t> For CO2_Rating and Fuel_Consumption_Comb_L_100_km have -0.92 negative correlation occur.</a:t>
            </a:r>
          </a:p>
          <a:p>
            <a:pPr>
              <a:buFont typeface="Arial" pitchFamily="34" charset="0"/>
              <a:buChar char="•"/>
            </a:pPr>
            <a:r>
              <a:rPr lang="en-US" dirty="0" smtClean="0">
                <a:solidFill>
                  <a:schemeClr val="bg1"/>
                </a:solidFill>
                <a:latin typeface="Times New Roman" pitchFamily="18" charset="0"/>
                <a:cs typeface="Times New Roman" pitchFamily="18" charset="0"/>
              </a:rPr>
              <a:t> Fuel_Consumption_Comb_L_100_km follows  normal distribution. </a:t>
            </a:r>
          </a:p>
          <a:p>
            <a:pPr>
              <a:buFont typeface="Arial" pitchFamily="34" charset="0"/>
              <a:buChar char="•"/>
            </a:pPr>
            <a:r>
              <a:rPr lang="en-US" dirty="0" smtClean="0">
                <a:solidFill>
                  <a:schemeClr val="bg1"/>
                </a:solidFill>
                <a:latin typeface="Times New Roman" pitchFamily="18" charset="0"/>
                <a:cs typeface="Times New Roman" pitchFamily="18" charset="0"/>
              </a:rPr>
              <a:t> For Fuel_Consumption_City_L_100_km  and  Fuel_Consumption_Comb_L_100_km have  99% of correlation.</a:t>
            </a:r>
          </a:p>
          <a:p>
            <a:pPr>
              <a:buFont typeface="Arial" pitchFamily="34" charset="0"/>
              <a:buChar cha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Fuel_type</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premium_gasoline</a:t>
            </a:r>
            <a:r>
              <a:rPr lang="en-US" dirty="0" smtClean="0">
                <a:solidFill>
                  <a:schemeClr val="bg1"/>
                </a:solidFill>
                <a:latin typeface="Times New Roman" pitchFamily="18" charset="0"/>
                <a:cs typeface="Times New Roman" pitchFamily="18" charset="0"/>
              </a:rPr>
              <a:t> have highest value counts of 458 with a percentage 48%.</a:t>
            </a:r>
          </a:p>
          <a:p>
            <a:pPr>
              <a:buFont typeface="Arial" pitchFamily="34" charset="0"/>
              <a:buChar cha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Smog_Rating</a:t>
            </a:r>
            <a:r>
              <a:rPr lang="en-US" dirty="0" smtClean="0">
                <a:solidFill>
                  <a:schemeClr val="bg1"/>
                </a:solidFill>
                <a:latin typeface="Times New Roman" pitchFamily="18" charset="0"/>
                <a:cs typeface="Times New Roman" pitchFamily="18" charset="0"/>
              </a:rPr>
              <a:t> of a vehicle has 5 rating with a value count of 308 with a percentage of 32%. </a:t>
            </a:r>
          </a:p>
          <a:p>
            <a:pPr>
              <a:buFont typeface="Arial" pitchFamily="34" charset="0"/>
              <a:buChar char="•"/>
            </a:pPr>
            <a:r>
              <a:rPr lang="en-US" dirty="0" smtClean="0">
                <a:solidFill>
                  <a:schemeClr val="bg1"/>
                </a:solidFill>
                <a:latin typeface="Times New Roman" pitchFamily="18" charset="0"/>
                <a:cs typeface="Times New Roman" pitchFamily="18" charset="0"/>
              </a:rPr>
              <a:t> For fuel_Consumption_Comb_L_100_km  have  mean, median and standard deviation  values  are (11.09, 10.8, 2.87).</a:t>
            </a:r>
          </a:p>
          <a:p>
            <a:pPr>
              <a:buFont typeface="Arial" pitchFamily="34" charset="0"/>
              <a:buChar char="•"/>
            </a:pPr>
            <a:r>
              <a:rPr lang="en-US" dirty="0" smtClean="0">
                <a:solidFill>
                  <a:schemeClr val="bg1"/>
                </a:solidFill>
                <a:latin typeface="Times New Roman" pitchFamily="18" charset="0"/>
                <a:cs typeface="Times New Roman" pitchFamily="18" charset="0"/>
              </a:rPr>
              <a:t> Ford has highest value counts in make.</a:t>
            </a:r>
          </a:p>
          <a:p>
            <a:pPr>
              <a:buFont typeface="Arial" pitchFamily="34" charset="0"/>
              <a:buChar char="•"/>
            </a:pPr>
            <a:r>
              <a:rPr lang="en-US" dirty="0" smtClean="0">
                <a:solidFill>
                  <a:schemeClr val="bg1"/>
                </a:solidFill>
                <a:latin typeface="Times New Roman" pitchFamily="18" charset="0"/>
                <a:cs typeface="Times New Roman" pitchFamily="18" charset="0"/>
              </a:rPr>
              <a:t> Most vehicles have 4 cylinders with a value count of 404 with percentage of 42%.</a:t>
            </a:r>
          </a:p>
          <a:p>
            <a:pPr>
              <a:buFont typeface="Arial" pitchFamily="34" charset="0"/>
              <a:buChar char="•"/>
            </a:pPr>
            <a:r>
              <a:rPr lang="en-US" dirty="0" smtClean="0">
                <a:solidFill>
                  <a:schemeClr val="bg1"/>
                </a:solidFill>
                <a:latin typeface="Times New Roman" pitchFamily="18" charset="0"/>
                <a:cs typeface="Times New Roman" pitchFamily="18" charset="0"/>
              </a:rPr>
              <a:t> There are outliers in Cylinders column and also </a:t>
            </a:r>
            <a:r>
              <a:rPr lang="en-US" dirty="0" err="1" smtClean="0">
                <a:solidFill>
                  <a:schemeClr val="bg1"/>
                </a:solidFill>
                <a:latin typeface="Times New Roman" pitchFamily="18" charset="0"/>
                <a:cs typeface="Times New Roman" pitchFamily="18" charset="0"/>
              </a:rPr>
              <a:t>Fuel_Consumption_Comb_mpg</a:t>
            </a:r>
            <a:r>
              <a:rPr lang="en-US"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sp>
        <p:nvSpPr>
          <p:cNvPr id="4" name="TextBox 3"/>
          <p:cNvSpPr txBox="1"/>
          <p:nvPr/>
        </p:nvSpPr>
        <p:spPr>
          <a:xfrm>
            <a:off x="198408" y="250166"/>
            <a:ext cx="3288464" cy="400110"/>
          </a:xfrm>
          <a:prstGeom prst="rect">
            <a:avLst/>
          </a:prstGeom>
          <a:noFill/>
        </p:spPr>
        <p:txBody>
          <a:bodyPr wrap="none" rtlCol="0">
            <a:spAutoFit/>
          </a:bodyPr>
          <a:lstStyle/>
          <a:p>
            <a:r>
              <a:rPr lang="en-US" sz="2000" b="1"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Over all Insights from data</a:t>
            </a:r>
            <a:r>
              <a:rPr lang="en-US" dirty="0" smtClean="0">
                <a:solidFill>
                  <a:srgbClr val="CC000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a:solidFill>
                <a:srgbClr val="CC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6438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B334C4-64A2-4673-803C-35178659DDD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Apex</Template>
  <TotalTime>5268</TotalTime>
  <Words>1454</Words>
  <Application>Microsoft Office PowerPoint</Application>
  <PresentationFormat>Custom</PresentationFormat>
  <Paragraphs>214</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Fuel Consumption of Vehicles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B.L.Sahithi</dc:creator>
  <cp:lastModifiedBy>User</cp:lastModifiedBy>
  <cp:revision>299</cp:revision>
  <dcterms:created xsi:type="dcterms:W3CDTF">2023-09-14T18:45:47Z</dcterms:created>
  <dcterms:modified xsi:type="dcterms:W3CDTF">2024-01-18T08:11:19Z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