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A3589-86C4-4BD3-A479-77810AF42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9A7276-93FD-485A-9847-6941A4031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844575-D835-4541-9D6E-7492A282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C635-8DF0-4902-9114-CEF6A880A25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47A31D-37A0-4AC1-A28C-60B452DD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C3ECC2-15A8-4D7D-8AE0-38327F85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C700-8310-4812-8632-2C6B3EF8DA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6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1A37F-E521-4219-AC65-9DBE987E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DE304C-C2D1-4440-AC6C-067123064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33F9F9-184C-46B6-B2A9-63AA051B1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C635-8DF0-4902-9114-CEF6A880A25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9F2555-073A-44BB-AA57-1FD93404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4EF1B0-985F-48C6-9A95-A8613B04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C700-8310-4812-8632-2C6B3EF8DA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1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EF9D99-EFAD-492A-8C68-6DAAA8C8E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AEFF6D-0B3C-4AF7-87E0-AB92E4777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ABCAF2-8AD0-49AD-A193-3D8ED2B57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C635-8DF0-4902-9114-CEF6A880A25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47E9A6-23AB-4FF4-AC64-18CB94F1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BA3F13-D228-41BF-A460-68B555E5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C700-8310-4812-8632-2C6B3EF8DA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5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921D6-D59F-4589-8910-5B413806A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92A1E1-C1DA-46F3-A523-05D19DAC6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36B2F9-E0C0-4C9D-AAB5-056FFFE9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C635-8DF0-4902-9114-CEF6A880A25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FE2C38-4C81-4C51-B951-2384A229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FC3AE6-9AB9-42D7-8D20-1726B883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C700-8310-4812-8632-2C6B3EF8DA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2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4B0E1-3532-4D59-B468-9CBBF1A21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9161F1-447B-4ADA-AB85-E346043B7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90EBF7-FC76-4970-A711-56B033C0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C635-8DF0-4902-9114-CEF6A880A25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2F227D-3921-40C9-BC85-7BBF901D4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C1A85C-47EC-41FC-996A-B07DEC3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C700-8310-4812-8632-2C6B3EF8DA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1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C69AC-6071-4839-890A-7F4C756B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6A83BF-6E29-41D7-9BAA-B6DFFD38B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FF6F63-DAE1-4D9A-AD75-70B8CF343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69180A-A385-4FCC-BD09-40F878F5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C635-8DF0-4902-9114-CEF6A880A25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3614D5-6B67-448D-86AD-F2A569C4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70E9C5-AD18-420D-9A76-78315ED7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C700-8310-4812-8632-2C6B3EF8DA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9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73BF4-E0BB-47A4-B008-AD3429F6B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38D0A5-CE99-4972-A7A6-F925B05D0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C64AF3-65BC-4302-BE9F-C9BE93F07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85D758-FA7C-4528-B13C-EECB13EF1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E1EB21-66A1-4F9B-B6D9-C8D3686AF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486FFD3-FB61-489D-8FC8-26BD8E443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C635-8DF0-4902-9114-CEF6A880A25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396674-683E-4EE8-8B7F-44A97B89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26776CC-4DA0-4727-94B5-BF0B8801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C700-8310-4812-8632-2C6B3EF8DA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1500E-6923-495E-94EE-EFFD875CE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052410A-DD90-43BD-9718-D473C088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C635-8DF0-4902-9114-CEF6A880A25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5EE36C3-B1C5-4D3E-AC00-985FF10C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C922FDC-ECB3-46C8-9F8E-2DA512E9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C700-8310-4812-8632-2C6B3EF8DA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5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C7741E3-F373-497D-8EEA-67F1A830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C635-8DF0-4902-9114-CEF6A880A25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443C2D2-DA38-42B4-B0CE-B505DE33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D415D9-5409-45F3-ABF3-88704B5B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C700-8310-4812-8632-2C6B3EF8DA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0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069EC-16CC-4848-BFF8-75B42269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11883D-F73A-43F6-BF7E-8C4DD9EA7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233060-CF1A-4195-B5CE-45D6F8986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616457-9AE8-4534-AAD4-4F9F028B2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C635-8DF0-4902-9114-CEF6A880A25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66F691-C4A6-4190-8C85-9A2565A1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185BEE-03F9-4138-9435-AAA10B5A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C700-8310-4812-8632-2C6B3EF8DA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2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61347-24AA-4FA1-BA02-87176A74B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16A7108-9C39-49A8-857F-C8944FB8C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88C040-4628-4FEA-9697-6BFF79C92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EA3602-A7D0-4435-883F-557A84EA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C635-8DF0-4902-9114-CEF6A880A25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CFDE1C-6F81-48FC-9ED4-82B7B2E2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6C5B70-EFFE-4CDB-9F78-EBF590CB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C700-8310-4812-8632-2C6B3EF8DA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6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AB4CEF0-B6F1-4C64-AF56-CA00B68D0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34831C-8760-4B55-9B51-8D1A8FAA6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224562-9EE7-49B4-8451-DECABB488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BC635-8DF0-4902-9114-CEF6A880A25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32503C-02F2-4963-A535-D202B4AE4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E8CF33-6B46-41CB-A1C8-B89EAA60C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CC700-8310-4812-8632-2C6B3EF8DA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3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6528" y="642902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08F6B8-DDC9-422E-B241-3222341D7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5931" y="631672"/>
            <a:ext cx="5290997" cy="529099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13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0502" y="536920"/>
            <a:ext cx="5290997" cy="529099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F56DC7-D10F-4E2B-A765-432AF1D09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4676" y="1479558"/>
            <a:ext cx="4339988" cy="2577893"/>
          </a:xfrm>
        </p:spPr>
        <p:txBody>
          <a:bodyPr>
            <a:normAutofit/>
          </a:bodyPr>
          <a:lstStyle/>
          <a:p>
            <a:r>
              <a:rPr lang="es-CO" sz="5400">
                <a:solidFill>
                  <a:schemeClr val="bg1"/>
                </a:solidFill>
              </a:rPr>
              <a:t>Previa Introducción a la informática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6B9319-2B89-4205-AFC2-C396F3585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3765" y="4149526"/>
            <a:ext cx="3624471" cy="899551"/>
          </a:xfrm>
        </p:spPr>
        <p:txBody>
          <a:bodyPr>
            <a:normAutofit/>
          </a:bodyPr>
          <a:lstStyle/>
          <a:p>
            <a:r>
              <a:rPr lang="es-CO" sz="2000">
                <a:solidFill>
                  <a:schemeClr val="bg1"/>
                </a:solidFill>
              </a:rPr>
              <a:t>Sebastian Gaviria Vasquez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5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662598"/>
            <a:ext cx="574267" cy="5742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14A1FA07-A873-4AB3-8D01-CFEEEA8CA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662598"/>
            <a:ext cx="574267" cy="5742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2901" y="45780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31C48F7-8F88-43DC-B1A6-2967CF5AF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2901" y="4578041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2103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A99E82-4C83-4487-B15B-1D6DD4A5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92713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6E541-9C5A-47E4-A8BD-8AE13A93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s-CO"/>
              <a:t>Teorema de Inducción</a:t>
            </a:r>
            <a:endParaRPr lang="en-US"/>
          </a:p>
        </p:txBody>
      </p:sp>
      <p:sp>
        <p:nvSpPr>
          <p:cNvPr id="378" name="Content Placeholder 377">
            <a:extLst>
              <a:ext uri="{FF2B5EF4-FFF2-40B4-BE49-F238E27FC236}">
                <a16:creationId xmlns:a16="http://schemas.microsoft.com/office/drawing/2014/main" id="{5A1E4FFF-F78D-436E-8345-444BAFBF7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23" y="2279018"/>
            <a:ext cx="5954741" cy="3375920"/>
          </a:xfrm>
        </p:spPr>
        <p:txBody>
          <a:bodyPr anchor="t">
            <a:normAutofit/>
          </a:bodyPr>
          <a:lstStyle/>
          <a:p>
            <a:r>
              <a:rPr lang="es-CO" sz="2400" dirty="0"/>
              <a:t>Este método es la expresión de la suma de los n primeros números naturales.</a:t>
            </a:r>
          </a:p>
          <a:p>
            <a:endParaRPr lang="es-CO" sz="2400" dirty="0"/>
          </a:p>
          <a:p>
            <a:r>
              <a:rPr lang="es-CO" sz="2400" dirty="0"/>
              <a:t> Creada por Gauss, en su escuela</a:t>
            </a:r>
          </a:p>
          <a:p>
            <a:endParaRPr lang="es-CO" sz="2400" dirty="0"/>
          </a:p>
          <a:p>
            <a:r>
              <a:rPr lang="es-CO" sz="2400" dirty="0"/>
              <a:t>Se  compone de 3 pasos fundamentales para cumplir con este teorema</a:t>
            </a:r>
            <a:endParaRPr lang="en-US" sz="2400" dirty="0"/>
          </a:p>
        </p:txBody>
      </p:sp>
      <p:sp>
        <p:nvSpPr>
          <p:cNvPr id="255" name="Freeform: Shape 25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1E205EA-6AE9-48B4-9A4F-3AEFCADF5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057" y="1744072"/>
            <a:ext cx="3796790" cy="159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86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D83646-BC32-470F-82B4-1E0909347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37" y="1053042"/>
            <a:ext cx="5139159" cy="30683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1. Probar que se cumple para un caso en particular. Por ejemplo, para cuando n = 1</a:t>
            </a:r>
            <a:endParaRPr lang="en-US" sz="3800" dirty="0">
              <a:solidFill>
                <a:srgbClr val="FFFFFF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03FB29D-162B-402D-B5D2-846D00316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131" y="4780567"/>
            <a:ext cx="5390093" cy="90284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91D3710F-E9AA-4F52-AAF6-F90F5E3F5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131" y="606273"/>
            <a:ext cx="5390093" cy="256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3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39027A-DC3D-4502-B0F6-2F3050D87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3" y="4380912"/>
            <a:ext cx="8148734" cy="1069270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s-CO" sz="3300">
                <a:solidFill>
                  <a:srgbClr val="262626"/>
                </a:solidFill>
              </a:rPr>
              <a:t>2. Hipótesis Inductiva. Asuma que la expresión es verdadera para algún valor k.</a:t>
            </a:r>
            <a:endParaRPr lang="en-US" sz="3300">
              <a:solidFill>
                <a:srgbClr val="262626"/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746D9F3-7ADB-4BE3-8262-419D736BE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718" y="971268"/>
            <a:ext cx="6392562" cy="295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2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F3BEA2-2D15-4A28-AEC7-B30F74804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3" y="4380912"/>
            <a:ext cx="8148734" cy="1069270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s-CO" sz="2300">
                <a:solidFill>
                  <a:srgbClr val="262626"/>
                </a:solidFill>
              </a:rPr>
              <a:t>3. Ahora demuestre matemáticamente que si la serie se cumple para cuando n toma el valor k, entonces es verdadera para cuando es igual a (k + 1)</a:t>
            </a:r>
            <a:endParaRPr lang="en-US" sz="2300">
              <a:solidFill>
                <a:srgbClr val="262626"/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DA8AFA1-A236-439D-84AE-1F89D0730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664" y="971268"/>
            <a:ext cx="8212669" cy="295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6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2DD37B-EDF3-4A14-8181-C7F110E8D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solidFill>
                  <a:srgbClr val="404040"/>
                </a:solidFill>
              </a:rPr>
              <a:t>OCTAL</a:t>
            </a:r>
          </a:p>
        </p:txBody>
      </p: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F1DC8A6-6C20-4F5B-A60D-C20EB4C31D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" t="25592" r="39385" b="7272"/>
          <a:stretch/>
        </p:blipFill>
        <p:spPr>
          <a:xfrm>
            <a:off x="643467" y="512138"/>
            <a:ext cx="5291667" cy="3452745"/>
          </a:xfrm>
          <a:prstGeom prst="rect">
            <a:avLst/>
          </a:prstGeom>
        </p:spPr>
      </p:pic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201E0BF-4E0B-419B-ABF6-D97C48A79D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3" t="24662" r="43935" b="4701"/>
          <a:stretch/>
        </p:blipFill>
        <p:spPr>
          <a:xfrm>
            <a:off x="6648128" y="468977"/>
            <a:ext cx="4533868" cy="353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85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156DB5-8380-46D6-A904-74DAD958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598566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solidFill>
                  <a:srgbClr val="404040"/>
                </a:solidFill>
              </a:rPr>
              <a:t>CLASES Y OBJETOS</a:t>
            </a:r>
          </a:p>
        </p:txBody>
      </p:sp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2448E7FA-7526-4CAE-B2D8-090AC91D65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" t="25061" r="63115" b="7302"/>
          <a:stretch/>
        </p:blipFill>
        <p:spPr>
          <a:xfrm>
            <a:off x="1600200" y="267714"/>
            <a:ext cx="3495025" cy="3983439"/>
          </a:xfrm>
          <a:prstGeom prst="rect">
            <a:avLst/>
          </a:prstGeom>
        </p:spPr>
      </p:pic>
      <p:pic>
        <p:nvPicPr>
          <p:cNvPr id="4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1886EC28-954B-42AD-BFAC-ADB4E4686D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" t="28841" r="68994" b="11457"/>
          <a:stretch/>
        </p:blipFill>
        <p:spPr>
          <a:xfrm>
            <a:off x="7096775" y="267714"/>
            <a:ext cx="3495025" cy="399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01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C30D98-C135-4118-8F75-2752E01DE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solidFill>
                  <a:srgbClr val="404040"/>
                </a:solidFill>
              </a:rPr>
              <a:t>RECURSIVIDAD</a:t>
            </a:r>
          </a:p>
        </p:txBody>
      </p:sp>
      <p:pic>
        <p:nvPicPr>
          <p:cNvPr id="4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30257E64-1920-44B6-95E6-3C51B6EF31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66" t="33410" r="36312" b="7763"/>
          <a:stretch/>
        </p:blipFill>
        <p:spPr>
          <a:xfrm>
            <a:off x="1191862" y="468977"/>
            <a:ext cx="4194877" cy="3539066"/>
          </a:xfrm>
          <a:prstGeom prst="rect">
            <a:avLst/>
          </a:prstGeom>
        </p:spPr>
      </p:pic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FF99DEA0-9055-4A6A-92D5-B2F01E5865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33" t="31610" r="32377" b="7739"/>
          <a:stretch/>
        </p:blipFill>
        <p:spPr>
          <a:xfrm>
            <a:off x="7250622" y="468977"/>
            <a:ext cx="3328879" cy="353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25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08103C-DC4C-4A2F-A2E8-E8B57EA35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s-CO" sz="2800" dirty="0"/>
              <a:t>En Teoría</a:t>
            </a:r>
            <a:endParaRPr lang="en-US" sz="2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50EE5E-C018-4E3D-8F96-4F877C416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s-CO" sz="1400"/>
              <a:t>Para Realizar el proceso de recursividad, con el árbol, es fundamental tener en cuenta el origen, de allí se desprenden el resto de nodos:</a:t>
            </a:r>
          </a:p>
          <a:p>
            <a:r>
              <a:rPr lang="es-CO" sz="1400"/>
              <a:t>-Si el contenido de un  nodo es menor al contenido del origen, este ira al lado izquierdo</a:t>
            </a:r>
          </a:p>
          <a:p>
            <a:r>
              <a:rPr lang="es-CO" sz="1400"/>
              <a:t>-Si el contenido de un nodo es mayor al contenido del origen, este ira siempre hacia el lado derecho.</a:t>
            </a:r>
          </a:p>
          <a:p>
            <a:r>
              <a:rPr lang="es-CO" sz="1400"/>
              <a:t>Este proceso se repite con cada nodo (hacia la izquierda van los nodos con contenido menor y hacia la derecha los nodos con contenido mayor.)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80BBAAA1-3C81-403F-A44E-B02CED0D6D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21" t="31224" r="33093" b="19353"/>
          <a:stretch/>
        </p:blipFill>
        <p:spPr>
          <a:xfrm>
            <a:off x="5297763" y="993009"/>
            <a:ext cx="6250769" cy="47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23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</TotalTime>
  <Words>217</Words>
  <Application>Microsoft Office PowerPoint</Application>
  <PresentationFormat>Panorámica</PresentationFormat>
  <Paragraphs>20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Gill Sans MT</vt:lpstr>
      <vt:lpstr>Tema de Office</vt:lpstr>
      <vt:lpstr>Previa Introducción a la informática</vt:lpstr>
      <vt:lpstr>Teorema de Inducción</vt:lpstr>
      <vt:lpstr>1. Probar que se cumple para un caso en particular. Por ejemplo, para cuando n = 1</vt:lpstr>
      <vt:lpstr>2. Hipótesis Inductiva. Asuma que la expresión es verdadera para algún valor k.</vt:lpstr>
      <vt:lpstr>3. Ahora demuestre matemáticamente que si la serie se cumple para cuando n toma el valor k, entonces es verdadera para cuando es igual a (k + 1)</vt:lpstr>
      <vt:lpstr>OCTAL</vt:lpstr>
      <vt:lpstr>CLASES Y OBJETOS</vt:lpstr>
      <vt:lpstr>RECURSIVIDAD</vt:lpstr>
      <vt:lpstr>En Teoría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Previa Introducción a la informática</dc:title>
  <dc:creator>Sebastian Gaviria Vasquez</dc:creator>
  <cp:lastModifiedBy>Sebastian Gaviria Vasquez</cp:lastModifiedBy>
  <cp:revision>5</cp:revision>
  <dcterms:created xsi:type="dcterms:W3CDTF">2021-11-29T02:01:40Z</dcterms:created>
  <dcterms:modified xsi:type="dcterms:W3CDTF">2021-11-30T16:36:58Z</dcterms:modified>
</cp:coreProperties>
</file>