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1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03905C-7F1E-4EB1-83CB-22633D84A613}" type="datetime1">
              <a:rPr lang="es-ES" smtClean="0"/>
              <a:t>16/10/2021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346C4A-AC5D-41C9-92CB-B29B3A4C2452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FAB3AFB-596D-4F4F-A0E2-7212CED41EAA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D29B-7FA7-462E-9F66-F7535CDBC402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7E9933-50FB-48C8-A8C8-4EEF40652EAD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E9B93-6507-4CBF-A88C-76CAA021E018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2AA52-DDA1-4945-94E1-A9E6959956E2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A044-2273-434D-A7F2-5D25DDC1C78B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545DF-7CF6-4379-A6A0-93C62DAD3645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8BB6CC-FBA9-4725-92DF-D94BEBAC68DB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64D12-4AF6-4724-970F-9FEBCE25C9B0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E147ED-D672-4C21-8F30-1310CBD539B9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21423-6C0D-486C-9687-383144CAAE9E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DEF8D-9EEF-4614-9E19-CE77C81F09D3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A25AA-8ABD-4590-B9B8-8669A47C0ACD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A92E7A-A1BE-4084-9173-FB68E0343787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C869D9-8F35-4CA4-AA4D-335F53E8E2A4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371BB9-9019-4266-B397-95F1F492E6C9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D8AEB-AA97-48E7-B0DC-748C438394B7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8C9AE0-7697-42F1-BDB3-E906F6B6BC3D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ángulo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pic>
          <p:nvPicPr>
            <p:cNvPr id="12" name="Imagen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 descr="Bombilla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ectángulo con esquinas opuestas redondeadas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orma libre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orma libre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orma libre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orma libre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orma libre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orma libre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orma libre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orma libre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orma libre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ángulo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orma libre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orma libre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orma libre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orma libre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orma libre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orma libre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orma libre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orma libre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orma libre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ángulo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s-ES" dirty="0"/>
              <a:t>Presentación actividades semestre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1800" dirty="0"/>
              <a:t>Sebastian Gaviria Vasquez</a:t>
            </a:r>
          </a:p>
          <a:p>
            <a:pPr algn="ctr" rtl="0"/>
            <a:r>
              <a:rPr lang="es-ES" sz="1800" dirty="0"/>
              <a:t>s.gaviria3@utp.edu.co - 1007619321</a:t>
            </a:r>
          </a:p>
          <a:p>
            <a:pPr algn="ctr" rtl="0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524" y="1569910"/>
            <a:ext cx="3276981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Tarea 1</a:t>
            </a:r>
          </a:p>
        </p:txBody>
      </p: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3A7F0D18-0418-4768-B57D-3078360E8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7" y="31749"/>
            <a:ext cx="5143500" cy="685800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8F1A5C-F4EA-46B7-8D0F-AEBF697F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78994"/>
            <a:ext cx="5074030" cy="1570037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esta primera tarea se realizo un pequeño resumen a pulso sobre que representa la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089" y="345157"/>
            <a:ext cx="1857822" cy="819355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Tarea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BD989D-168D-445A-93A4-0E3C23CB2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07"/>
          <a:stretch/>
        </p:blipFill>
        <p:spPr>
          <a:xfrm>
            <a:off x="1141318" y="3213065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890E3887-376B-46FA-8169-DE8DF6BF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18" y="1590719"/>
            <a:ext cx="9910859" cy="1328818"/>
          </a:xfrm>
        </p:spPr>
        <p:txBody>
          <a:bodyPr>
            <a:norm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la segunda entrega se realiza la creación de un usuario en la plataforma GitHub.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noProof="1">
                <a:latin typeface="Arial" panose="020B0604020202020204" pitchFamily="34" charset="0"/>
                <a:cs typeface="Arial" panose="020B0604020202020204" pitchFamily="34" charset="0"/>
              </a:rPr>
              <a:t>Tarea 3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D574AA-A5BB-468D-A3A9-644404FB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835450"/>
            <a:ext cx="5891209" cy="5066586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6237830-BE76-47F0-A042-66A7E1FC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En la tercera entrega se realiza un Paper, en el cual hablamos de redes y comunicaciones e  inteligencia artificial.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La entrega de este se realizo mediante GitHub.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Tarea 4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67963C1-0D33-4756-AD48-829E103FE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14" b="31795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B8AB783-EDB8-4194-9E0B-B8DDFDDD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la cuarta entrega se realiza una pagina usando HTML5 y JS en la cual mostramos  el resultados de los números binarios del 0000 al 1111.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F4385AC-C5B4-4653-A1E8-82D8D57D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31" y="592666"/>
            <a:ext cx="4444746" cy="5198534"/>
          </a:xfrm>
          <a:prstGeom prst="rect">
            <a:avLst/>
          </a:prstGeom>
          <a:noFill/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B3AF6068-B269-411C-8E43-89E85580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noProof="1">
                <a:latin typeface="Arial" panose="020B0604020202020204" pitchFamily="34" charset="0"/>
                <a:cs typeface="Arial" panose="020B0604020202020204" pitchFamily="34" charset="0"/>
              </a:rPr>
              <a:t>Tarea 5 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2C22BA-F39A-4A34-8B44-0B3EB1557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6341" y="2244868"/>
            <a:ext cx="4444746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quinta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entrega conocimos Excalidraw y realizamos una pequeña actvididad de conversión númerica.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1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E5800AE-E8FE-49B1-9D16-58C78CAB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894361"/>
            <a:ext cx="5891209" cy="4595143"/>
          </a:xfrm>
          <a:noFill/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9E833AF-4954-48BD-850B-3EA56367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18" y="620233"/>
            <a:ext cx="3856037" cy="1639884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noProof="1">
                <a:latin typeface="Arial" panose="020B0604020202020204" pitchFamily="34" charset="0"/>
                <a:cs typeface="Arial" panose="020B0604020202020204" pitchFamily="34" charset="0"/>
              </a:rPr>
              <a:t>Tarea 6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07BA5B-9709-499C-9C39-12DD1DE4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454" y="2255500"/>
            <a:ext cx="4444746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sexta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entrega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utilizamos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Excalidraw y realizamos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otra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acerca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conversión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estamos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transformando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base 16 a base 2.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3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E5AA923-0493-4A4C-B2F8-3677C4AAE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836" y="3217050"/>
            <a:ext cx="8638327" cy="3541714"/>
          </a:xfrm>
          <a:noFill/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EE0C80E6-78F5-466F-AB39-C91F7ADA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089" y="345157"/>
            <a:ext cx="1857822" cy="819355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Tarea 7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0B55CF2-E058-4F1D-AF1F-27F9102BA940}"/>
              </a:ext>
            </a:extLst>
          </p:cNvPr>
          <p:cNvSpPr txBox="1">
            <a:spLocks/>
          </p:cNvSpPr>
          <p:nvPr/>
        </p:nvSpPr>
        <p:spPr>
          <a:xfrm>
            <a:off x="1141318" y="1590719"/>
            <a:ext cx="9910859" cy="1328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la séptima entrega utilizamos el código enviado por el profesor para realizar pruebas y jugar un poco con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05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67_TF22898775_Win32" id="{2360EE0D-CDA3-4546-8917-A078E14AF283}" vid="{A4D62708-C547-4F0B-A5D6-5DC6A696AF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moderno</Template>
  <TotalTime>147</TotalTime>
  <Words>192</Words>
  <Application>Microsoft Office PowerPoint</Application>
  <PresentationFormat>Panorámica</PresentationFormat>
  <Paragraphs>24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Presentación actividades semestre I</vt:lpstr>
      <vt:lpstr>Tarea 1</vt:lpstr>
      <vt:lpstr>Tarea 2</vt:lpstr>
      <vt:lpstr>Tarea 3 </vt:lpstr>
      <vt:lpstr>Tarea 4</vt:lpstr>
      <vt:lpstr>Tarea 5 </vt:lpstr>
      <vt:lpstr>Tarea 6 </vt:lpstr>
      <vt:lpstr>Tarea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Moderno diseño</dc:title>
  <dc:creator>Sebastian Gaviria Vasquez</dc:creator>
  <cp:lastModifiedBy>Sebastian Gaviria Vasquez</cp:lastModifiedBy>
  <cp:revision>12</cp:revision>
  <dcterms:created xsi:type="dcterms:W3CDTF">2021-10-14T14:16:45Z</dcterms:created>
  <dcterms:modified xsi:type="dcterms:W3CDTF">2021-10-17T01:12:26Z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