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40752713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 varScale="1">
        <p:scale>
          <a:sx n="29" d="100"/>
          <a:sy n="29" d="100"/>
        </p:scale>
        <p:origin x="142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B9FD59-3B37-46B3-908F-1734307DCA3B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tr-TR"/>
        </a:p>
      </dgm:t>
    </dgm:pt>
    <dgm:pt modelId="{2ED3B462-9E27-4331-A093-C00A1DA4CF15}">
      <dgm:prSet phldrT="[Metin]"/>
      <dgm:spPr/>
      <dgm:t>
        <a:bodyPr/>
        <a:lstStyle/>
        <a:p>
          <a:r>
            <a:rPr lang="tr-TR" dirty="0"/>
            <a:t>STONE AGE RESOURCES</a:t>
          </a:r>
        </a:p>
      </dgm:t>
    </dgm:pt>
    <dgm:pt modelId="{0780DA18-6ACE-433D-B4DC-A18712DC9A03}" type="parTrans" cxnId="{B0259214-564E-476E-B2D5-04F3E5828E91}">
      <dgm:prSet/>
      <dgm:spPr/>
      <dgm:t>
        <a:bodyPr/>
        <a:lstStyle/>
        <a:p>
          <a:endParaRPr lang="tr-TR"/>
        </a:p>
      </dgm:t>
    </dgm:pt>
    <dgm:pt modelId="{F3917CE3-4878-403B-8C4D-0C13A80B4133}" type="sibTrans" cxnId="{B0259214-564E-476E-B2D5-04F3E5828E91}">
      <dgm:prSet/>
      <dgm:spPr/>
      <dgm:t>
        <a:bodyPr/>
        <a:lstStyle/>
        <a:p>
          <a:endParaRPr lang="tr-TR"/>
        </a:p>
      </dgm:t>
    </dgm:pt>
    <dgm:pt modelId="{73666048-9FDF-454E-9EAC-9C21842CCD50}">
      <dgm:prSet phldrT="[Metin]"/>
      <dgm:spPr/>
      <dgm:t>
        <a:bodyPr/>
        <a:lstStyle/>
        <a:p>
          <a:r>
            <a:rPr lang="tr-TR" dirty="0"/>
            <a:t>TIER 1</a:t>
          </a:r>
        </a:p>
      </dgm:t>
    </dgm:pt>
    <dgm:pt modelId="{05AC3F4B-5E48-4812-832D-4DC8CDEBB823}" type="parTrans" cxnId="{F5C4A0DF-C902-4776-B3BA-3A53A509C276}">
      <dgm:prSet/>
      <dgm:spPr/>
      <dgm:t>
        <a:bodyPr/>
        <a:lstStyle/>
        <a:p>
          <a:endParaRPr lang="tr-TR"/>
        </a:p>
      </dgm:t>
    </dgm:pt>
    <dgm:pt modelId="{C0C05D21-B677-480F-BA27-6D51A48BA89D}" type="sibTrans" cxnId="{F5C4A0DF-C902-4776-B3BA-3A53A509C276}">
      <dgm:prSet/>
      <dgm:spPr/>
      <dgm:t>
        <a:bodyPr/>
        <a:lstStyle/>
        <a:p>
          <a:endParaRPr lang="tr-TR"/>
        </a:p>
      </dgm:t>
    </dgm:pt>
    <dgm:pt modelId="{329BCAD3-6AD5-46E9-8C18-82A71C45A0D7}">
      <dgm:prSet phldrT="[Metin]"/>
      <dgm:spPr/>
      <dgm:t>
        <a:bodyPr/>
        <a:lstStyle/>
        <a:p>
          <a:r>
            <a:rPr lang="tr-TR" dirty="0"/>
            <a:t>LEAF</a:t>
          </a:r>
        </a:p>
      </dgm:t>
    </dgm:pt>
    <dgm:pt modelId="{7043C126-FE77-46D0-A93E-1D6F917F02F2}" type="parTrans" cxnId="{6EE41C24-8340-42DE-A193-EA8EBD8A775C}">
      <dgm:prSet/>
      <dgm:spPr/>
      <dgm:t>
        <a:bodyPr/>
        <a:lstStyle/>
        <a:p>
          <a:endParaRPr lang="tr-TR"/>
        </a:p>
      </dgm:t>
    </dgm:pt>
    <dgm:pt modelId="{29800B0F-AD53-473D-A1E0-42F5F5D08557}" type="sibTrans" cxnId="{6EE41C24-8340-42DE-A193-EA8EBD8A775C}">
      <dgm:prSet/>
      <dgm:spPr/>
      <dgm:t>
        <a:bodyPr/>
        <a:lstStyle/>
        <a:p>
          <a:endParaRPr lang="tr-TR"/>
        </a:p>
      </dgm:t>
    </dgm:pt>
    <dgm:pt modelId="{9FC80264-0D31-4106-8FC4-218C1837D060}">
      <dgm:prSet phldrT="[Metin]"/>
      <dgm:spPr/>
      <dgm:t>
        <a:bodyPr/>
        <a:lstStyle/>
        <a:p>
          <a:r>
            <a:rPr lang="tr-TR" dirty="0"/>
            <a:t>STICK</a:t>
          </a:r>
        </a:p>
      </dgm:t>
    </dgm:pt>
    <dgm:pt modelId="{EA3D32F6-3673-4B30-BABF-6BF0D51D92D6}" type="parTrans" cxnId="{26DDDA19-D018-49FD-989E-7764692874EE}">
      <dgm:prSet/>
      <dgm:spPr/>
      <dgm:t>
        <a:bodyPr/>
        <a:lstStyle/>
        <a:p>
          <a:endParaRPr lang="tr-TR"/>
        </a:p>
      </dgm:t>
    </dgm:pt>
    <dgm:pt modelId="{4B088030-CBA7-419D-9AE1-94F599F7296C}" type="sibTrans" cxnId="{26DDDA19-D018-49FD-989E-7764692874EE}">
      <dgm:prSet/>
      <dgm:spPr/>
      <dgm:t>
        <a:bodyPr/>
        <a:lstStyle/>
        <a:p>
          <a:endParaRPr lang="tr-TR"/>
        </a:p>
      </dgm:t>
    </dgm:pt>
    <dgm:pt modelId="{B4F95726-5094-4077-8F5C-D6BFF4A55CB0}">
      <dgm:prSet phldrT="[Metin]"/>
      <dgm:spPr/>
      <dgm:t>
        <a:bodyPr/>
        <a:lstStyle/>
        <a:p>
          <a:r>
            <a:rPr lang="tr-TR" dirty="0"/>
            <a:t>STONE</a:t>
          </a:r>
        </a:p>
      </dgm:t>
    </dgm:pt>
    <dgm:pt modelId="{EB36796C-5B18-42C1-BAB3-A1F249EDF6FA}" type="parTrans" cxnId="{9E0F143E-E11F-4759-9CD2-B9675C1B6270}">
      <dgm:prSet/>
      <dgm:spPr/>
      <dgm:t>
        <a:bodyPr/>
        <a:lstStyle/>
        <a:p>
          <a:endParaRPr lang="tr-TR"/>
        </a:p>
      </dgm:t>
    </dgm:pt>
    <dgm:pt modelId="{905D6AF6-CD1E-4159-8C0F-447E2CCF53B4}" type="sibTrans" cxnId="{9E0F143E-E11F-4759-9CD2-B9675C1B6270}">
      <dgm:prSet/>
      <dgm:spPr/>
      <dgm:t>
        <a:bodyPr/>
        <a:lstStyle/>
        <a:p>
          <a:endParaRPr lang="tr-TR"/>
        </a:p>
      </dgm:t>
    </dgm:pt>
    <dgm:pt modelId="{BA90F7B0-4B2A-4A08-822B-F8C8992E4C1A}">
      <dgm:prSet phldrT="[Metin]"/>
      <dgm:spPr/>
      <dgm:t>
        <a:bodyPr/>
        <a:lstStyle/>
        <a:p>
          <a:r>
            <a:rPr lang="tr-TR" dirty="0"/>
            <a:t>BERRY</a:t>
          </a:r>
        </a:p>
      </dgm:t>
    </dgm:pt>
    <dgm:pt modelId="{5A7F1E79-A154-4DEB-B51A-04A16B482CA0}" type="parTrans" cxnId="{555F1E13-F4F2-4A0B-844C-C5F454F1C0C9}">
      <dgm:prSet/>
      <dgm:spPr/>
      <dgm:t>
        <a:bodyPr/>
        <a:lstStyle/>
        <a:p>
          <a:endParaRPr lang="tr-TR"/>
        </a:p>
      </dgm:t>
    </dgm:pt>
    <dgm:pt modelId="{5B66461F-C783-44E2-83CA-87CE88FFE2F3}" type="sibTrans" cxnId="{555F1E13-F4F2-4A0B-844C-C5F454F1C0C9}">
      <dgm:prSet/>
      <dgm:spPr/>
      <dgm:t>
        <a:bodyPr/>
        <a:lstStyle/>
        <a:p>
          <a:endParaRPr lang="tr-TR"/>
        </a:p>
      </dgm:t>
    </dgm:pt>
    <dgm:pt modelId="{238BA4A1-8294-427E-9DC2-91318274DD97}">
      <dgm:prSet phldrT="[Metin]"/>
      <dgm:spPr/>
      <dgm:t>
        <a:bodyPr/>
        <a:lstStyle/>
        <a:p>
          <a:r>
            <a:rPr lang="tr-TR" dirty="0"/>
            <a:t>TIER 2</a:t>
          </a:r>
        </a:p>
      </dgm:t>
    </dgm:pt>
    <dgm:pt modelId="{8CCF9EBD-9833-492C-9142-FA0D85FEEF5D}" type="parTrans" cxnId="{0443CA23-8F65-48D3-A696-88B8A44BCC93}">
      <dgm:prSet/>
      <dgm:spPr/>
      <dgm:t>
        <a:bodyPr/>
        <a:lstStyle/>
        <a:p>
          <a:endParaRPr lang="tr-TR"/>
        </a:p>
      </dgm:t>
    </dgm:pt>
    <dgm:pt modelId="{F19AD8A8-825F-4EED-8495-E7FE220B20EC}" type="sibTrans" cxnId="{0443CA23-8F65-48D3-A696-88B8A44BCC93}">
      <dgm:prSet/>
      <dgm:spPr/>
      <dgm:t>
        <a:bodyPr/>
        <a:lstStyle/>
        <a:p>
          <a:endParaRPr lang="tr-TR"/>
        </a:p>
      </dgm:t>
    </dgm:pt>
    <dgm:pt modelId="{C6137EAA-B296-411B-9660-35FEBC013CEA}">
      <dgm:prSet phldrT="[Metin]"/>
      <dgm:spPr/>
      <dgm:t>
        <a:bodyPr/>
        <a:lstStyle/>
        <a:p>
          <a:r>
            <a:rPr lang="tr-TR" dirty="0"/>
            <a:t>AXE</a:t>
          </a:r>
        </a:p>
      </dgm:t>
    </dgm:pt>
    <dgm:pt modelId="{A4039744-8152-44DA-B861-E30487BF8A70}" type="parTrans" cxnId="{82C275D4-7869-4687-8944-A58BC62D68A0}">
      <dgm:prSet/>
      <dgm:spPr/>
      <dgm:t>
        <a:bodyPr/>
        <a:lstStyle/>
        <a:p>
          <a:endParaRPr lang="tr-TR"/>
        </a:p>
      </dgm:t>
    </dgm:pt>
    <dgm:pt modelId="{B63E2620-6AAF-4173-B91A-2F78E7BF5A7A}" type="sibTrans" cxnId="{82C275D4-7869-4687-8944-A58BC62D68A0}">
      <dgm:prSet/>
      <dgm:spPr/>
      <dgm:t>
        <a:bodyPr/>
        <a:lstStyle/>
        <a:p>
          <a:endParaRPr lang="tr-TR"/>
        </a:p>
      </dgm:t>
    </dgm:pt>
    <dgm:pt modelId="{EADAA165-3EC0-41F7-8060-204FB8C4FB83}">
      <dgm:prSet phldrT="[Metin]"/>
      <dgm:spPr/>
      <dgm:t>
        <a:bodyPr/>
        <a:lstStyle/>
        <a:p>
          <a:r>
            <a:rPr lang="tr-TR" dirty="0"/>
            <a:t>CLAY</a:t>
          </a:r>
        </a:p>
      </dgm:t>
    </dgm:pt>
    <dgm:pt modelId="{D8DA2091-AA7A-4937-8FCB-64B3D1CC2FBE}" type="parTrans" cxnId="{4878F706-AE19-40E7-AC12-F8E2A9E5CD3D}">
      <dgm:prSet/>
      <dgm:spPr/>
      <dgm:t>
        <a:bodyPr/>
        <a:lstStyle/>
        <a:p>
          <a:endParaRPr lang="tr-TR"/>
        </a:p>
      </dgm:t>
    </dgm:pt>
    <dgm:pt modelId="{00356E48-5248-4903-A026-5AA4488DE884}" type="sibTrans" cxnId="{4878F706-AE19-40E7-AC12-F8E2A9E5CD3D}">
      <dgm:prSet/>
      <dgm:spPr/>
      <dgm:t>
        <a:bodyPr/>
        <a:lstStyle/>
        <a:p>
          <a:endParaRPr lang="tr-TR"/>
        </a:p>
      </dgm:t>
    </dgm:pt>
    <dgm:pt modelId="{48521854-4B90-48DB-9588-35A1299E1CE0}">
      <dgm:prSet phldrT="[Metin]"/>
      <dgm:spPr/>
      <dgm:t>
        <a:bodyPr/>
        <a:lstStyle/>
        <a:p>
          <a:r>
            <a:rPr lang="tr-TR" dirty="0"/>
            <a:t>GRAPE</a:t>
          </a:r>
        </a:p>
      </dgm:t>
    </dgm:pt>
    <dgm:pt modelId="{0E4B322C-A4EC-480C-8EE3-02AA766E9BC5}" type="parTrans" cxnId="{B1FBF9E7-D88D-4B52-B6BB-67E6A05C8588}">
      <dgm:prSet/>
      <dgm:spPr/>
      <dgm:t>
        <a:bodyPr/>
        <a:lstStyle/>
        <a:p>
          <a:endParaRPr lang="tr-TR"/>
        </a:p>
      </dgm:t>
    </dgm:pt>
    <dgm:pt modelId="{036ED893-D44E-4EEE-B8BB-6A670C5823AC}" type="sibTrans" cxnId="{B1FBF9E7-D88D-4B52-B6BB-67E6A05C8588}">
      <dgm:prSet/>
      <dgm:spPr/>
      <dgm:t>
        <a:bodyPr/>
        <a:lstStyle/>
        <a:p>
          <a:endParaRPr lang="tr-TR"/>
        </a:p>
      </dgm:t>
    </dgm:pt>
    <dgm:pt modelId="{3E2DC764-5C0B-4975-A258-67F169324FAB}">
      <dgm:prSet phldrT="[Metin]"/>
      <dgm:spPr/>
      <dgm:t>
        <a:bodyPr/>
        <a:lstStyle/>
        <a:p>
          <a:r>
            <a:rPr lang="tr-TR" dirty="0"/>
            <a:t>PICKAXE</a:t>
          </a:r>
        </a:p>
      </dgm:t>
    </dgm:pt>
    <dgm:pt modelId="{4820A0A9-129A-452B-868D-0B0AE205ACEB}" type="parTrans" cxnId="{9561BBB7-AEC7-4533-8AB7-4C34F5FB9977}">
      <dgm:prSet/>
      <dgm:spPr/>
      <dgm:t>
        <a:bodyPr/>
        <a:lstStyle/>
        <a:p>
          <a:endParaRPr lang="tr-TR"/>
        </a:p>
      </dgm:t>
    </dgm:pt>
    <dgm:pt modelId="{7FBFDE7C-2473-4597-89BC-7E0B287F2BF0}" type="sibTrans" cxnId="{9561BBB7-AEC7-4533-8AB7-4C34F5FB9977}">
      <dgm:prSet/>
      <dgm:spPr/>
      <dgm:t>
        <a:bodyPr/>
        <a:lstStyle/>
        <a:p>
          <a:endParaRPr lang="tr-TR"/>
        </a:p>
      </dgm:t>
    </dgm:pt>
    <dgm:pt modelId="{1C4ED234-162D-4FDC-9E8A-38DFE6756F0A}">
      <dgm:prSet phldrT="[Metin]"/>
      <dgm:spPr/>
      <dgm:t>
        <a:bodyPr/>
        <a:lstStyle/>
        <a:p>
          <a:r>
            <a:rPr lang="tr-TR" dirty="0"/>
            <a:t>SPEAR</a:t>
          </a:r>
        </a:p>
      </dgm:t>
    </dgm:pt>
    <dgm:pt modelId="{9BBB6F00-3E4D-4D9E-94B9-8F66594B6F5A}" type="parTrans" cxnId="{D2A01A30-57DC-4A8F-8F1E-06B1AB0D6089}">
      <dgm:prSet/>
      <dgm:spPr/>
      <dgm:t>
        <a:bodyPr/>
        <a:lstStyle/>
        <a:p>
          <a:endParaRPr lang="tr-TR"/>
        </a:p>
      </dgm:t>
    </dgm:pt>
    <dgm:pt modelId="{DBAE7737-288A-4E1B-941C-C6FD12551809}" type="sibTrans" cxnId="{D2A01A30-57DC-4A8F-8F1E-06B1AB0D6089}">
      <dgm:prSet/>
      <dgm:spPr/>
      <dgm:t>
        <a:bodyPr/>
        <a:lstStyle/>
        <a:p>
          <a:endParaRPr lang="tr-TR"/>
        </a:p>
      </dgm:t>
    </dgm:pt>
    <dgm:pt modelId="{F7A5D3AA-8F4F-439E-973E-07683937179C}">
      <dgm:prSet phldrT="[Metin]"/>
      <dgm:spPr/>
      <dgm:t>
        <a:bodyPr/>
        <a:lstStyle/>
        <a:p>
          <a:r>
            <a:rPr lang="tr-TR" dirty="0"/>
            <a:t>TIER 3</a:t>
          </a:r>
        </a:p>
      </dgm:t>
    </dgm:pt>
    <dgm:pt modelId="{17C7C2B5-D871-4CDB-9196-B2E78C29DD6A}" type="parTrans" cxnId="{AD9D08C9-1400-4B09-8FDA-01EF3A6D08A6}">
      <dgm:prSet/>
      <dgm:spPr/>
      <dgm:t>
        <a:bodyPr/>
        <a:lstStyle/>
        <a:p>
          <a:endParaRPr lang="tr-TR"/>
        </a:p>
      </dgm:t>
    </dgm:pt>
    <dgm:pt modelId="{E278A5D9-447C-4573-ACF6-35C090EE4729}" type="sibTrans" cxnId="{AD9D08C9-1400-4B09-8FDA-01EF3A6D08A6}">
      <dgm:prSet/>
      <dgm:spPr/>
      <dgm:t>
        <a:bodyPr/>
        <a:lstStyle/>
        <a:p>
          <a:endParaRPr lang="tr-TR"/>
        </a:p>
      </dgm:t>
    </dgm:pt>
    <dgm:pt modelId="{19ABFE79-90DC-4B3C-AB26-64B56FE4D7DC}">
      <dgm:prSet phldrT="[Metin]"/>
      <dgm:spPr/>
      <dgm:t>
        <a:bodyPr/>
        <a:lstStyle/>
        <a:p>
          <a:r>
            <a:rPr lang="tr-TR" dirty="0"/>
            <a:t>ARROW</a:t>
          </a:r>
        </a:p>
      </dgm:t>
    </dgm:pt>
    <dgm:pt modelId="{64D328AA-CD3A-408F-98D7-C033AFFAC721}" type="parTrans" cxnId="{165AF356-5A05-42DB-930E-00E9AB6CCA03}">
      <dgm:prSet/>
      <dgm:spPr/>
      <dgm:t>
        <a:bodyPr/>
        <a:lstStyle/>
        <a:p>
          <a:endParaRPr lang="tr-TR"/>
        </a:p>
      </dgm:t>
    </dgm:pt>
    <dgm:pt modelId="{8EF07DE0-3793-426C-A359-CBEFA353E4A7}" type="sibTrans" cxnId="{165AF356-5A05-42DB-930E-00E9AB6CCA03}">
      <dgm:prSet/>
      <dgm:spPr/>
      <dgm:t>
        <a:bodyPr/>
        <a:lstStyle/>
        <a:p>
          <a:endParaRPr lang="tr-TR"/>
        </a:p>
      </dgm:t>
    </dgm:pt>
    <dgm:pt modelId="{8ED3B9DA-E7A8-4208-939A-DEC7B5F5A3AF}">
      <dgm:prSet phldrT="[Metin]"/>
      <dgm:spPr/>
      <dgm:t>
        <a:bodyPr/>
        <a:lstStyle/>
        <a:p>
          <a:r>
            <a:rPr lang="tr-TR" dirty="0"/>
            <a:t>BOW</a:t>
          </a:r>
        </a:p>
      </dgm:t>
    </dgm:pt>
    <dgm:pt modelId="{81C46FAA-131B-443B-A0E4-26A60D4587AF}" type="parTrans" cxnId="{47E77A2C-F2D6-4D08-B986-64A9919F85E6}">
      <dgm:prSet/>
      <dgm:spPr/>
      <dgm:t>
        <a:bodyPr/>
        <a:lstStyle/>
        <a:p>
          <a:endParaRPr lang="tr-TR"/>
        </a:p>
      </dgm:t>
    </dgm:pt>
    <dgm:pt modelId="{390EF855-8903-46D0-B18A-EF264FE64C40}" type="sibTrans" cxnId="{47E77A2C-F2D6-4D08-B986-64A9919F85E6}">
      <dgm:prSet/>
      <dgm:spPr/>
      <dgm:t>
        <a:bodyPr/>
        <a:lstStyle/>
        <a:p>
          <a:endParaRPr lang="tr-TR"/>
        </a:p>
      </dgm:t>
    </dgm:pt>
    <dgm:pt modelId="{7E0C732B-682A-491E-979D-60C91F7EE25E}">
      <dgm:prSet phldrT="[Metin]"/>
      <dgm:spPr/>
      <dgm:t>
        <a:bodyPr/>
        <a:lstStyle/>
        <a:p>
          <a:r>
            <a:rPr lang="tr-TR" dirty="0"/>
            <a:t>CLAY VASE</a:t>
          </a:r>
        </a:p>
      </dgm:t>
    </dgm:pt>
    <dgm:pt modelId="{73EE3985-4375-4587-9CF6-E786FF878045}" type="parTrans" cxnId="{659BA78D-62A2-4382-B76B-C438A5FC365F}">
      <dgm:prSet/>
      <dgm:spPr/>
      <dgm:t>
        <a:bodyPr/>
        <a:lstStyle/>
        <a:p>
          <a:endParaRPr lang="tr-TR"/>
        </a:p>
      </dgm:t>
    </dgm:pt>
    <dgm:pt modelId="{3FB64D05-B6DF-4256-9A16-FD150A226040}" type="sibTrans" cxnId="{659BA78D-62A2-4382-B76B-C438A5FC365F}">
      <dgm:prSet/>
      <dgm:spPr/>
      <dgm:t>
        <a:bodyPr/>
        <a:lstStyle/>
        <a:p>
          <a:endParaRPr lang="tr-TR"/>
        </a:p>
      </dgm:t>
    </dgm:pt>
    <dgm:pt modelId="{A3ABB1C8-54E3-43A3-99D2-A57A1957E7DB}">
      <dgm:prSet phldrT="[Metin]"/>
      <dgm:spPr/>
      <dgm:t>
        <a:bodyPr/>
        <a:lstStyle/>
        <a:p>
          <a:r>
            <a:rPr lang="tr-TR" dirty="0"/>
            <a:t>LEATHER</a:t>
          </a:r>
        </a:p>
      </dgm:t>
    </dgm:pt>
    <dgm:pt modelId="{FC4B82EB-70E5-428B-9761-A55EEFBAFD11}" type="parTrans" cxnId="{03541BC0-C8CF-4034-A4E4-A18E73FDA01D}">
      <dgm:prSet/>
      <dgm:spPr/>
      <dgm:t>
        <a:bodyPr/>
        <a:lstStyle/>
        <a:p>
          <a:endParaRPr lang="tr-TR"/>
        </a:p>
      </dgm:t>
    </dgm:pt>
    <dgm:pt modelId="{8F4633AF-BC69-4509-8A5A-E6E65336A57E}" type="sibTrans" cxnId="{03541BC0-C8CF-4034-A4E4-A18E73FDA01D}">
      <dgm:prSet/>
      <dgm:spPr/>
      <dgm:t>
        <a:bodyPr/>
        <a:lstStyle/>
        <a:p>
          <a:endParaRPr lang="tr-TR"/>
        </a:p>
      </dgm:t>
    </dgm:pt>
    <dgm:pt modelId="{0C2BD3FF-FA0E-4677-AD9C-FAEDAB4FC7FA}">
      <dgm:prSet phldrT="[Metin]"/>
      <dgm:spPr/>
      <dgm:t>
        <a:bodyPr/>
        <a:lstStyle/>
        <a:p>
          <a:r>
            <a:rPr lang="tr-TR" dirty="0"/>
            <a:t>MEAT</a:t>
          </a:r>
        </a:p>
      </dgm:t>
    </dgm:pt>
    <dgm:pt modelId="{55D21840-FE79-4F57-9C1D-A439C671DB02}" type="parTrans" cxnId="{69812B4C-2ED6-49B3-82CA-742F24B39867}">
      <dgm:prSet/>
      <dgm:spPr/>
      <dgm:t>
        <a:bodyPr/>
        <a:lstStyle/>
        <a:p>
          <a:endParaRPr lang="tr-TR"/>
        </a:p>
      </dgm:t>
    </dgm:pt>
    <dgm:pt modelId="{872B3DAA-BF71-45F7-922D-E9C6446384B3}" type="sibTrans" cxnId="{69812B4C-2ED6-49B3-82CA-742F24B39867}">
      <dgm:prSet/>
      <dgm:spPr/>
      <dgm:t>
        <a:bodyPr/>
        <a:lstStyle/>
        <a:p>
          <a:endParaRPr lang="tr-TR"/>
        </a:p>
      </dgm:t>
    </dgm:pt>
    <dgm:pt modelId="{31428AF7-73F6-48E8-9733-D764B77A5D58}">
      <dgm:prSet phldrT="[Metin]"/>
      <dgm:spPr/>
      <dgm:t>
        <a:bodyPr/>
        <a:lstStyle/>
        <a:p>
          <a:r>
            <a:rPr lang="tr-TR" dirty="0"/>
            <a:t>TIER 4</a:t>
          </a:r>
        </a:p>
      </dgm:t>
    </dgm:pt>
    <dgm:pt modelId="{45D9CE5A-64BF-4E8A-A034-BAA599C5BA5D}" type="parTrans" cxnId="{8ED6092A-B66C-44D6-8265-DEE7F5B85557}">
      <dgm:prSet/>
      <dgm:spPr/>
      <dgm:t>
        <a:bodyPr/>
        <a:lstStyle/>
        <a:p>
          <a:endParaRPr lang="tr-TR"/>
        </a:p>
      </dgm:t>
    </dgm:pt>
    <dgm:pt modelId="{BF6906DE-F352-4CB7-8EA0-8DF322FE3C63}" type="sibTrans" cxnId="{8ED6092A-B66C-44D6-8265-DEE7F5B85557}">
      <dgm:prSet/>
      <dgm:spPr/>
      <dgm:t>
        <a:bodyPr/>
        <a:lstStyle/>
        <a:p>
          <a:endParaRPr lang="tr-TR"/>
        </a:p>
      </dgm:t>
    </dgm:pt>
    <dgm:pt modelId="{28B77FCD-B4E5-4AF0-844C-11DE6684661F}">
      <dgm:prSet phldrT="[Metin]"/>
      <dgm:spPr/>
      <dgm:t>
        <a:bodyPr/>
        <a:lstStyle/>
        <a:p>
          <a:r>
            <a:rPr lang="tr-TR" dirty="0"/>
            <a:t>FIRE</a:t>
          </a:r>
        </a:p>
      </dgm:t>
    </dgm:pt>
    <dgm:pt modelId="{F3E3E565-183C-4D85-B1AA-35FAFAAC6097}" type="parTrans" cxnId="{EF1ED33F-B723-4A82-9A83-54CFF51BF3EA}">
      <dgm:prSet/>
      <dgm:spPr/>
      <dgm:t>
        <a:bodyPr/>
        <a:lstStyle/>
        <a:p>
          <a:endParaRPr lang="tr-TR"/>
        </a:p>
      </dgm:t>
    </dgm:pt>
    <dgm:pt modelId="{ED9C2AF3-7812-4901-AB3F-F96C7DBE487A}" type="sibTrans" cxnId="{EF1ED33F-B723-4A82-9A83-54CFF51BF3EA}">
      <dgm:prSet/>
      <dgm:spPr/>
      <dgm:t>
        <a:bodyPr/>
        <a:lstStyle/>
        <a:p>
          <a:endParaRPr lang="tr-TR"/>
        </a:p>
      </dgm:t>
    </dgm:pt>
    <dgm:pt modelId="{66920591-40C2-4BB3-88FC-E86B8649EAA2}">
      <dgm:prSet phldrT="[Metin]"/>
      <dgm:spPr/>
      <dgm:t>
        <a:bodyPr/>
        <a:lstStyle/>
        <a:p>
          <a:r>
            <a:rPr lang="tr-TR" dirty="0"/>
            <a:t>HUT</a:t>
          </a:r>
        </a:p>
      </dgm:t>
    </dgm:pt>
    <dgm:pt modelId="{A5B3147B-B13B-4C6D-A129-6CD6804F3B4D}" type="parTrans" cxnId="{1C46C249-DB95-4F0D-9489-190FE1226821}">
      <dgm:prSet/>
      <dgm:spPr/>
      <dgm:t>
        <a:bodyPr/>
        <a:lstStyle/>
        <a:p>
          <a:endParaRPr lang="tr-TR"/>
        </a:p>
      </dgm:t>
    </dgm:pt>
    <dgm:pt modelId="{99DCB68D-317D-4EB3-80D0-94A91C5129A6}" type="sibTrans" cxnId="{1C46C249-DB95-4F0D-9489-190FE1226821}">
      <dgm:prSet/>
      <dgm:spPr/>
      <dgm:t>
        <a:bodyPr/>
        <a:lstStyle/>
        <a:p>
          <a:endParaRPr lang="tr-TR"/>
        </a:p>
      </dgm:t>
    </dgm:pt>
    <dgm:pt modelId="{C02EE97B-0291-4600-BAB0-90DDC3999759}">
      <dgm:prSet phldrT="[Metin]"/>
      <dgm:spPr/>
      <dgm:t>
        <a:bodyPr/>
        <a:lstStyle/>
        <a:p>
          <a:r>
            <a:rPr lang="tr-TR" dirty="0"/>
            <a:t>LEATHER ARMOR</a:t>
          </a:r>
        </a:p>
      </dgm:t>
    </dgm:pt>
    <dgm:pt modelId="{C5776450-498B-4EF7-9D66-713C02FF6887}" type="parTrans" cxnId="{C2F88542-A36C-4E52-AD1C-A33B3DD6C559}">
      <dgm:prSet/>
      <dgm:spPr/>
      <dgm:t>
        <a:bodyPr/>
        <a:lstStyle/>
        <a:p>
          <a:endParaRPr lang="tr-TR"/>
        </a:p>
      </dgm:t>
    </dgm:pt>
    <dgm:pt modelId="{C1FE2099-09F4-4AE7-ACD2-2B3D1FFF311A}" type="sibTrans" cxnId="{C2F88542-A36C-4E52-AD1C-A33B3DD6C559}">
      <dgm:prSet/>
      <dgm:spPr/>
      <dgm:t>
        <a:bodyPr/>
        <a:lstStyle/>
        <a:p>
          <a:endParaRPr lang="tr-TR"/>
        </a:p>
      </dgm:t>
    </dgm:pt>
    <dgm:pt modelId="{A88CE661-2AAC-4510-92A0-9C42C83DAC0A}">
      <dgm:prSet phldrT="[Metin]"/>
      <dgm:spPr/>
      <dgm:t>
        <a:bodyPr/>
        <a:lstStyle/>
        <a:p>
          <a:r>
            <a:rPr lang="tr-TR" dirty="0"/>
            <a:t>WHEEL</a:t>
          </a:r>
        </a:p>
      </dgm:t>
    </dgm:pt>
    <dgm:pt modelId="{7BF591DF-3D1F-4834-B8CE-7995AAC37FB1}" type="parTrans" cxnId="{97145ED0-2D73-41B9-AB95-35C90C9D146E}">
      <dgm:prSet/>
      <dgm:spPr/>
      <dgm:t>
        <a:bodyPr/>
        <a:lstStyle/>
        <a:p>
          <a:endParaRPr lang="tr-TR"/>
        </a:p>
      </dgm:t>
    </dgm:pt>
    <dgm:pt modelId="{04DC0E10-13AF-4918-8F7E-F6B57F7BA420}" type="sibTrans" cxnId="{97145ED0-2D73-41B9-AB95-35C90C9D146E}">
      <dgm:prSet/>
      <dgm:spPr/>
      <dgm:t>
        <a:bodyPr/>
        <a:lstStyle/>
        <a:p>
          <a:endParaRPr lang="tr-TR"/>
        </a:p>
      </dgm:t>
    </dgm:pt>
    <dgm:pt modelId="{DC051226-CE5A-46F1-AACE-BA31DA5743B4}">
      <dgm:prSet phldrT="[Metin]"/>
      <dgm:spPr/>
      <dgm:t>
        <a:bodyPr/>
        <a:lstStyle/>
        <a:p>
          <a:r>
            <a:rPr lang="tr-TR" dirty="0"/>
            <a:t>WINE</a:t>
          </a:r>
        </a:p>
      </dgm:t>
    </dgm:pt>
    <dgm:pt modelId="{E0353C41-290F-45A6-8649-D1DD54A6BF23}" type="parTrans" cxnId="{FB259436-1ACF-4B54-BD4C-0071D88C200B}">
      <dgm:prSet/>
      <dgm:spPr/>
      <dgm:t>
        <a:bodyPr/>
        <a:lstStyle/>
        <a:p>
          <a:endParaRPr lang="tr-TR"/>
        </a:p>
      </dgm:t>
    </dgm:pt>
    <dgm:pt modelId="{2300B98E-3B3D-4DBE-97F7-2B236F4FFB67}" type="sibTrans" cxnId="{FB259436-1ACF-4B54-BD4C-0071D88C200B}">
      <dgm:prSet/>
      <dgm:spPr/>
      <dgm:t>
        <a:bodyPr/>
        <a:lstStyle/>
        <a:p>
          <a:endParaRPr lang="tr-TR"/>
        </a:p>
      </dgm:t>
    </dgm:pt>
    <dgm:pt modelId="{137A66EB-7D66-4373-8B37-7010003BE748}">
      <dgm:prSet phldrT="[Metin]"/>
      <dgm:spPr/>
      <dgm:t>
        <a:bodyPr/>
        <a:lstStyle/>
        <a:p>
          <a:r>
            <a:rPr lang="tr-TR" dirty="0"/>
            <a:t>SAND</a:t>
          </a:r>
        </a:p>
      </dgm:t>
    </dgm:pt>
    <dgm:pt modelId="{85B07DEC-573B-4A7D-98B4-790148C97E1F}" type="parTrans" cxnId="{50AE7195-ACA8-430D-8480-BBF861D669EF}">
      <dgm:prSet/>
      <dgm:spPr/>
      <dgm:t>
        <a:bodyPr/>
        <a:lstStyle/>
        <a:p>
          <a:endParaRPr lang="tr-TR"/>
        </a:p>
      </dgm:t>
    </dgm:pt>
    <dgm:pt modelId="{6EB4FF29-9F36-456F-A4AA-182F1FD5135B}" type="sibTrans" cxnId="{50AE7195-ACA8-430D-8480-BBF861D669EF}">
      <dgm:prSet/>
      <dgm:spPr/>
      <dgm:t>
        <a:bodyPr/>
        <a:lstStyle/>
        <a:p>
          <a:endParaRPr lang="tr-TR"/>
        </a:p>
      </dgm:t>
    </dgm:pt>
    <dgm:pt modelId="{F60FE999-129D-4EDA-9933-5D51C4E58AEF}">
      <dgm:prSet phldrT="[Metin]"/>
      <dgm:spPr/>
      <dgm:t>
        <a:bodyPr/>
        <a:lstStyle/>
        <a:p>
          <a:r>
            <a:rPr lang="tr-TR" dirty="0"/>
            <a:t>GLASS</a:t>
          </a:r>
        </a:p>
      </dgm:t>
    </dgm:pt>
    <dgm:pt modelId="{349882D9-52C6-4474-96F4-FA81F87A001D}" type="parTrans" cxnId="{CFADC816-778C-4BCA-A8D3-B6698932D6AF}">
      <dgm:prSet/>
      <dgm:spPr/>
      <dgm:t>
        <a:bodyPr/>
        <a:lstStyle/>
        <a:p>
          <a:endParaRPr lang="tr-TR"/>
        </a:p>
      </dgm:t>
    </dgm:pt>
    <dgm:pt modelId="{232AED97-D9BA-43A8-B022-6E50307204C7}" type="sibTrans" cxnId="{CFADC816-778C-4BCA-A8D3-B6698932D6AF}">
      <dgm:prSet/>
      <dgm:spPr/>
      <dgm:t>
        <a:bodyPr/>
        <a:lstStyle/>
        <a:p>
          <a:endParaRPr lang="tr-TR"/>
        </a:p>
      </dgm:t>
    </dgm:pt>
    <dgm:pt modelId="{B7AE0473-2DAE-4B55-9832-7FED632DCB82}">
      <dgm:prSet phldrT="[Metin]"/>
      <dgm:spPr/>
      <dgm:t>
        <a:bodyPr/>
        <a:lstStyle/>
        <a:p>
          <a:endParaRPr lang="tr-TR" dirty="0"/>
        </a:p>
      </dgm:t>
    </dgm:pt>
    <dgm:pt modelId="{25B87C72-5D28-402E-913A-D5978BBE9A39}" type="parTrans" cxnId="{FA818E9B-AAF7-4851-BCE5-8F5CB720DB9C}">
      <dgm:prSet/>
      <dgm:spPr/>
      <dgm:t>
        <a:bodyPr/>
        <a:lstStyle/>
        <a:p>
          <a:endParaRPr lang="tr-TR"/>
        </a:p>
      </dgm:t>
    </dgm:pt>
    <dgm:pt modelId="{2754EB94-2A2A-4EA3-93B6-0C03DD77AA43}" type="sibTrans" cxnId="{FA818E9B-AAF7-4851-BCE5-8F5CB720DB9C}">
      <dgm:prSet/>
      <dgm:spPr/>
      <dgm:t>
        <a:bodyPr/>
        <a:lstStyle/>
        <a:p>
          <a:endParaRPr lang="tr-TR"/>
        </a:p>
      </dgm:t>
    </dgm:pt>
    <dgm:pt modelId="{DF4396DF-58FC-4E57-8231-F3A14446E429}" type="pres">
      <dgm:prSet presAssocID="{EDB9FD59-3B37-46B3-908F-1734307DCA3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2AAF82D-A10E-4307-ADCF-297C9BF7AA09}" type="pres">
      <dgm:prSet presAssocID="{2ED3B462-9E27-4331-A093-C00A1DA4CF15}" presName="hierRoot1" presStyleCnt="0">
        <dgm:presLayoutVars>
          <dgm:hierBranch val="init"/>
        </dgm:presLayoutVars>
      </dgm:prSet>
      <dgm:spPr/>
    </dgm:pt>
    <dgm:pt modelId="{8ACE0592-5A38-4EDB-B24F-53DAADCBC230}" type="pres">
      <dgm:prSet presAssocID="{2ED3B462-9E27-4331-A093-C00A1DA4CF15}" presName="rootComposite1" presStyleCnt="0"/>
      <dgm:spPr/>
    </dgm:pt>
    <dgm:pt modelId="{B368EE87-B2AF-44DF-BC37-9DEA016F8EC4}" type="pres">
      <dgm:prSet presAssocID="{2ED3B462-9E27-4331-A093-C00A1DA4CF15}" presName="rootText1" presStyleLbl="node0" presStyleIdx="0" presStyleCnt="1">
        <dgm:presLayoutVars>
          <dgm:chPref val="3"/>
        </dgm:presLayoutVars>
      </dgm:prSet>
      <dgm:spPr/>
    </dgm:pt>
    <dgm:pt modelId="{54024350-441A-44AA-8CE3-BA5911A9D1D4}" type="pres">
      <dgm:prSet presAssocID="{2ED3B462-9E27-4331-A093-C00A1DA4CF15}" presName="rootConnector1" presStyleLbl="node1" presStyleIdx="0" presStyleCnt="0"/>
      <dgm:spPr/>
    </dgm:pt>
    <dgm:pt modelId="{E94E2524-3388-463C-AD71-43D41D47F868}" type="pres">
      <dgm:prSet presAssocID="{2ED3B462-9E27-4331-A093-C00A1DA4CF15}" presName="hierChild2" presStyleCnt="0"/>
      <dgm:spPr/>
    </dgm:pt>
    <dgm:pt modelId="{1E96E5B9-8C21-496E-86C1-FE67E565A03A}" type="pres">
      <dgm:prSet presAssocID="{05AC3F4B-5E48-4812-832D-4DC8CDEBB823}" presName="Name37" presStyleLbl="parChTrans1D2" presStyleIdx="0" presStyleCnt="5"/>
      <dgm:spPr/>
    </dgm:pt>
    <dgm:pt modelId="{6ACD86A1-741C-4F8F-A3D4-11B7A8852AC1}" type="pres">
      <dgm:prSet presAssocID="{73666048-9FDF-454E-9EAC-9C21842CCD50}" presName="hierRoot2" presStyleCnt="0">
        <dgm:presLayoutVars>
          <dgm:hierBranch val="init"/>
        </dgm:presLayoutVars>
      </dgm:prSet>
      <dgm:spPr/>
    </dgm:pt>
    <dgm:pt modelId="{6DDB2BC8-0345-4943-A533-4F4CD2C3DDFF}" type="pres">
      <dgm:prSet presAssocID="{73666048-9FDF-454E-9EAC-9C21842CCD50}" presName="rootComposite" presStyleCnt="0"/>
      <dgm:spPr/>
    </dgm:pt>
    <dgm:pt modelId="{36036184-8F22-42F6-9215-E06AE93BF75A}" type="pres">
      <dgm:prSet presAssocID="{73666048-9FDF-454E-9EAC-9C21842CCD50}" presName="rootText" presStyleLbl="node2" presStyleIdx="0" presStyleCnt="5">
        <dgm:presLayoutVars>
          <dgm:chPref val="3"/>
        </dgm:presLayoutVars>
      </dgm:prSet>
      <dgm:spPr/>
    </dgm:pt>
    <dgm:pt modelId="{73508F40-A0D7-41A4-9396-13917A304E84}" type="pres">
      <dgm:prSet presAssocID="{73666048-9FDF-454E-9EAC-9C21842CCD50}" presName="rootConnector" presStyleLbl="node2" presStyleIdx="0" presStyleCnt="5"/>
      <dgm:spPr/>
    </dgm:pt>
    <dgm:pt modelId="{0F33E8AC-1915-4FAD-A24D-E21EE09A0D7F}" type="pres">
      <dgm:prSet presAssocID="{73666048-9FDF-454E-9EAC-9C21842CCD50}" presName="hierChild4" presStyleCnt="0"/>
      <dgm:spPr/>
    </dgm:pt>
    <dgm:pt modelId="{851AA1C5-723A-44F7-A259-0D18399E8F8D}" type="pres">
      <dgm:prSet presAssocID="{5A7F1E79-A154-4DEB-B51A-04A16B482CA0}" presName="Name37" presStyleLbl="parChTrans1D3" presStyleIdx="0" presStyleCnt="21"/>
      <dgm:spPr/>
    </dgm:pt>
    <dgm:pt modelId="{B30A466C-F6E4-4576-9741-B1BF55EEB1C2}" type="pres">
      <dgm:prSet presAssocID="{BA90F7B0-4B2A-4A08-822B-F8C8992E4C1A}" presName="hierRoot2" presStyleCnt="0">
        <dgm:presLayoutVars>
          <dgm:hierBranch val="init"/>
        </dgm:presLayoutVars>
      </dgm:prSet>
      <dgm:spPr/>
    </dgm:pt>
    <dgm:pt modelId="{094B2A37-A72F-42B6-9D76-723947FAC900}" type="pres">
      <dgm:prSet presAssocID="{BA90F7B0-4B2A-4A08-822B-F8C8992E4C1A}" presName="rootComposite" presStyleCnt="0"/>
      <dgm:spPr/>
    </dgm:pt>
    <dgm:pt modelId="{E8B6BE47-B2CC-4BD8-AB14-183CAB6951B2}" type="pres">
      <dgm:prSet presAssocID="{BA90F7B0-4B2A-4A08-822B-F8C8992E4C1A}" presName="rootText" presStyleLbl="node3" presStyleIdx="0" presStyleCnt="21">
        <dgm:presLayoutVars>
          <dgm:chPref val="3"/>
        </dgm:presLayoutVars>
      </dgm:prSet>
      <dgm:spPr/>
    </dgm:pt>
    <dgm:pt modelId="{81C3A2C5-DBA6-43D3-89C3-A6FDDE1BB837}" type="pres">
      <dgm:prSet presAssocID="{BA90F7B0-4B2A-4A08-822B-F8C8992E4C1A}" presName="rootConnector" presStyleLbl="node3" presStyleIdx="0" presStyleCnt="21"/>
      <dgm:spPr/>
    </dgm:pt>
    <dgm:pt modelId="{25A76077-E37B-4089-A36C-72839679839E}" type="pres">
      <dgm:prSet presAssocID="{BA90F7B0-4B2A-4A08-822B-F8C8992E4C1A}" presName="hierChild4" presStyleCnt="0"/>
      <dgm:spPr/>
    </dgm:pt>
    <dgm:pt modelId="{2748D628-98F1-4D1F-A9B5-337ECF6341CF}" type="pres">
      <dgm:prSet presAssocID="{BA90F7B0-4B2A-4A08-822B-F8C8992E4C1A}" presName="hierChild5" presStyleCnt="0"/>
      <dgm:spPr/>
    </dgm:pt>
    <dgm:pt modelId="{6D5657D0-FB98-4C0C-968D-E2DFA09E24E1}" type="pres">
      <dgm:prSet presAssocID="{7043C126-FE77-46D0-A93E-1D6F917F02F2}" presName="Name37" presStyleLbl="parChTrans1D3" presStyleIdx="1" presStyleCnt="21"/>
      <dgm:spPr/>
    </dgm:pt>
    <dgm:pt modelId="{640EB192-422A-4640-9391-88D4EA4D2AFD}" type="pres">
      <dgm:prSet presAssocID="{329BCAD3-6AD5-46E9-8C18-82A71C45A0D7}" presName="hierRoot2" presStyleCnt="0">
        <dgm:presLayoutVars>
          <dgm:hierBranch val="init"/>
        </dgm:presLayoutVars>
      </dgm:prSet>
      <dgm:spPr/>
    </dgm:pt>
    <dgm:pt modelId="{C46B1EE3-37AA-4BF8-8FD6-8F8C1A743331}" type="pres">
      <dgm:prSet presAssocID="{329BCAD3-6AD5-46E9-8C18-82A71C45A0D7}" presName="rootComposite" presStyleCnt="0"/>
      <dgm:spPr/>
    </dgm:pt>
    <dgm:pt modelId="{56AB858A-479F-43F8-9EE1-6C4A84121E7D}" type="pres">
      <dgm:prSet presAssocID="{329BCAD3-6AD5-46E9-8C18-82A71C45A0D7}" presName="rootText" presStyleLbl="node3" presStyleIdx="1" presStyleCnt="21">
        <dgm:presLayoutVars>
          <dgm:chPref val="3"/>
        </dgm:presLayoutVars>
      </dgm:prSet>
      <dgm:spPr/>
    </dgm:pt>
    <dgm:pt modelId="{DDCD0D9A-ECE3-444C-B705-6D8501D4AF63}" type="pres">
      <dgm:prSet presAssocID="{329BCAD3-6AD5-46E9-8C18-82A71C45A0D7}" presName="rootConnector" presStyleLbl="node3" presStyleIdx="1" presStyleCnt="21"/>
      <dgm:spPr/>
    </dgm:pt>
    <dgm:pt modelId="{2CE4A3B5-4C80-438B-9B20-332F2B9BEEF6}" type="pres">
      <dgm:prSet presAssocID="{329BCAD3-6AD5-46E9-8C18-82A71C45A0D7}" presName="hierChild4" presStyleCnt="0"/>
      <dgm:spPr/>
    </dgm:pt>
    <dgm:pt modelId="{CFD5AE4B-064E-4220-A505-D79ECA978F59}" type="pres">
      <dgm:prSet presAssocID="{329BCAD3-6AD5-46E9-8C18-82A71C45A0D7}" presName="hierChild5" presStyleCnt="0"/>
      <dgm:spPr/>
    </dgm:pt>
    <dgm:pt modelId="{C9A54B3F-0736-495A-B32B-1DFA5835FD83}" type="pres">
      <dgm:prSet presAssocID="{EA3D32F6-3673-4B30-BABF-6BF0D51D92D6}" presName="Name37" presStyleLbl="parChTrans1D3" presStyleIdx="2" presStyleCnt="21"/>
      <dgm:spPr/>
    </dgm:pt>
    <dgm:pt modelId="{6A41E252-E091-4BFF-9F9C-23FCFC91C0D3}" type="pres">
      <dgm:prSet presAssocID="{9FC80264-0D31-4106-8FC4-218C1837D060}" presName="hierRoot2" presStyleCnt="0">
        <dgm:presLayoutVars>
          <dgm:hierBranch val="init"/>
        </dgm:presLayoutVars>
      </dgm:prSet>
      <dgm:spPr/>
    </dgm:pt>
    <dgm:pt modelId="{04D4C973-7086-40AA-B383-4717AB79EB4A}" type="pres">
      <dgm:prSet presAssocID="{9FC80264-0D31-4106-8FC4-218C1837D060}" presName="rootComposite" presStyleCnt="0"/>
      <dgm:spPr/>
    </dgm:pt>
    <dgm:pt modelId="{BE50FE47-BA40-48D4-A0A1-2E998E652DE5}" type="pres">
      <dgm:prSet presAssocID="{9FC80264-0D31-4106-8FC4-218C1837D060}" presName="rootText" presStyleLbl="node3" presStyleIdx="2" presStyleCnt="21">
        <dgm:presLayoutVars>
          <dgm:chPref val="3"/>
        </dgm:presLayoutVars>
      </dgm:prSet>
      <dgm:spPr/>
    </dgm:pt>
    <dgm:pt modelId="{7ABE8F9E-6EAA-4FCC-8155-5961701E1F4A}" type="pres">
      <dgm:prSet presAssocID="{9FC80264-0D31-4106-8FC4-218C1837D060}" presName="rootConnector" presStyleLbl="node3" presStyleIdx="2" presStyleCnt="21"/>
      <dgm:spPr/>
    </dgm:pt>
    <dgm:pt modelId="{A89449F5-0B96-45C0-86D8-4BC1136A32E3}" type="pres">
      <dgm:prSet presAssocID="{9FC80264-0D31-4106-8FC4-218C1837D060}" presName="hierChild4" presStyleCnt="0"/>
      <dgm:spPr/>
    </dgm:pt>
    <dgm:pt modelId="{EE7FDC2A-4949-439F-A2A9-D9D703CE26FC}" type="pres">
      <dgm:prSet presAssocID="{9FC80264-0D31-4106-8FC4-218C1837D060}" presName="hierChild5" presStyleCnt="0"/>
      <dgm:spPr/>
    </dgm:pt>
    <dgm:pt modelId="{DF5E49AC-239C-4278-88FB-B19C9177663A}" type="pres">
      <dgm:prSet presAssocID="{EB36796C-5B18-42C1-BAB3-A1F249EDF6FA}" presName="Name37" presStyleLbl="parChTrans1D3" presStyleIdx="3" presStyleCnt="21"/>
      <dgm:spPr/>
    </dgm:pt>
    <dgm:pt modelId="{9A5E14F1-4E35-445C-ADDC-59EBA0E6F9E5}" type="pres">
      <dgm:prSet presAssocID="{B4F95726-5094-4077-8F5C-D6BFF4A55CB0}" presName="hierRoot2" presStyleCnt="0">
        <dgm:presLayoutVars>
          <dgm:hierBranch val="init"/>
        </dgm:presLayoutVars>
      </dgm:prSet>
      <dgm:spPr/>
    </dgm:pt>
    <dgm:pt modelId="{69EC0F3E-5FEC-4979-B8D1-291DC00A30AF}" type="pres">
      <dgm:prSet presAssocID="{B4F95726-5094-4077-8F5C-D6BFF4A55CB0}" presName="rootComposite" presStyleCnt="0"/>
      <dgm:spPr/>
    </dgm:pt>
    <dgm:pt modelId="{9B2179C4-FF40-4F3C-A74A-FECA395FFB23}" type="pres">
      <dgm:prSet presAssocID="{B4F95726-5094-4077-8F5C-D6BFF4A55CB0}" presName="rootText" presStyleLbl="node3" presStyleIdx="3" presStyleCnt="21">
        <dgm:presLayoutVars>
          <dgm:chPref val="3"/>
        </dgm:presLayoutVars>
      </dgm:prSet>
      <dgm:spPr/>
    </dgm:pt>
    <dgm:pt modelId="{909954C6-BDA9-4685-8CB8-41B7363F2885}" type="pres">
      <dgm:prSet presAssocID="{B4F95726-5094-4077-8F5C-D6BFF4A55CB0}" presName="rootConnector" presStyleLbl="node3" presStyleIdx="3" presStyleCnt="21"/>
      <dgm:spPr/>
    </dgm:pt>
    <dgm:pt modelId="{FDA7F64B-B88A-4E8C-8DCE-16208CE82A59}" type="pres">
      <dgm:prSet presAssocID="{B4F95726-5094-4077-8F5C-D6BFF4A55CB0}" presName="hierChild4" presStyleCnt="0"/>
      <dgm:spPr/>
    </dgm:pt>
    <dgm:pt modelId="{29931868-E188-4554-8524-EC5CBA75760E}" type="pres">
      <dgm:prSet presAssocID="{B4F95726-5094-4077-8F5C-D6BFF4A55CB0}" presName="hierChild5" presStyleCnt="0"/>
      <dgm:spPr/>
    </dgm:pt>
    <dgm:pt modelId="{346A62B3-CA1E-4648-A352-55D899A5D90A}" type="pres">
      <dgm:prSet presAssocID="{85B07DEC-573B-4A7D-98B4-790148C97E1F}" presName="Name37" presStyleLbl="parChTrans1D3" presStyleIdx="4" presStyleCnt="21"/>
      <dgm:spPr/>
    </dgm:pt>
    <dgm:pt modelId="{90042AAC-F5CF-4C72-B483-469F7C9194E0}" type="pres">
      <dgm:prSet presAssocID="{137A66EB-7D66-4373-8B37-7010003BE748}" presName="hierRoot2" presStyleCnt="0">
        <dgm:presLayoutVars>
          <dgm:hierBranch val="init"/>
        </dgm:presLayoutVars>
      </dgm:prSet>
      <dgm:spPr/>
    </dgm:pt>
    <dgm:pt modelId="{A2B90105-9F8E-4CC7-968F-C6C63F4FDF0C}" type="pres">
      <dgm:prSet presAssocID="{137A66EB-7D66-4373-8B37-7010003BE748}" presName="rootComposite" presStyleCnt="0"/>
      <dgm:spPr/>
    </dgm:pt>
    <dgm:pt modelId="{4439DB31-FD0F-4D97-8B78-473612A8578A}" type="pres">
      <dgm:prSet presAssocID="{137A66EB-7D66-4373-8B37-7010003BE748}" presName="rootText" presStyleLbl="node3" presStyleIdx="4" presStyleCnt="21">
        <dgm:presLayoutVars>
          <dgm:chPref val="3"/>
        </dgm:presLayoutVars>
      </dgm:prSet>
      <dgm:spPr/>
    </dgm:pt>
    <dgm:pt modelId="{AEF60CAA-4EC8-4D67-B89E-066A7F798618}" type="pres">
      <dgm:prSet presAssocID="{137A66EB-7D66-4373-8B37-7010003BE748}" presName="rootConnector" presStyleLbl="node3" presStyleIdx="4" presStyleCnt="21"/>
      <dgm:spPr/>
    </dgm:pt>
    <dgm:pt modelId="{9C43A291-B7BE-4A67-88D1-B2D2DC7EBFDA}" type="pres">
      <dgm:prSet presAssocID="{137A66EB-7D66-4373-8B37-7010003BE748}" presName="hierChild4" presStyleCnt="0"/>
      <dgm:spPr/>
    </dgm:pt>
    <dgm:pt modelId="{BFEC66D2-2C4B-4840-9717-9B1482DEE5C0}" type="pres">
      <dgm:prSet presAssocID="{137A66EB-7D66-4373-8B37-7010003BE748}" presName="hierChild5" presStyleCnt="0"/>
      <dgm:spPr/>
    </dgm:pt>
    <dgm:pt modelId="{A4409A67-19E1-48C2-B632-1BCC12820435}" type="pres">
      <dgm:prSet presAssocID="{73666048-9FDF-454E-9EAC-9C21842CCD50}" presName="hierChild5" presStyleCnt="0"/>
      <dgm:spPr/>
    </dgm:pt>
    <dgm:pt modelId="{2472A0F4-BF96-48AD-B9BD-3641AE19F6F0}" type="pres">
      <dgm:prSet presAssocID="{8CCF9EBD-9833-492C-9142-FA0D85FEEF5D}" presName="Name37" presStyleLbl="parChTrans1D2" presStyleIdx="1" presStyleCnt="5"/>
      <dgm:spPr/>
    </dgm:pt>
    <dgm:pt modelId="{8B239B01-4803-45DA-B583-3D6B402885EA}" type="pres">
      <dgm:prSet presAssocID="{238BA4A1-8294-427E-9DC2-91318274DD97}" presName="hierRoot2" presStyleCnt="0">
        <dgm:presLayoutVars>
          <dgm:hierBranch val="init"/>
        </dgm:presLayoutVars>
      </dgm:prSet>
      <dgm:spPr/>
    </dgm:pt>
    <dgm:pt modelId="{E9EFF981-D229-4005-83AA-14FABF1574C8}" type="pres">
      <dgm:prSet presAssocID="{238BA4A1-8294-427E-9DC2-91318274DD97}" presName="rootComposite" presStyleCnt="0"/>
      <dgm:spPr/>
    </dgm:pt>
    <dgm:pt modelId="{2CF84D1E-263C-4DDC-9F30-1AEB7933B5CD}" type="pres">
      <dgm:prSet presAssocID="{238BA4A1-8294-427E-9DC2-91318274DD97}" presName="rootText" presStyleLbl="node2" presStyleIdx="1" presStyleCnt="5">
        <dgm:presLayoutVars>
          <dgm:chPref val="3"/>
        </dgm:presLayoutVars>
      </dgm:prSet>
      <dgm:spPr/>
    </dgm:pt>
    <dgm:pt modelId="{3DC37080-C8E2-4B8B-8D17-915E1D68928C}" type="pres">
      <dgm:prSet presAssocID="{238BA4A1-8294-427E-9DC2-91318274DD97}" presName="rootConnector" presStyleLbl="node2" presStyleIdx="1" presStyleCnt="5"/>
      <dgm:spPr/>
    </dgm:pt>
    <dgm:pt modelId="{ECCAB7CE-00B6-42E0-8D4D-45FD94A6D719}" type="pres">
      <dgm:prSet presAssocID="{238BA4A1-8294-427E-9DC2-91318274DD97}" presName="hierChild4" presStyleCnt="0"/>
      <dgm:spPr/>
    </dgm:pt>
    <dgm:pt modelId="{93385CDE-3857-4014-91BA-76FB2DB50FF4}" type="pres">
      <dgm:prSet presAssocID="{A4039744-8152-44DA-B861-E30487BF8A70}" presName="Name37" presStyleLbl="parChTrans1D3" presStyleIdx="5" presStyleCnt="21"/>
      <dgm:spPr/>
    </dgm:pt>
    <dgm:pt modelId="{02933BE9-0885-4572-962B-60A5E44B2914}" type="pres">
      <dgm:prSet presAssocID="{C6137EAA-B296-411B-9660-35FEBC013CEA}" presName="hierRoot2" presStyleCnt="0">
        <dgm:presLayoutVars>
          <dgm:hierBranch val="init"/>
        </dgm:presLayoutVars>
      </dgm:prSet>
      <dgm:spPr/>
    </dgm:pt>
    <dgm:pt modelId="{6D66B05A-D034-49CB-8E7A-737ADE46B5A6}" type="pres">
      <dgm:prSet presAssocID="{C6137EAA-B296-411B-9660-35FEBC013CEA}" presName="rootComposite" presStyleCnt="0"/>
      <dgm:spPr/>
    </dgm:pt>
    <dgm:pt modelId="{15AC9587-B0A5-43FA-A441-94E58DBD1DA2}" type="pres">
      <dgm:prSet presAssocID="{C6137EAA-B296-411B-9660-35FEBC013CEA}" presName="rootText" presStyleLbl="node3" presStyleIdx="5" presStyleCnt="21">
        <dgm:presLayoutVars>
          <dgm:chPref val="3"/>
        </dgm:presLayoutVars>
      </dgm:prSet>
      <dgm:spPr/>
    </dgm:pt>
    <dgm:pt modelId="{2955E72C-ECE6-49B4-8D80-BC63FDEEBCF5}" type="pres">
      <dgm:prSet presAssocID="{C6137EAA-B296-411B-9660-35FEBC013CEA}" presName="rootConnector" presStyleLbl="node3" presStyleIdx="5" presStyleCnt="21"/>
      <dgm:spPr/>
    </dgm:pt>
    <dgm:pt modelId="{5495C06D-58FA-4F07-B23E-902B99CC1A09}" type="pres">
      <dgm:prSet presAssocID="{C6137EAA-B296-411B-9660-35FEBC013CEA}" presName="hierChild4" presStyleCnt="0"/>
      <dgm:spPr/>
    </dgm:pt>
    <dgm:pt modelId="{631DDA0A-7EB8-4076-BF72-257887247D14}" type="pres">
      <dgm:prSet presAssocID="{C6137EAA-B296-411B-9660-35FEBC013CEA}" presName="hierChild5" presStyleCnt="0"/>
      <dgm:spPr/>
    </dgm:pt>
    <dgm:pt modelId="{DE2499CF-0372-4314-B4CE-62A2E0513CCD}" type="pres">
      <dgm:prSet presAssocID="{D8DA2091-AA7A-4937-8FCB-64B3D1CC2FBE}" presName="Name37" presStyleLbl="parChTrans1D3" presStyleIdx="6" presStyleCnt="21"/>
      <dgm:spPr/>
    </dgm:pt>
    <dgm:pt modelId="{9BB92B71-5ED6-4184-AC05-A394DBF8FFCD}" type="pres">
      <dgm:prSet presAssocID="{EADAA165-3EC0-41F7-8060-204FB8C4FB83}" presName="hierRoot2" presStyleCnt="0">
        <dgm:presLayoutVars>
          <dgm:hierBranch val="init"/>
        </dgm:presLayoutVars>
      </dgm:prSet>
      <dgm:spPr/>
    </dgm:pt>
    <dgm:pt modelId="{AC3B6C73-8B18-4711-BB81-930E7458A05F}" type="pres">
      <dgm:prSet presAssocID="{EADAA165-3EC0-41F7-8060-204FB8C4FB83}" presName="rootComposite" presStyleCnt="0"/>
      <dgm:spPr/>
    </dgm:pt>
    <dgm:pt modelId="{3A3BCE2A-1F97-49C3-81A6-E3AEDB093D2A}" type="pres">
      <dgm:prSet presAssocID="{EADAA165-3EC0-41F7-8060-204FB8C4FB83}" presName="rootText" presStyleLbl="node3" presStyleIdx="6" presStyleCnt="21">
        <dgm:presLayoutVars>
          <dgm:chPref val="3"/>
        </dgm:presLayoutVars>
      </dgm:prSet>
      <dgm:spPr/>
    </dgm:pt>
    <dgm:pt modelId="{014846B5-EEE2-4AED-AC43-4EEDA576876F}" type="pres">
      <dgm:prSet presAssocID="{EADAA165-3EC0-41F7-8060-204FB8C4FB83}" presName="rootConnector" presStyleLbl="node3" presStyleIdx="6" presStyleCnt="21"/>
      <dgm:spPr/>
    </dgm:pt>
    <dgm:pt modelId="{75293C43-BAD3-4CA3-A885-F6701B66E997}" type="pres">
      <dgm:prSet presAssocID="{EADAA165-3EC0-41F7-8060-204FB8C4FB83}" presName="hierChild4" presStyleCnt="0"/>
      <dgm:spPr/>
    </dgm:pt>
    <dgm:pt modelId="{387A120F-28D7-471A-B32D-662EFDD0714B}" type="pres">
      <dgm:prSet presAssocID="{EADAA165-3EC0-41F7-8060-204FB8C4FB83}" presName="hierChild5" presStyleCnt="0"/>
      <dgm:spPr/>
    </dgm:pt>
    <dgm:pt modelId="{C58BE153-59ED-4AB5-B427-E7FD4EA2B07A}" type="pres">
      <dgm:prSet presAssocID="{0E4B322C-A4EC-480C-8EE3-02AA766E9BC5}" presName="Name37" presStyleLbl="parChTrans1D3" presStyleIdx="7" presStyleCnt="21"/>
      <dgm:spPr/>
    </dgm:pt>
    <dgm:pt modelId="{0C319416-C683-4097-BDF6-A892B5ECB64F}" type="pres">
      <dgm:prSet presAssocID="{48521854-4B90-48DB-9588-35A1299E1CE0}" presName="hierRoot2" presStyleCnt="0">
        <dgm:presLayoutVars>
          <dgm:hierBranch val="init"/>
        </dgm:presLayoutVars>
      </dgm:prSet>
      <dgm:spPr/>
    </dgm:pt>
    <dgm:pt modelId="{248038C9-2F9A-4BE6-9493-4BDF47F0AA78}" type="pres">
      <dgm:prSet presAssocID="{48521854-4B90-48DB-9588-35A1299E1CE0}" presName="rootComposite" presStyleCnt="0"/>
      <dgm:spPr/>
    </dgm:pt>
    <dgm:pt modelId="{37C09BA6-1088-4E72-B225-D1CAA1FC78AF}" type="pres">
      <dgm:prSet presAssocID="{48521854-4B90-48DB-9588-35A1299E1CE0}" presName="rootText" presStyleLbl="node3" presStyleIdx="7" presStyleCnt="21">
        <dgm:presLayoutVars>
          <dgm:chPref val="3"/>
        </dgm:presLayoutVars>
      </dgm:prSet>
      <dgm:spPr/>
    </dgm:pt>
    <dgm:pt modelId="{C9F3805B-A63E-4228-86C0-51FE87066E59}" type="pres">
      <dgm:prSet presAssocID="{48521854-4B90-48DB-9588-35A1299E1CE0}" presName="rootConnector" presStyleLbl="node3" presStyleIdx="7" presStyleCnt="21"/>
      <dgm:spPr/>
    </dgm:pt>
    <dgm:pt modelId="{EB350AEB-611B-4D34-A666-C0D630B1CD86}" type="pres">
      <dgm:prSet presAssocID="{48521854-4B90-48DB-9588-35A1299E1CE0}" presName="hierChild4" presStyleCnt="0"/>
      <dgm:spPr/>
    </dgm:pt>
    <dgm:pt modelId="{0A23C396-BF0A-482A-A788-2D993E8FE0C8}" type="pres">
      <dgm:prSet presAssocID="{48521854-4B90-48DB-9588-35A1299E1CE0}" presName="hierChild5" presStyleCnt="0"/>
      <dgm:spPr/>
    </dgm:pt>
    <dgm:pt modelId="{DCD9573B-1C0D-4DC5-A79C-7FF45DD2557A}" type="pres">
      <dgm:prSet presAssocID="{4820A0A9-129A-452B-868D-0B0AE205ACEB}" presName="Name37" presStyleLbl="parChTrans1D3" presStyleIdx="8" presStyleCnt="21"/>
      <dgm:spPr/>
    </dgm:pt>
    <dgm:pt modelId="{4EF97041-BD96-4B0C-A58D-2F216D669D5C}" type="pres">
      <dgm:prSet presAssocID="{3E2DC764-5C0B-4975-A258-67F169324FAB}" presName="hierRoot2" presStyleCnt="0">
        <dgm:presLayoutVars>
          <dgm:hierBranch val="init"/>
        </dgm:presLayoutVars>
      </dgm:prSet>
      <dgm:spPr/>
    </dgm:pt>
    <dgm:pt modelId="{435F7098-FF1E-40A1-B421-A46958C5C99E}" type="pres">
      <dgm:prSet presAssocID="{3E2DC764-5C0B-4975-A258-67F169324FAB}" presName="rootComposite" presStyleCnt="0"/>
      <dgm:spPr/>
    </dgm:pt>
    <dgm:pt modelId="{D1964100-5FBA-4D63-A632-A8EF3F17D5DE}" type="pres">
      <dgm:prSet presAssocID="{3E2DC764-5C0B-4975-A258-67F169324FAB}" presName="rootText" presStyleLbl="node3" presStyleIdx="8" presStyleCnt="21">
        <dgm:presLayoutVars>
          <dgm:chPref val="3"/>
        </dgm:presLayoutVars>
      </dgm:prSet>
      <dgm:spPr/>
    </dgm:pt>
    <dgm:pt modelId="{60B2FDD0-97E1-42F5-97F5-643B9617EF21}" type="pres">
      <dgm:prSet presAssocID="{3E2DC764-5C0B-4975-A258-67F169324FAB}" presName="rootConnector" presStyleLbl="node3" presStyleIdx="8" presStyleCnt="21"/>
      <dgm:spPr/>
    </dgm:pt>
    <dgm:pt modelId="{4ADD3C16-0BE1-4E38-9185-EDC88932817F}" type="pres">
      <dgm:prSet presAssocID="{3E2DC764-5C0B-4975-A258-67F169324FAB}" presName="hierChild4" presStyleCnt="0"/>
      <dgm:spPr/>
    </dgm:pt>
    <dgm:pt modelId="{62FD262F-41D6-4562-A19A-FFA527C3A81C}" type="pres">
      <dgm:prSet presAssocID="{3E2DC764-5C0B-4975-A258-67F169324FAB}" presName="hierChild5" presStyleCnt="0"/>
      <dgm:spPr/>
    </dgm:pt>
    <dgm:pt modelId="{C337575C-AD4F-485B-9FAD-B59A8E0C8D06}" type="pres">
      <dgm:prSet presAssocID="{9BBB6F00-3E4D-4D9E-94B9-8F66594B6F5A}" presName="Name37" presStyleLbl="parChTrans1D3" presStyleIdx="9" presStyleCnt="21"/>
      <dgm:spPr/>
    </dgm:pt>
    <dgm:pt modelId="{A2545F7E-868B-4880-8CD3-26A2AC2085BA}" type="pres">
      <dgm:prSet presAssocID="{1C4ED234-162D-4FDC-9E8A-38DFE6756F0A}" presName="hierRoot2" presStyleCnt="0">
        <dgm:presLayoutVars>
          <dgm:hierBranch val="init"/>
        </dgm:presLayoutVars>
      </dgm:prSet>
      <dgm:spPr/>
    </dgm:pt>
    <dgm:pt modelId="{F37E58DE-3886-403D-9EB6-2007261C5C16}" type="pres">
      <dgm:prSet presAssocID="{1C4ED234-162D-4FDC-9E8A-38DFE6756F0A}" presName="rootComposite" presStyleCnt="0"/>
      <dgm:spPr/>
    </dgm:pt>
    <dgm:pt modelId="{EC9D0798-BA4F-4D21-A06F-93581A9492F0}" type="pres">
      <dgm:prSet presAssocID="{1C4ED234-162D-4FDC-9E8A-38DFE6756F0A}" presName="rootText" presStyleLbl="node3" presStyleIdx="9" presStyleCnt="21">
        <dgm:presLayoutVars>
          <dgm:chPref val="3"/>
        </dgm:presLayoutVars>
      </dgm:prSet>
      <dgm:spPr/>
    </dgm:pt>
    <dgm:pt modelId="{3C8DB4CD-494B-43FD-B4A4-C611A48439A6}" type="pres">
      <dgm:prSet presAssocID="{1C4ED234-162D-4FDC-9E8A-38DFE6756F0A}" presName="rootConnector" presStyleLbl="node3" presStyleIdx="9" presStyleCnt="21"/>
      <dgm:spPr/>
    </dgm:pt>
    <dgm:pt modelId="{A94E8863-E738-4231-883D-7E91F923EE08}" type="pres">
      <dgm:prSet presAssocID="{1C4ED234-162D-4FDC-9E8A-38DFE6756F0A}" presName="hierChild4" presStyleCnt="0"/>
      <dgm:spPr/>
    </dgm:pt>
    <dgm:pt modelId="{8F26638A-B67A-461F-A638-C28818FB855A}" type="pres">
      <dgm:prSet presAssocID="{1C4ED234-162D-4FDC-9E8A-38DFE6756F0A}" presName="hierChild5" presStyleCnt="0"/>
      <dgm:spPr/>
    </dgm:pt>
    <dgm:pt modelId="{1F259425-E819-422F-B721-1AFAE49579BD}" type="pres">
      <dgm:prSet presAssocID="{238BA4A1-8294-427E-9DC2-91318274DD97}" presName="hierChild5" presStyleCnt="0"/>
      <dgm:spPr/>
    </dgm:pt>
    <dgm:pt modelId="{844FB916-AB39-4F72-ABFD-9FC6D286A7F6}" type="pres">
      <dgm:prSet presAssocID="{17C7C2B5-D871-4CDB-9196-B2E78C29DD6A}" presName="Name37" presStyleLbl="parChTrans1D2" presStyleIdx="2" presStyleCnt="5"/>
      <dgm:spPr/>
    </dgm:pt>
    <dgm:pt modelId="{2592E11D-1E5A-42B7-A113-42BFA6B59754}" type="pres">
      <dgm:prSet presAssocID="{F7A5D3AA-8F4F-439E-973E-07683937179C}" presName="hierRoot2" presStyleCnt="0">
        <dgm:presLayoutVars>
          <dgm:hierBranch val="init"/>
        </dgm:presLayoutVars>
      </dgm:prSet>
      <dgm:spPr/>
    </dgm:pt>
    <dgm:pt modelId="{B75570B1-876F-4057-B8CC-21366E59DE43}" type="pres">
      <dgm:prSet presAssocID="{F7A5D3AA-8F4F-439E-973E-07683937179C}" presName="rootComposite" presStyleCnt="0"/>
      <dgm:spPr/>
    </dgm:pt>
    <dgm:pt modelId="{A34A2F46-13CF-4129-9437-95DEDFE715A4}" type="pres">
      <dgm:prSet presAssocID="{F7A5D3AA-8F4F-439E-973E-07683937179C}" presName="rootText" presStyleLbl="node2" presStyleIdx="2" presStyleCnt="5">
        <dgm:presLayoutVars>
          <dgm:chPref val="3"/>
        </dgm:presLayoutVars>
      </dgm:prSet>
      <dgm:spPr/>
    </dgm:pt>
    <dgm:pt modelId="{8DF6B10C-E35C-4880-9BB1-057399AF2253}" type="pres">
      <dgm:prSet presAssocID="{F7A5D3AA-8F4F-439E-973E-07683937179C}" presName="rootConnector" presStyleLbl="node2" presStyleIdx="2" presStyleCnt="5"/>
      <dgm:spPr/>
    </dgm:pt>
    <dgm:pt modelId="{9EE9951B-83BD-45A7-B24A-877DE7CD4F23}" type="pres">
      <dgm:prSet presAssocID="{F7A5D3AA-8F4F-439E-973E-07683937179C}" presName="hierChild4" presStyleCnt="0"/>
      <dgm:spPr/>
    </dgm:pt>
    <dgm:pt modelId="{49A5F76E-821C-4F26-9467-834515D78C12}" type="pres">
      <dgm:prSet presAssocID="{64D328AA-CD3A-408F-98D7-C033AFFAC721}" presName="Name37" presStyleLbl="parChTrans1D3" presStyleIdx="10" presStyleCnt="21"/>
      <dgm:spPr/>
    </dgm:pt>
    <dgm:pt modelId="{AD0C7074-BADF-4978-8F23-4AF31FE89C9E}" type="pres">
      <dgm:prSet presAssocID="{19ABFE79-90DC-4B3C-AB26-64B56FE4D7DC}" presName="hierRoot2" presStyleCnt="0">
        <dgm:presLayoutVars>
          <dgm:hierBranch val="init"/>
        </dgm:presLayoutVars>
      </dgm:prSet>
      <dgm:spPr/>
    </dgm:pt>
    <dgm:pt modelId="{2B94C317-6D36-4060-9345-76153D77C9DA}" type="pres">
      <dgm:prSet presAssocID="{19ABFE79-90DC-4B3C-AB26-64B56FE4D7DC}" presName="rootComposite" presStyleCnt="0"/>
      <dgm:spPr/>
    </dgm:pt>
    <dgm:pt modelId="{4C6EDE7B-39FF-44AA-83D7-FEDB7A5B7D1B}" type="pres">
      <dgm:prSet presAssocID="{19ABFE79-90DC-4B3C-AB26-64B56FE4D7DC}" presName="rootText" presStyleLbl="node3" presStyleIdx="10" presStyleCnt="21">
        <dgm:presLayoutVars>
          <dgm:chPref val="3"/>
        </dgm:presLayoutVars>
      </dgm:prSet>
      <dgm:spPr/>
    </dgm:pt>
    <dgm:pt modelId="{72B574F5-96CB-48F2-9843-5C6DFE624641}" type="pres">
      <dgm:prSet presAssocID="{19ABFE79-90DC-4B3C-AB26-64B56FE4D7DC}" presName="rootConnector" presStyleLbl="node3" presStyleIdx="10" presStyleCnt="21"/>
      <dgm:spPr/>
    </dgm:pt>
    <dgm:pt modelId="{92FFEA9F-3152-43FC-AB55-F22739198351}" type="pres">
      <dgm:prSet presAssocID="{19ABFE79-90DC-4B3C-AB26-64B56FE4D7DC}" presName="hierChild4" presStyleCnt="0"/>
      <dgm:spPr/>
    </dgm:pt>
    <dgm:pt modelId="{DAEA5B39-3C6F-4560-8126-F48FD90A77DE}" type="pres">
      <dgm:prSet presAssocID="{19ABFE79-90DC-4B3C-AB26-64B56FE4D7DC}" presName="hierChild5" presStyleCnt="0"/>
      <dgm:spPr/>
    </dgm:pt>
    <dgm:pt modelId="{084F8FF8-257F-4584-B8F4-9A5B3D09996F}" type="pres">
      <dgm:prSet presAssocID="{81C46FAA-131B-443B-A0E4-26A60D4587AF}" presName="Name37" presStyleLbl="parChTrans1D3" presStyleIdx="11" presStyleCnt="21"/>
      <dgm:spPr/>
    </dgm:pt>
    <dgm:pt modelId="{A27442A9-70C7-42F7-AAED-3215D643B217}" type="pres">
      <dgm:prSet presAssocID="{8ED3B9DA-E7A8-4208-939A-DEC7B5F5A3AF}" presName="hierRoot2" presStyleCnt="0">
        <dgm:presLayoutVars>
          <dgm:hierBranch val="init"/>
        </dgm:presLayoutVars>
      </dgm:prSet>
      <dgm:spPr/>
    </dgm:pt>
    <dgm:pt modelId="{F1C9AE09-C93E-4572-90E8-AC8B5DF325DF}" type="pres">
      <dgm:prSet presAssocID="{8ED3B9DA-E7A8-4208-939A-DEC7B5F5A3AF}" presName="rootComposite" presStyleCnt="0"/>
      <dgm:spPr/>
    </dgm:pt>
    <dgm:pt modelId="{8D1107A8-EF10-46F0-899F-7520C9DA0420}" type="pres">
      <dgm:prSet presAssocID="{8ED3B9DA-E7A8-4208-939A-DEC7B5F5A3AF}" presName="rootText" presStyleLbl="node3" presStyleIdx="11" presStyleCnt="21">
        <dgm:presLayoutVars>
          <dgm:chPref val="3"/>
        </dgm:presLayoutVars>
      </dgm:prSet>
      <dgm:spPr/>
    </dgm:pt>
    <dgm:pt modelId="{948FD3B3-9051-49AB-B1EF-30808F383102}" type="pres">
      <dgm:prSet presAssocID="{8ED3B9DA-E7A8-4208-939A-DEC7B5F5A3AF}" presName="rootConnector" presStyleLbl="node3" presStyleIdx="11" presStyleCnt="21"/>
      <dgm:spPr/>
    </dgm:pt>
    <dgm:pt modelId="{586DB236-8955-4949-ABCF-F5F7911A1D9C}" type="pres">
      <dgm:prSet presAssocID="{8ED3B9DA-E7A8-4208-939A-DEC7B5F5A3AF}" presName="hierChild4" presStyleCnt="0"/>
      <dgm:spPr/>
    </dgm:pt>
    <dgm:pt modelId="{985715B4-5AFC-4250-A9BF-7DDA0B6FA8BE}" type="pres">
      <dgm:prSet presAssocID="{8ED3B9DA-E7A8-4208-939A-DEC7B5F5A3AF}" presName="hierChild5" presStyleCnt="0"/>
      <dgm:spPr/>
    </dgm:pt>
    <dgm:pt modelId="{A330ADFB-E5FD-416B-A7C4-36515476FAFC}" type="pres">
      <dgm:prSet presAssocID="{73EE3985-4375-4587-9CF6-E786FF878045}" presName="Name37" presStyleLbl="parChTrans1D3" presStyleIdx="12" presStyleCnt="21"/>
      <dgm:spPr/>
    </dgm:pt>
    <dgm:pt modelId="{6B9A9FFB-BCE1-4F21-B9BB-FB1A95A7A321}" type="pres">
      <dgm:prSet presAssocID="{7E0C732B-682A-491E-979D-60C91F7EE25E}" presName="hierRoot2" presStyleCnt="0">
        <dgm:presLayoutVars>
          <dgm:hierBranch val="init"/>
        </dgm:presLayoutVars>
      </dgm:prSet>
      <dgm:spPr/>
    </dgm:pt>
    <dgm:pt modelId="{60CF0E77-AD4C-45F0-A7B0-606A6FB0CD02}" type="pres">
      <dgm:prSet presAssocID="{7E0C732B-682A-491E-979D-60C91F7EE25E}" presName="rootComposite" presStyleCnt="0"/>
      <dgm:spPr/>
    </dgm:pt>
    <dgm:pt modelId="{409E66C5-2968-44D5-87BD-CD48DE47901E}" type="pres">
      <dgm:prSet presAssocID="{7E0C732B-682A-491E-979D-60C91F7EE25E}" presName="rootText" presStyleLbl="node3" presStyleIdx="12" presStyleCnt="21">
        <dgm:presLayoutVars>
          <dgm:chPref val="3"/>
        </dgm:presLayoutVars>
      </dgm:prSet>
      <dgm:spPr/>
    </dgm:pt>
    <dgm:pt modelId="{6D912A0D-90B3-4BC5-97F9-81A9A2CC0513}" type="pres">
      <dgm:prSet presAssocID="{7E0C732B-682A-491E-979D-60C91F7EE25E}" presName="rootConnector" presStyleLbl="node3" presStyleIdx="12" presStyleCnt="21"/>
      <dgm:spPr/>
    </dgm:pt>
    <dgm:pt modelId="{6D0AA661-5367-412D-8808-37CC76A81ECD}" type="pres">
      <dgm:prSet presAssocID="{7E0C732B-682A-491E-979D-60C91F7EE25E}" presName="hierChild4" presStyleCnt="0"/>
      <dgm:spPr/>
    </dgm:pt>
    <dgm:pt modelId="{8653B293-08EF-4B97-97C6-DF8018FA9A20}" type="pres">
      <dgm:prSet presAssocID="{7E0C732B-682A-491E-979D-60C91F7EE25E}" presName="hierChild5" presStyleCnt="0"/>
      <dgm:spPr/>
    </dgm:pt>
    <dgm:pt modelId="{71812CFF-AB12-401E-B0A9-B36C7030B197}" type="pres">
      <dgm:prSet presAssocID="{FC4B82EB-70E5-428B-9761-A55EEFBAFD11}" presName="Name37" presStyleLbl="parChTrans1D3" presStyleIdx="13" presStyleCnt="21"/>
      <dgm:spPr/>
    </dgm:pt>
    <dgm:pt modelId="{3239ABF0-6E54-4231-AC39-F7740F5F0584}" type="pres">
      <dgm:prSet presAssocID="{A3ABB1C8-54E3-43A3-99D2-A57A1957E7DB}" presName="hierRoot2" presStyleCnt="0">
        <dgm:presLayoutVars>
          <dgm:hierBranch val="init"/>
        </dgm:presLayoutVars>
      </dgm:prSet>
      <dgm:spPr/>
    </dgm:pt>
    <dgm:pt modelId="{05A3B1AA-74AD-4619-9198-D6BB7C8A4601}" type="pres">
      <dgm:prSet presAssocID="{A3ABB1C8-54E3-43A3-99D2-A57A1957E7DB}" presName="rootComposite" presStyleCnt="0"/>
      <dgm:spPr/>
    </dgm:pt>
    <dgm:pt modelId="{4C324879-40E3-4265-9E1E-9F4DB92C0423}" type="pres">
      <dgm:prSet presAssocID="{A3ABB1C8-54E3-43A3-99D2-A57A1957E7DB}" presName="rootText" presStyleLbl="node3" presStyleIdx="13" presStyleCnt="21">
        <dgm:presLayoutVars>
          <dgm:chPref val="3"/>
        </dgm:presLayoutVars>
      </dgm:prSet>
      <dgm:spPr/>
    </dgm:pt>
    <dgm:pt modelId="{4B9B0DAC-4838-4460-8A33-E49595A4B779}" type="pres">
      <dgm:prSet presAssocID="{A3ABB1C8-54E3-43A3-99D2-A57A1957E7DB}" presName="rootConnector" presStyleLbl="node3" presStyleIdx="13" presStyleCnt="21"/>
      <dgm:spPr/>
    </dgm:pt>
    <dgm:pt modelId="{DE78C0F5-7EB5-4940-9AA1-248824F42C2F}" type="pres">
      <dgm:prSet presAssocID="{A3ABB1C8-54E3-43A3-99D2-A57A1957E7DB}" presName="hierChild4" presStyleCnt="0"/>
      <dgm:spPr/>
    </dgm:pt>
    <dgm:pt modelId="{B772A0AF-D6D8-4004-B256-D34AA685FBF7}" type="pres">
      <dgm:prSet presAssocID="{A3ABB1C8-54E3-43A3-99D2-A57A1957E7DB}" presName="hierChild5" presStyleCnt="0"/>
      <dgm:spPr/>
    </dgm:pt>
    <dgm:pt modelId="{C19E14F6-9AC7-4C97-B194-2EBA32E55E77}" type="pres">
      <dgm:prSet presAssocID="{55D21840-FE79-4F57-9C1D-A439C671DB02}" presName="Name37" presStyleLbl="parChTrans1D3" presStyleIdx="14" presStyleCnt="21"/>
      <dgm:spPr/>
    </dgm:pt>
    <dgm:pt modelId="{17F4004A-94D1-4002-B180-D2021A92CAE4}" type="pres">
      <dgm:prSet presAssocID="{0C2BD3FF-FA0E-4677-AD9C-FAEDAB4FC7FA}" presName="hierRoot2" presStyleCnt="0">
        <dgm:presLayoutVars>
          <dgm:hierBranch val="init"/>
        </dgm:presLayoutVars>
      </dgm:prSet>
      <dgm:spPr/>
    </dgm:pt>
    <dgm:pt modelId="{4977EC3E-F74D-4D69-94D5-A619B6C6F37A}" type="pres">
      <dgm:prSet presAssocID="{0C2BD3FF-FA0E-4677-AD9C-FAEDAB4FC7FA}" presName="rootComposite" presStyleCnt="0"/>
      <dgm:spPr/>
    </dgm:pt>
    <dgm:pt modelId="{B911F927-3B83-4C1A-87B6-DC7CF748BD34}" type="pres">
      <dgm:prSet presAssocID="{0C2BD3FF-FA0E-4677-AD9C-FAEDAB4FC7FA}" presName="rootText" presStyleLbl="node3" presStyleIdx="14" presStyleCnt="21">
        <dgm:presLayoutVars>
          <dgm:chPref val="3"/>
        </dgm:presLayoutVars>
      </dgm:prSet>
      <dgm:spPr/>
    </dgm:pt>
    <dgm:pt modelId="{2074D045-74FE-4640-8E6A-F19C31C3E7DB}" type="pres">
      <dgm:prSet presAssocID="{0C2BD3FF-FA0E-4677-AD9C-FAEDAB4FC7FA}" presName="rootConnector" presStyleLbl="node3" presStyleIdx="14" presStyleCnt="21"/>
      <dgm:spPr/>
    </dgm:pt>
    <dgm:pt modelId="{3B6E55D2-6C1B-48AC-9BEE-C5A9293B00DF}" type="pres">
      <dgm:prSet presAssocID="{0C2BD3FF-FA0E-4677-AD9C-FAEDAB4FC7FA}" presName="hierChild4" presStyleCnt="0"/>
      <dgm:spPr/>
    </dgm:pt>
    <dgm:pt modelId="{CD2460D8-A2BE-49C0-9C08-490E06F4D5B2}" type="pres">
      <dgm:prSet presAssocID="{0C2BD3FF-FA0E-4677-AD9C-FAEDAB4FC7FA}" presName="hierChild5" presStyleCnt="0"/>
      <dgm:spPr/>
    </dgm:pt>
    <dgm:pt modelId="{DCF001A9-9D89-4792-99D9-80CBFAF6064D}" type="pres">
      <dgm:prSet presAssocID="{349882D9-52C6-4474-96F4-FA81F87A001D}" presName="Name37" presStyleLbl="parChTrans1D3" presStyleIdx="15" presStyleCnt="21"/>
      <dgm:spPr/>
    </dgm:pt>
    <dgm:pt modelId="{EE5125EB-4952-4736-A2C0-C2AD9BC253EC}" type="pres">
      <dgm:prSet presAssocID="{F60FE999-129D-4EDA-9933-5D51C4E58AEF}" presName="hierRoot2" presStyleCnt="0">
        <dgm:presLayoutVars>
          <dgm:hierBranch val="init"/>
        </dgm:presLayoutVars>
      </dgm:prSet>
      <dgm:spPr/>
    </dgm:pt>
    <dgm:pt modelId="{BFB3A47C-C98A-48FB-9560-AF10FC2EEFD4}" type="pres">
      <dgm:prSet presAssocID="{F60FE999-129D-4EDA-9933-5D51C4E58AEF}" presName="rootComposite" presStyleCnt="0"/>
      <dgm:spPr/>
    </dgm:pt>
    <dgm:pt modelId="{440CF304-C09A-4294-9E4D-155023743AB5}" type="pres">
      <dgm:prSet presAssocID="{F60FE999-129D-4EDA-9933-5D51C4E58AEF}" presName="rootText" presStyleLbl="node3" presStyleIdx="15" presStyleCnt="21">
        <dgm:presLayoutVars>
          <dgm:chPref val="3"/>
        </dgm:presLayoutVars>
      </dgm:prSet>
      <dgm:spPr/>
    </dgm:pt>
    <dgm:pt modelId="{5405D2DE-C390-425E-BC25-1CA85551FE8A}" type="pres">
      <dgm:prSet presAssocID="{F60FE999-129D-4EDA-9933-5D51C4E58AEF}" presName="rootConnector" presStyleLbl="node3" presStyleIdx="15" presStyleCnt="21"/>
      <dgm:spPr/>
    </dgm:pt>
    <dgm:pt modelId="{7B243CEF-1A43-4141-9CEB-DACF69E67849}" type="pres">
      <dgm:prSet presAssocID="{F60FE999-129D-4EDA-9933-5D51C4E58AEF}" presName="hierChild4" presStyleCnt="0"/>
      <dgm:spPr/>
    </dgm:pt>
    <dgm:pt modelId="{3FF68242-E8BE-400D-AEBC-6B1A484EB596}" type="pres">
      <dgm:prSet presAssocID="{F60FE999-129D-4EDA-9933-5D51C4E58AEF}" presName="hierChild5" presStyleCnt="0"/>
      <dgm:spPr/>
    </dgm:pt>
    <dgm:pt modelId="{8060BA3E-566E-4324-9858-1690DE157204}" type="pres">
      <dgm:prSet presAssocID="{F7A5D3AA-8F4F-439E-973E-07683937179C}" presName="hierChild5" presStyleCnt="0"/>
      <dgm:spPr/>
    </dgm:pt>
    <dgm:pt modelId="{3DC25FD5-488D-4F55-9D61-E964F350952E}" type="pres">
      <dgm:prSet presAssocID="{45D9CE5A-64BF-4E8A-A034-BAA599C5BA5D}" presName="Name37" presStyleLbl="parChTrans1D2" presStyleIdx="3" presStyleCnt="5"/>
      <dgm:spPr/>
    </dgm:pt>
    <dgm:pt modelId="{0B519A1D-4BCE-45D1-998C-6FD5D51B38AC}" type="pres">
      <dgm:prSet presAssocID="{31428AF7-73F6-48E8-9733-D764B77A5D58}" presName="hierRoot2" presStyleCnt="0">
        <dgm:presLayoutVars>
          <dgm:hierBranch val="init"/>
        </dgm:presLayoutVars>
      </dgm:prSet>
      <dgm:spPr/>
    </dgm:pt>
    <dgm:pt modelId="{F7DC522C-B53F-4728-8392-EC51BEE68254}" type="pres">
      <dgm:prSet presAssocID="{31428AF7-73F6-48E8-9733-D764B77A5D58}" presName="rootComposite" presStyleCnt="0"/>
      <dgm:spPr/>
    </dgm:pt>
    <dgm:pt modelId="{FA00B1C5-6EC2-4721-9D32-3CB72FAE0A0C}" type="pres">
      <dgm:prSet presAssocID="{31428AF7-73F6-48E8-9733-D764B77A5D58}" presName="rootText" presStyleLbl="node2" presStyleIdx="3" presStyleCnt="5">
        <dgm:presLayoutVars>
          <dgm:chPref val="3"/>
        </dgm:presLayoutVars>
      </dgm:prSet>
      <dgm:spPr/>
    </dgm:pt>
    <dgm:pt modelId="{A1C7E1F5-5838-482F-8F32-4775D84A84EE}" type="pres">
      <dgm:prSet presAssocID="{31428AF7-73F6-48E8-9733-D764B77A5D58}" presName="rootConnector" presStyleLbl="node2" presStyleIdx="3" presStyleCnt="5"/>
      <dgm:spPr/>
    </dgm:pt>
    <dgm:pt modelId="{317B2D29-20E6-4F79-B86D-F11F39680EF2}" type="pres">
      <dgm:prSet presAssocID="{31428AF7-73F6-48E8-9733-D764B77A5D58}" presName="hierChild4" presStyleCnt="0"/>
      <dgm:spPr/>
    </dgm:pt>
    <dgm:pt modelId="{89BA1FDC-867B-4FF8-9B5C-9243F8ED6458}" type="pres">
      <dgm:prSet presAssocID="{F3E3E565-183C-4D85-B1AA-35FAFAAC6097}" presName="Name37" presStyleLbl="parChTrans1D3" presStyleIdx="16" presStyleCnt="21"/>
      <dgm:spPr/>
    </dgm:pt>
    <dgm:pt modelId="{B0EA2364-A31E-4040-93D3-D872762F7E90}" type="pres">
      <dgm:prSet presAssocID="{28B77FCD-B4E5-4AF0-844C-11DE6684661F}" presName="hierRoot2" presStyleCnt="0">
        <dgm:presLayoutVars>
          <dgm:hierBranch val="init"/>
        </dgm:presLayoutVars>
      </dgm:prSet>
      <dgm:spPr/>
    </dgm:pt>
    <dgm:pt modelId="{E61800A1-B12A-4D46-9C0C-B15E9A9FA7C4}" type="pres">
      <dgm:prSet presAssocID="{28B77FCD-B4E5-4AF0-844C-11DE6684661F}" presName="rootComposite" presStyleCnt="0"/>
      <dgm:spPr/>
    </dgm:pt>
    <dgm:pt modelId="{DFFB82B3-FB74-4956-B03A-F37F42974C2E}" type="pres">
      <dgm:prSet presAssocID="{28B77FCD-B4E5-4AF0-844C-11DE6684661F}" presName="rootText" presStyleLbl="node3" presStyleIdx="16" presStyleCnt="21">
        <dgm:presLayoutVars>
          <dgm:chPref val="3"/>
        </dgm:presLayoutVars>
      </dgm:prSet>
      <dgm:spPr/>
    </dgm:pt>
    <dgm:pt modelId="{B1739FF6-F18D-476F-860B-454E552FBA8F}" type="pres">
      <dgm:prSet presAssocID="{28B77FCD-B4E5-4AF0-844C-11DE6684661F}" presName="rootConnector" presStyleLbl="node3" presStyleIdx="16" presStyleCnt="21"/>
      <dgm:spPr/>
    </dgm:pt>
    <dgm:pt modelId="{CEF9ED9E-4771-40D6-A72A-EEC0515CC75D}" type="pres">
      <dgm:prSet presAssocID="{28B77FCD-B4E5-4AF0-844C-11DE6684661F}" presName="hierChild4" presStyleCnt="0"/>
      <dgm:spPr/>
    </dgm:pt>
    <dgm:pt modelId="{3D6F0F0F-C85E-42B7-9624-152B885DE06D}" type="pres">
      <dgm:prSet presAssocID="{28B77FCD-B4E5-4AF0-844C-11DE6684661F}" presName="hierChild5" presStyleCnt="0"/>
      <dgm:spPr/>
    </dgm:pt>
    <dgm:pt modelId="{D647221E-98C7-4D41-8544-98586AAFAC97}" type="pres">
      <dgm:prSet presAssocID="{A5B3147B-B13B-4C6D-A129-6CD6804F3B4D}" presName="Name37" presStyleLbl="parChTrans1D3" presStyleIdx="17" presStyleCnt="21"/>
      <dgm:spPr/>
    </dgm:pt>
    <dgm:pt modelId="{F1AF5BBC-955C-4A3B-8443-7534850C0038}" type="pres">
      <dgm:prSet presAssocID="{66920591-40C2-4BB3-88FC-E86B8649EAA2}" presName="hierRoot2" presStyleCnt="0">
        <dgm:presLayoutVars>
          <dgm:hierBranch val="init"/>
        </dgm:presLayoutVars>
      </dgm:prSet>
      <dgm:spPr/>
    </dgm:pt>
    <dgm:pt modelId="{F4E556F0-E80B-49EC-A55D-5B24DE8759FE}" type="pres">
      <dgm:prSet presAssocID="{66920591-40C2-4BB3-88FC-E86B8649EAA2}" presName="rootComposite" presStyleCnt="0"/>
      <dgm:spPr/>
    </dgm:pt>
    <dgm:pt modelId="{DDD5A752-6EC0-4A08-819E-E0C64F4A2AE4}" type="pres">
      <dgm:prSet presAssocID="{66920591-40C2-4BB3-88FC-E86B8649EAA2}" presName="rootText" presStyleLbl="node3" presStyleIdx="17" presStyleCnt="21">
        <dgm:presLayoutVars>
          <dgm:chPref val="3"/>
        </dgm:presLayoutVars>
      </dgm:prSet>
      <dgm:spPr/>
    </dgm:pt>
    <dgm:pt modelId="{D2141DAF-881D-438D-A816-E814B4EC359B}" type="pres">
      <dgm:prSet presAssocID="{66920591-40C2-4BB3-88FC-E86B8649EAA2}" presName="rootConnector" presStyleLbl="node3" presStyleIdx="17" presStyleCnt="21"/>
      <dgm:spPr/>
    </dgm:pt>
    <dgm:pt modelId="{56D116EE-21A3-4AAA-BD81-AF411D5AD15E}" type="pres">
      <dgm:prSet presAssocID="{66920591-40C2-4BB3-88FC-E86B8649EAA2}" presName="hierChild4" presStyleCnt="0"/>
      <dgm:spPr/>
    </dgm:pt>
    <dgm:pt modelId="{C00A8B9C-CD7D-4F2C-A55E-9E0A09B4DBAA}" type="pres">
      <dgm:prSet presAssocID="{66920591-40C2-4BB3-88FC-E86B8649EAA2}" presName="hierChild5" presStyleCnt="0"/>
      <dgm:spPr/>
    </dgm:pt>
    <dgm:pt modelId="{CDAE1366-7117-44D5-BABD-0584A620C94E}" type="pres">
      <dgm:prSet presAssocID="{C5776450-498B-4EF7-9D66-713C02FF6887}" presName="Name37" presStyleLbl="parChTrans1D3" presStyleIdx="18" presStyleCnt="21"/>
      <dgm:spPr/>
    </dgm:pt>
    <dgm:pt modelId="{2D609885-106B-4AD4-93E5-744C919C1D70}" type="pres">
      <dgm:prSet presAssocID="{C02EE97B-0291-4600-BAB0-90DDC3999759}" presName="hierRoot2" presStyleCnt="0">
        <dgm:presLayoutVars>
          <dgm:hierBranch val="init"/>
        </dgm:presLayoutVars>
      </dgm:prSet>
      <dgm:spPr/>
    </dgm:pt>
    <dgm:pt modelId="{0225DED6-0A00-46E3-A2DE-3C7719C5C8B4}" type="pres">
      <dgm:prSet presAssocID="{C02EE97B-0291-4600-BAB0-90DDC3999759}" presName="rootComposite" presStyleCnt="0"/>
      <dgm:spPr/>
    </dgm:pt>
    <dgm:pt modelId="{1F6C95A6-CCD6-4F61-AC5B-6AD2C651EFE2}" type="pres">
      <dgm:prSet presAssocID="{C02EE97B-0291-4600-BAB0-90DDC3999759}" presName="rootText" presStyleLbl="node3" presStyleIdx="18" presStyleCnt="21">
        <dgm:presLayoutVars>
          <dgm:chPref val="3"/>
        </dgm:presLayoutVars>
      </dgm:prSet>
      <dgm:spPr/>
    </dgm:pt>
    <dgm:pt modelId="{3F99F579-F382-4133-B063-30225E40E22F}" type="pres">
      <dgm:prSet presAssocID="{C02EE97B-0291-4600-BAB0-90DDC3999759}" presName="rootConnector" presStyleLbl="node3" presStyleIdx="18" presStyleCnt="21"/>
      <dgm:spPr/>
    </dgm:pt>
    <dgm:pt modelId="{895552C0-E68B-484A-AA2B-B8721E2CAF4C}" type="pres">
      <dgm:prSet presAssocID="{C02EE97B-0291-4600-BAB0-90DDC3999759}" presName="hierChild4" presStyleCnt="0"/>
      <dgm:spPr/>
    </dgm:pt>
    <dgm:pt modelId="{9F610B7A-BB6D-43EC-8093-F95F4889B21A}" type="pres">
      <dgm:prSet presAssocID="{C02EE97B-0291-4600-BAB0-90DDC3999759}" presName="hierChild5" presStyleCnt="0"/>
      <dgm:spPr/>
    </dgm:pt>
    <dgm:pt modelId="{508F52C2-8660-4E71-A607-31A098287F9C}" type="pres">
      <dgm:prSet presAssocID="{7BF591DF-3D1F-4834-B8CE-7995AAC37FB1}" presName="Name37" presStyleLbl="parChTrans1D3" presStyleIdx="19" presStyleCnt="21"/>
      <dgm:spPr/>
    </dgm:pt>
    <dgm:pt modelId="{2E1D947A-D176-42F1-93C8-B76011442D97}" type="pres">
      <dgm:prSet presAssocID="{A88CE661-2AAC-4510-92A0-9C42C83DAC0A}" presName="hierRoot2" presStyleCnt="0">
        <dgm:presLayoutVars>
          <dgm:hierBranch val="init"/>
        </dgm:presLayoutVars>
      </dgm:prSet>
      <dgm:spPr/>
    </dgm:pt>
    <dgm:pt modelId="{17B7CB99-0F03-42F1-806C-BD4198ED42D6}" type="pres">
      <dgm:prSet presAssocID="{A88CE661-2AAC-4510-92A0-9C42C83DAC0A}" presName="rootComposite" presStyleCnt="0"/>
      <dgm:spPr/>
    </dgm:pt>
    <dgm:pt modelId="{595801F4-DFB7-4B89-96FB-F4403B2FED80}" type="pres">
      <dgm:prSet presAssocID="{A88CE661-2AAC-4510-92A0-9C42C83DAC0A}" presName="rootText" presStyleLbl="node3" presStyleIdx="19" presStyleCnt="21">
        <dgm:presLayoutVars>
          <dgm:chPref val="3"/>
        </dgm:presLayoutVars>
      </dgm:prSet>
      <dgm:spPr/>
    </dgm:pt>
    <dgm:pt modelId="{D202E1FF-E247-4450-8556-0DEB31B6163C}" type="pres">
      <dgm:prSet presAssocID="{A88CE661-2AAC-4510-92A0-9C42C83DAC0A}" presName="rootConnector" presStyleLbl="node3" presStyleIdx="19" presStyleCnt="21"/>
      <dgm:spPr/>
    </dgm:pt>
    <dgm:pt modelId="{52E2D8A3-5B5D-4D3D-B5AA-3F68CD70B2C8}" type="pres">
      <dgm:prSet presAssocID="{A88CE661-2AAC-4510-92A0-9C42C83DAC0A}" presName="hierChild4" presStyleCnt="0"/>
      <dgm:spPr/>
    </dgm:pt>
    <dgm:pt modelId="{B8751599-3FAE-47EC-9C00-3B4CBCAB8688}" type="pres">
      <dgm:prSet presAssocID="{A88CE661-2AAC-4510-92A0-9C42C83DAC0A}" presName="hierChild5" presStyleCnt="0"/>
      <dgm:spPr/>
    </dgm:pt>
    <dgm:pt modelId="{F6AB9E04-4CB2-4047-B482-CFFCFC1DBC81}" type="pres">
      <dgm:prSet presAssocID="{E0353C41-290F-45A6-8649-D1DD54A6BF23}" presName="Name37" presStyleLbl="parChTrans1D3" presStyleIdx="20" presStyleCnt="21"/>
      <dgm:spPr/>
    </dgm:pt>
    <dgm:pt modelId="{160B1F74-9778-460D-877A-47B0B9968363}" type="pres">
      <dgm:prSet presAssocID="{DC051226-CE5A-46F1-AACE-BA31DA5743B4}" presName="hierRoot2" presStyleCnt="0">
        <dgm:presLayoutVars>
          <dgm:hierBranch val="init"/>
        </dgm:presLayoutVars>
      </dgm:prSet>
      <dgm:spPr/>
    </dgm:pt>
    <dgm:pt modelId="{3B04AB9F-032A-46AD-BAFF-8B5629EFF55D}" type="pres">
      <dgm:prSet presAssocID="{DC051226-CE5A-46F1-AACE-BA31DA5743B4}" presName="rootComposite" presStyleCnt="0"/>
      <dgm:spPr/>
    </dgm:pt>
    <dgm:pt modelId="{FA506D51-3768-4AA7-BF3A-D562DEF55804}" type="pres">
      <dgm:prSet presAssocID="{DC051226-CE5A-46F1-AACE-BA31DA5743B4}" presName="rootText" presStyleLbl="node3" presStyleIdx="20" presStyleCnt="21">
        <dgm:presLayoutVars>
          <dgm:chPref val="3"/>
        </dgm:presLayoutVars>
      </dgm:prSet>
      <dgm:spPr/>
    </dgm:pt>
    <dgm:pt modelId="{0AEE22FF-4B2C-4573-966E-67BE9D3CB85F}" type="pres">
      <dgm:prSet presAssocID="{DC051226-CE5A-46F1-AACE-BA31DA5743B4}" presName="rootConnector" presStyleLbl="node3" presStyleIdx="20" presStyleCnt="21"/>
      <dgm:spPr/>
    </dgm:pt>
    <dgm:pt modelId="{390A64FE-688E-4ED6-AC6B-9B12AA3F85A0}" type="pres">
      <dgm:prSet presAssocID="{DC051226-CE5A-46F1-AACE-BA31DA5743B4}" presName="hierChild4" presStyleCnt="0"/>
      <dgm:spPr/>
    </dgm:pt>
    <dgm:pt modelId="{F2DD4103-47E1-4BFA-A14D-497009C42397}" type="pres">
      <dgm:prSet presAssocID="{DC051226-CE5A-46F1-AACE-BA31DA5743B4}" presName="hierChild5" presStyleCnt="0"/>
      <dgm:spPr/>
    </dgm:pt>
    <dgm:pt modelId="{60806BE7-3BD6-40D7-92B7-50C4370E9372}" type="pres">
      <dgm:prSet presAssocID="{31428AF7-73F6-48E8-9733-D764B77A5D58}" presName="hierChild5" presStyleCnt="0"/>
      <dgm:spPr/>
    </dgm:pt>
    <dgm:pt modelId="{3131E24C-E678-4E05-833C-1E912C2EA6F3}" type="pres">
      <dgm:prSet presAssocID="{25B87C72-5D28-402E-913A-D5978BBE9A39}" presName="Name37" presStyleLbl="parChTrans1D2" presStyleIdx="4" presStyleCnt="5"/>
      <dgm:spPr/>
    </dgm:pt>
    <dgm:pt modelId="{2D970169-BB92-4EB1-85F8-66BF9BA77A75}" type="pres">
      <dgm:prSet presAssocID="{B7AE0473-2DAE-4B55-9832-7FED632DCB82}" presName="hierRoot2" presStyleCnt="0">
        <dgm:presLayoutVars>
          <dgm:hierBranch val="init"/>
        </dgm:presLayoutVars>
      </dgm:prSet>
      <dgm:spPr/>
    </dgm:pt>
    <dgm:pt modelId="{86AA1D14-8246-44CE-8076-B76655DD6828}" type="pres">
      <dgm:prSet presAssocID="{B7AE0473-2DAE-4B55-9832-7FED632DCB82}" presName="rootComposite" presStyleCnt="0"/>
      <dgm:spPr/>
    </dgm:pt>
    <dgm:pt modelId="{32181B42-35DC-41C7-8CEE-7D7A6E485D18}" type="pres">
      <dgm:prSet presAssocID="{B7AE0473-2DAE-4B55-9832-7FED632DCB82}" presName="rootText" presStyleLbl="node2" presStyleIdx="4" presStyleCnt="5">
        <dgm:presLayoutVars>
          <dgm:chPref val="3"/>
        </dgm:presLayoutVars>
      </dgm:prSet>
      <dgm:spPr/>
    </dgm:pt>
    <dgm:pt modelId="{1CB2CD0D-CCB1-4DC1-9E41-43B0667280F3}" type="pres">
      <dgm:prSet presAssocID="{B7AE0473-2DAE-4B55-9832-7FED632DCB82}" presName="rootConnector" presStyleLbl="node2" presStyleIdx="4" presStyleCnt="5"/>
      <dgm:spPr/>
    </dgm:pt>
    <dgm:pt modelId="{479B4878-3640-42CB-8250-17FB71FC5595}" type="pres">
      <dgm:prSet presAssocID="{B7AE0473-2DAE-4B55-9832-7FED632DCB82}" presName="hierChild4" presStyleCnt="0"/>
      <dgm:spPr/>
    </dgm:pt>
    <dgm:pt modelId="{D3D525AA-EA4C-4EB0-BC3A-DFAC3C670DBF}" type="pres">
      <dgm:prSet presAssocID="{B7AE0473-2DAE-4B55-9832-7FED632DCB82}" presName="hierChild5" presStyleCnt="0"/>
      <dgm:spPr/>
    </dgm:pt>
    <dgm:pt modelId="{042B29B0-DC21-4DF3-9BF0-08C724E84BCC}" type="pres">
      <dgm:prSet presAssocID="{2ED3B462-9E27-4331-A093-C00A1DA4CF15}" presName="hierChild3" presStyleCnt="0"/>
      <dgm:spPr/>
    </dgm:pt>
  </dgm:ptLst>
  <dgm:cxnLst>
    <dgm:cxn modelId="{10189601-4495-489B-88A4-D89C3D5B0ED6}" type="presOf" srcId="{0C2BD3FF-FA0E-4677-AD9C-FAEDAB4FC7FA}" destId="{2074D045-74FE-4640-8E6A-F19C31C3E7DB}" srcOrd="1" destOrd="0" presId="urn:microsoft.com/office/officeart/2005/8/layout/orgChart1"/>
    <dgm:cxn modelId="{1776BC06-20B6-4B90-BBBB-734C1311F086}" type="presOf" srcId="{329BCAD3-6AD5-46E9-8C18-82A71C45A0D7}" destId="{DDCD0D9A-ECE3-444C-B705-6D8501D4AF63}" srcOrd="1" destOrd="0" presId="urn:microsoft.com/office/officeart/2005/8/layout/orgChart1"/>
    <dgm:cxn modelId="{4878F706-AE19-40E7-AC12-F8E2A9E5CD3D}" srcId="{238BA4A1-8294-427E-9DC2-91318274DD97}" destId="{EADAA165-3EC0-41F7-8060-204FB8C4FB83}" srcOrd="1" destOrd="0" parTransId="{D8DA2091-AA7A-4937-8FCB-64B3D1CC2FBE}" sibTransId="{00356E48-5248-4903-A026-5AA4488DE884}"/>
    <dgm:cxn modelId="{67FC3B07-561A-4753-A5B1-38434BD80039}" type="presOf" srcId="{DC051226-CE5A-46F1-AACE-BA31DA5743B4}" destId="{FA506D51-3768-4AA7-BF3A-D562DEF55804}" srcOrd="0" destOrd="0" presId="urn:microsoft.com/office/officeart/2005/8/layout/orgChart1"/>
    <dgm:cxn modelId="{F853F509-8301-44DC-ACC4-539671385C95}" type="presOf" srcId="{31428AF7-73F6-48E8-9733-D764B77A5D58}" destId="{A1C7E1F5-5838-482F-8F32-4775D84A84EE}" srcOrd="1" destOrd="0" presId="urn:microsoft.com/office/officeart/2005/8/layout/orgChart1"/>
    <dgm:cxn modelId="{43621711-E4EB-47DC-B17D-03A7656FA44E}" type="presOf" srcId="{EB36796C-5B18-42C1-BAB3-A1F249EDF6FA}" destId="{DF5E49AC-239C-4278-88FB-B19C9177663A}" srcOrd="0" destOrd="0" presId="urn:microsoft.com/office/officeart/2005/8/layout/orgChart1"/>
    <dgm:cxn modelId="{15149D12-6853-42F7-827A-CA2B58B4157B}" type="presOf" srcId="{8CCF9EBD-9833-492C-9142-FA0D85FEEF5D}" destId="{2472A0F4-BF96-48AD-B9BD-3641AE19F6F0}" srcOrd="0" destOrd="0" presId="urn:microsoft.com/office/officeart/2005/8/layout/orgChart1"/>
    <dgm:cxn modelId="{B42BDB12-D1D2-4CF2-AC1B-8784F3FD9B9E}" type="presOf" srcId="{2ED3B462-9E27-4331-A093-C00A1DA4CF15}" destId="{B368EE87-B2AF-44DF-BC37-9DEA016F8EC4}" srcOrd="0" destOrd="0" presId="urn:microsoft.com/office/officeart/2005/8/layout/orgChart1"/>
    <dgm:cxn modelId="{555F1E13-F4F2-4A0B-844C-C5F454F1C0C9}" srcId="{73666048-9FDF-454E-9EAC-9C21842CCD50}" destId="{BA90F7B0-4B2A-4A08-822B-F8C8992E4C1A}" srcOrd="0" destOrd="0" parTransId="{5A7F1E79-A154-4DEB-B51A-04A16B482CA0}" sibTransId="{5B66461F-C783-44E2-83CA-87CE88FFE2F3}"/>
    <dgm:cxn modelId="{B0259214-564E-476E-B2D5-04F3E5828E91}" srcId="{EDB9FD59-3B37-46B3-908F-1734307DCA3B}" destId="{2ED3B462-9E27-4331-A093-C00A1DA4CF15}" srcOrd="0" destOrd="0" parTransId="{0780DA18-6ACE-433D-B4DC-A18712DC9A03}" sibTransId="{F3917CE3-4878-403B-8C4D-0C13A80B4133}"/>
    <dgm:cxn modelId="{CFADC816-778C-4BCA-A8D3-B6698932D6AF}" srcId="{F7A5D3AA-8F4F-439E-973E-07683937179C}" destId="{F60FE999-129D-4EDA-9933-5D51C4E58AEF}" srcOrd="5" destOrd="0" parTransId="{349882D9-52C6-4474-96F4-FA81F87A001D}" sibTransId="{232AED97-D9BA-43A8-B022-6E50307204C7}"/>
    <dgm:cxn modelId="{5CB15017-F1A8-4D71-9C3D-09ED62BF6E36}" type="presOf" srcId="{66920591-40C2-4BB3-88FC-E86B8649EAA2}" destId="{DDD5A752-6EC0-4A08-819E-E0C64F4A2AE4}" srcOrd="0" destOrd="0" presId="urn:microsoft.com/office/officeart/2005/8/layout/orgChart1"/>
    <dgm:cxn modelId="{44095D18-108C-4FE1-A320-D4127A5CCE65}" type="presOf" srcId="{EA3D32F6-3673-4B30-BABF-6BF0D51D92D6}" destId="{C9A54B3F-0736-495A-B32B-1DFA5835FD83}" srcOrd="0" destOrd="0" presId="urn:microsoft.com/office/officeart/2005/8/layout/orgChart1"/>
    <dgm:cxn modelId="{CB6B4318-BBE8-47DB-825E-70B7E45BFD89}" type="presOf" srcId="{A3ABB1C8-54E3-43A3-99D2-A57A1957E7DB}" destId="{4B9B0DAC-4838-4460-8A33-E49595A4B779}" srcOrd="1" destOrd="0" presId="urn:microsoft.com/office/officeart/2005/8/layout/orgChart1"/>
    <dgm:cxn modelId="{26DDDA19-D018-49FD-989E-7764692874EE}" srcId="{73666048-9FDF-454E-9EAC-9C21842CCD50}" destId="{9FC80264-0D31-4106-8FC4-218C1837D060}" srcOrd="2" destOrd="0" parTransId="{EA3D32F6-3673-4B30-BABF-6BF0D51D92D6}" sibTransId="{4B088030-CBA7-419D-9AE1-94F599F7296C}"/>
    <dgm:cxn modelId="{9967491A-A43C-48C0-BEEB-DAC0254B1951}" type="presOf" srcId="{A88CE661-2AAC-4510-92A0-9C42C83DAC0A}" destId="{D202E1FF-E247-4450-8556-0DEB31B6163C}" srcOrd="1" destOrd="0" presId="urn:microsoft.com/office/officeart/2005/8/layout/orgChart1"/>
    <dgm:cxn modelId="{7709511C-CD9F-4FFE-AC5A-6198C6FC666B}" type="presOf" srcId="{28B77FCD-B4E5-4AF0-844C-11DE6684661F}" destId="{DFFB82B3-FB74-4956-B03A-F37F42974C2E}" srcOrd="0" destOrd="0" presId="urn:microsoft.com/office/officeart/2005/8/layout/orgChart1"/>
    <dgm:cxn modelId="{0443CA23-8F65-48D3-A696-88B8A44BCC93}" srcId="{2ED3B462-9E27-4331-A093-C00A1DA4CF15}" destId="{238BA4A1-8294-427E-9DC2-91318274DD97}" srcOrd="1" destOrd="0" parTransId="{8CCF9EBD-9833-492C-9142-FA0D85FEEF5D}" sibTransId="{F19AD8A8-825F-4EED-8495-E7FE220B20EC}"/>
    <dgm:cxn modelId="{6EE41C24-8340-42DE-A193-EA8EBD8A775C}" srcId="{73666048-9FDF-454E-9EAC-9C21842CCD50}" destId="{329BCAD3-6AD5-46E9-8C18-82A71C45A0D7}" srcOrd="1" destOrd="0" parTransId="{7043C126-FE77-46D0-A93E-1D6F917F02F2}" sibTransId="{29800B0F-AD53-473D-A1E0-42F5F5D08557}"/>
    <dgm:cxn modelId="{7E871D24-770E-4032-92E4-D5B58DAC6D77}" type="presOf" srcId="{B7AE0473-2DAE-4B55-9832-7FED632DCB82}" destId="{32181B42-35DC-41C7-8CEE-7D7A6E485D18}" srcOrd="0" destOrd="0" presId="urn:microsoft.com/office/officeart/2005/8/layout/orgChart1"/>
    <dgm:cxn modelId="{8ED6092A-B66C-44D6-8265-DEE7F5B85557}" srcId="{2ED3B462-9E27-4331-A093-C00A1DA4CF15}" destId="{31428AF7-73F6-48E8-9733-D764B77A5D58}" srcOrd="3" destOrd="0" parTransId="{45D9CE5A-64BF-4E8A-A034-BAA599C5BA5D}" sibTransId="{BF6906DE-F352-4CB7-8EA0-8DF322FE3C63}"/>
    <dgm:cxn modelId="{74E3122B-EDDB-4E86-8BBE-E9EE30B613A9}" type="presOf" srcId="{4820A0A9-129A-452B-868D-0B0AE205ACEB}" destId="{DCD9573B-1C0D-4DC5-A79C-7FF45DD2557A}" srcOrd="0" destOrd="0" presId="urn:microsoft.com/office/officeart/2005/8/layout/orgChart1"/>
    <dgm:cxn modelId="{47E77A2C-F2D6-4D08-B986-64A9919F85E6}" srcId="{F7A5D3AA-8F4F-439E-973E-07683937179C}" destId="{8ED3B9DA-E7A8-4208-939A-DEC7B5F5A3AF}" srcOrd="1" destOrd="0" parTransId="{81C46FAA-131B-443B-A0E4-26A60D4587AF}" sibTransId="{390EF855-8903-46D0-B18A-EF264FE64C40}"/>
    <dgm:cxn modelId="{D2A01A30-57DC-4A8F-8F1E-06B1AB0D6089}" srcId="{238BA4A1-8294-427E-9DC2-91318274DD97}" destId="{1C4ED234-162D-4FDC-9E8A-38DFE6756F0A}" srcOrd="4" destOrd="0" parTransId="{9BBB6F00-3E4D-4D9E-94B9-8F66594B6F5A}" sibTransId="{DBAE7737-288A-4E1B-941C-C6FD12551809}"/>
    <dgm:cxn modelId="{95FF2E33-E9B8-4844-A4F4-9ADB493AFE91}" type="presOf" srcId="{7E0C732B-682A-491E-979D-60C91F7EE25E}" destId="{6D912A0D-90B3-4BC5-97F9-81A9A2CC0513}" srcOrd="1" destOrd="0" presId="urn:microsoft.com/office/officeart/2005/8/layout/orgChart1"/>
    <dgm:cxn modelId="{FB259436-1ACF-4B54-BD4C-0071D88C200B}" srcId="{31428AF7-73F6-48E8-9733-D764B77A5D58}" destId="{DC051226-CE5A-46F1-AACE-BA31DA5743B4}" srcOrd="4" destOrd="0" parTransId="{E0353C41-290F-45A6-8649-D1DD54A6BF23}" sibTransId="{2300B98E-3B3D-4DBE-97F7-2B236F4FFB67}"/>
    <dgm:cxn modelId="{3ABEA236-AB41-4A8E-92F8-433E9001868D}" type="presOf" srcId="{B4F95726-5094-4077-8F5C-D6BFF4A55CB0}" destId="{909954C6-BDA9-4685-8CB8-41B7363F2885}" srcOrd="1" destOrd="0" presId="urn:microsoft.com/office/officeart/2005/8/layout/orgChart1"/>
    <dgm:cxn modelId="{2979DB36-6941-40BF-8F10-8291AB440BF8}" type="presOf" srcId="{F7A5D3AA-8F4F-439E-973E-07683937179C}" destId="{A34A2F46-13CF-4129-9437-95DEDFE715A4}" srcOrd="0" destOrd="0" presId="urn:microsoft.com/office/officeart/2005/8/layout/orgChart1"/>
    <dgm:cxn modelId="{C387143D-3FAF-404F-A158-FFC91479F670}" type="presOf" srcId="{73EE3985-4375-4587-9CF6-E786FF878045}" destId="{A330ADFB-E5FD-416B-A7C4-36515476FAFC}" srcOrd="0" destOrd="0" presId="urn:microsoft.com/office/officeart/2005/8/layout/orgChart1"/>
    <dgm:cxn modelId="{9E0F143E-E11F-4759-9CD2-B9675C1B6270}" srcId="{73666048-9FDF-454E-9EAC-9C21842CCD50}" destId="{B4F95726-5094-4077-8F5C-D6BFF4A55CB0}" srcOrd="3" destOrd="0" parTransId="{EB36796C-5B18-42C1-BAB3-A1F249EDF6FA}" sibTransId="{905D6AF6-CD1E-4159-8C0F-447E2CCF53B4}"/>
    <dgm:cxn modelId="{A428B03E-F829-481D-8706-7A600D177DDD}" type="presOf" srcId="{C5776450-498B-4EF7-9D66-713C02FF6887}" destId="{CDAE1366-7117-44D5-BABD-0584A620C94E}" srcOrd="0" destOrd="0" presId="urn:microsoft.com/office/officeart/2005/8/layout/orgChart1"/>
    <dgm:cxn modelId="{A7BF2B3F-070A-447B-A7DA-0F75A0AA6051}" type="presOf" srcId="{81C46FAA-131B-443B-A0E4-26A60D4587AF}" destId="{084F8FF8-257F-4584-B8F4-9A5B3D09996F}" srcOrd="0" destOrd="0" presId="urn:microsoft.com/office/officeart/2005/8/layout/orgChart1"/>
    <dgm:cxn modelId="{EF1ED33F-B723-4A82-9A83-54CFF51BF3EA}" srcId="{31428AF7-73F6-48E8-9733-D764B77A5D58}" destId="{28B77FCD-B4E5-4AF0-844C-11DE6684661F}" srcOrd="0" destOrd="0" parTransId="{F3E3E565-183C-4D85-B1AA-35FAFAAC6097}" sibTransId="{ED9C2AF3-7812-4901-AB3F-F96C7DBE487A}"/>
    <dgm:cxn modelId="{2311FA40-33C2-4C97-B322-1897750E6B26}" type="presOf" srcId="{19ABFE79-90DC-4B3C-AB26-64B56FE4D7DC}" destId="{72B574F5-96CB-48F2-9843-5C6DFE624641}" srcOrd="1" destOrd="0" presId="urn:microsoft.com/office/officeart/2005/8/layout/orgChart1"/>
    <dgm:cxn modelId="{C862C05B-0214-4C0F-919F-0882375FA78A}" type="presOf" srcId="{0E4B322C-A4EC-480C-8EE3-02AA766E9BC5}" destId="{C58BE153-59ED-4AB5-B427-E7FD4EA2B07A}" srcOrd="0" destOrd="0" presId="urn:microsoft.com/office/officeart/2005/8/layout/orgChart1"/>
    <dgm:cxn modelId="{E6FBD25C-87FE-4E08-8876-FF42963F9A57}" type="presOf" srcId="{B7AE0473-2DAE-4B55-9832-7FED632DCB82}" destId="{1CB2CD0D-CCB1-4DC1-9E41-43B0667280F3}" srcOrd="1" destOrd="0" presId="urn:microsoft.com/office/officeart/2005/8/layout/orgChart1"/>
    <dgm:cxn modelId="{023A5F5F-B1C6-4C9E-90B1-7DF59DE08F95}" type="presOf" srcId="{1C4ED234-162D-4FDC-9E8A-38DFE6756F0A}" destId="{EC9D0798-BA4F-4D21-A06F-93581A9492F0}" srcOrd="0" destOrd="0" presId="urn:microsoft.com/office/officeart/2005/8/layout/orgChart1"/>
    <dgm:cxn modelId="{A8D29A60-2FDE-4DB9-A2D8-F0DCB2DBAAB5}" type="presOf" srcId="{D8DA2091-AA7A-4937-8FCB-64B3D1CC2FBE}" destId="{DE2499CF-0372-4314-B4CE-62A2E0513CCD}" srcOrd="0" destOrd="0" presId="urn:microsoft.com/office/officeart/2005/8/layout/orgChart1"/>
    <dgm:cxn modelId="{C2F88542-A36C-4E52-AD1C-A33B3DD6C559}" srcId="{31428AF7-73F6-48E8-9733-D764B77A5D58}" destId="{C02EE97B-0291-4600-BAB0-90DDC3999759}" srcOrd="2" destOrd="0" parTransId="{C5776450-498B-4EF7-9D66-713C02FF6887}" sibTransId="{C1FE2099-09F4-4AE7-ACD2-2B3D1FFF311A}"/>
    <dgm:cxn modelId="{5B766663-952A-4C4A-AE37-F683B818482E}" type="presOf" srcId="{7E0C732B-682A-491E-979D-60C91F7EE25E}" destId="{409E66C5-2968-44D5-87BD-CD48DE47901E}" srcOrd="0" destOrd="0" presId="urn:microsoft.com/office/officeart/2005/8/layout/orgChart1"/>
    <dgm:cxn modelId="{81398643-DB3D-4249-BB95-48538E992C7D}" type="presOf" srcId="{1C4ED234-162D-4FDC-9E8A-38DFE6756F0A}" destId="{3C8DB4CD-494B-43FD-B4A4-C611A48439A6}" srcOrd="1" destOrd="0" presId="urn:microsoft.com/office/officeart/2005/8/layout/orgChart1"/>
    <dgm:cxn modelId="{0A69CE63-7DDA-4A46-B840-EEAEB823517A}" type="presOf" srcId="{28B77FCD-B4E5-4AF0-844C-11DE6684661F}" destId="{B1739FF6-F18D-476F-860B-454E552FBA8F}" srcOrd="1" destOrd="0" presId="urn:microsoft.com/office/officeart/2005/8/layout/orgChart1"/>
    <dgm:cxn modelId="{3F7DEF63-56F4-44D5-B17F-678BE5F577BE}" type="presOf" srcId="{137A66EB-7D66-4373-8B37-7010003BE748}" destId="{AEF60CAA-4EC8-4D67-B89E-066A7F798618}" srcOrd="1" destOrd="0" presId="urn:microsoft.com/office/officeart/2005/8/layout/orgChart1"/>
    <dgm:cxn modelId="{A70A9246-B345-4B88-B960-683DA854812D}" type="presOf" srcId="{2ED3B462-9E27-4331-A093-C00A1DA4CF15}" destId="{54024350-441A-44AA-8CE3-BA5911A9D1D4}" srcOrd="1" destOrd="0" presId="urn:microsoft.com/office/officeart/2005/8/layout/orgChart1"/>
    <dgm:cxn modelId="{77EA6668-94FD-4BD2-9E6C-49A313366582}" type="presOf" srcId="{48521854-4B90-48DB-9588-35A1299E1CE0}" destId="{37C09BA6-1088-4E72-B225-D1CAA1FC78AF}" srcOrd="0" destOrd="0" presId="urn:microsoft.com/office/officeart/2005/8/layout/orgChart1"/>
    <dgm:cxn modelId="{1C46C249-DB95-4F0D-9489-190FE1226821}" srcId="{31428AF7-73F6-48E8-9733-D764B77A5D58}" destId="{66920591-40C2-4BB3-88FC-E86B8649EAA2}" srcOrd="1" destOrd="0" parTransId="{A5B3147B-B13B-4C6D-A129-6CD6804F3B4D}" sibTransId="{99DCB68D-317D-4EB3-80D0-94A91C5129A6}"/>
    <dgm:cxn modelId="{8ADA3E6A-176E-4983-ACF0-F3DDD281E741}" type="presOf" srcId="{31428AF7-73F6-48E8-9733-D764B77A5D58}" destId="{FA00B1C5-6EC2-4721-9D32-3CB72FAE0A0C}" srcOrd="0" destOrd="0" presId="urn:microsoft.com/office/officeart/2005/8/layout/orgChart1"/>
    <dgm:cxn modelId="{1582676A-9B8B-4B7C-99EA-29502CF58486}" type="presOf" srcId="{A5B3147B-B13B-4C6D-A129-6CD6804F3B4D}" destId="{D647221E-98C7-4D41-8544-98586AAFAC97}" srcOrd="0" destOrd="0" presId="urn:microsoft.com/office/officeart/2005/8/layout/orgChart1"/>
    <dgm:cxn modelId="{A6D3856B-3C03-4B35-B205-6F9DA9E500EF}" type="presOf" srcId="{BA90F7B0-4B2A-4A08-822B-F8C8992E4C1A}" destId="{E8B6BE47-B2CC-4BD8-AB14-183CAB6951B2}" srcOrd="0" destOrd="0" presId="urn:microsoft.com/office/officeart/2005/8/layout/orgChart1"/>
    <dgm:cxn modelId="{69812B4C-2ED6-49B3-82CA-742F24B39867}" srcId="{F7A5D3AA-8F4F-439E-973E-07683937179C}" destId="{0C2BD3FF-FA0E-4677-AD9C-FAEDAB4FC7FA}" srcOrd="4" destOrd="0" parTransId="{55D21840-FE79-4F57-9C1D-A439C671DB02}" sibTransId="{872B3DAA-BF71-45F7-922D-E9C6446384B3}"/>
    <dgm:cxn modelId="{9D387C6C-C50D-4AD8-830E-D81E095A0C75}" type="presOf" srcId="{F7A5D3AA-8F4F-439E-973E-07683937179C}" destId="{8DF6B10C-E35C-4880-9BB1-057399AF2253}" srcOrd="1" destOrd="0" presId="urn:microsoft.com/office/officeart/2005/8/layout/orgChart1"/>
    <dgm:cxn modelId="{7320F84C-6701-4C41-9D02-45F891FE9A71}" type="presOf" srcId="{B4F95726-5094-4077-8F5C-D6BFF4A55CB0}" destId="{9B2179C4-FF40-4F3C-A74A-FECA395FFB23}" srcOrd="0" destOrd="0" presId="urn:microsoft.com/office/officeart/2005/8/layout/orgChart1"/>
    <dgm:cxn modelId="{6AC3AD6D-8E47-4B13-BD6E-753ED3896B75}" type="presOf" srcId="{DC051226-CE5A-46F1-AACE-BA31DA5743B4}" destId="{0AEE22FF-4B2C-4573-966E-67BE9D3CB85F}" srcOrd="1" destOrd="0" presId="urn:microsoft.com/office/officeart/2005/8/layout/orgChart1"/>
    <dgm:cxn modelId="{BEB8414E-F00A-40E4-81CD-1B20056D17C9}" type="presOf" srcId="{17C7C2B5-D871-4CDB-9196-B2E78C29DD6A}" destId="{844FB916-AB39-4F72-ABFD-9FC6D286A7F6}" srcOrd="0" destOrd="0" presId="urn:microsoft.com/office/officeart/2005/8/layout/orgChart1"/>
    <dgm:cxn modelId="{8F05886E-71F3-4E52-858C-B46FF8D0DFE6}" type="presOf" srcId="{05AC3F4B-5E48-4812-832D-4DC8CDEBB823}" destId="{1E96E5B9-8C21-496E-86C1-FE67E565A03A}" srcOrd="0" destOrd="0" presId="urn:microsoft.com/office/officeart/2005/8/layout/orgChart1"/>
    <dgm:cxn modelId="{922ACA4E-3C30-4A2D-AFA2-6A867664096F}" type="presOf" srcId="{C02EE97B-0291-4600-BAB0-90DDC3999759}" destId="{3F99F579-F382-4133-B063-30225E40E22F}" srcOrd="1" destOrd="0" presId="urn:microsoft.com/office/officeart/2005/8/layout/orgChart1"/>
    <dgm:cxn modelId="{4255FF4E-2273-4CF8-B59D-59566D92EC39}" type="presOf" srcId="{85B07DEC-573B-4A7D-98B4-790148C97E1F}" destId="{346A62B3-CA1E-4648-A352-55D899A5D90A}" srcOrd="0" destOrd="0" presId="urn:microsoft.com/office/officeart/2005/8/layout/orgChart1"/>
    <dgm:cxn modelId="{7F9C6470-50CF-4B62-B425-7D65D56731AD}" type="presOf" srcId="{137A66EB-7D66-4373-8B37-7010003BE748}" destId="{4439DB31-FD0F-4D97-8B78-473612A8578A}" srcOrd="0" destOrd="0" presId="urn:microsoft.com/office/officeart/2005/8/layout/orgChart1"/>
    <dgm:cxn modelId="{7BE7B451-669B-4F08-BC89-26AEC336A4B0}" type="presOf" srcId="{64D328AA-CD3A-408F-98D7-C033AFFAC721}" destId="{49A5F76E-821C-4F26-9467-834515D78C12}" srcOrd="0" destOrd="0" presId="urn:microsoft.com/office/officeart/2005/8/layout/orgChart1"/>
    <dgm:cxn modelId="{AB5E6453-D1B1-4657-BFEE-9DCB8DCC026E}" type="presOf" srcId="{F3E3E565-183C-4D85-B1AA-35FAFAAC6097}" destId="{89BA1FDC-867B-4FF8-9B5C-9243F8ED6458}" srcOrd="0" destOrd="0" presId="urn:microsoft.com/office/officeart/2005/8/layout/orgChart1"/>
    <dgm:cxn modelId="{165AF356-5A05-42DB-930E-00E9AB6CCA03}" srcId="{F7A5D3AA-8F4F-439E-973E-07683937179C}" destId="{19ABFE79-90DC-4B3C-AB26-64B56FE4D7DC}" srcOrd="0" destOrd="0" parTransId="{64D328AA-CD3A-408F-98D7-C033AFFAC721}" sibTransId="{8EF07DE0-3793-426C-A359-CBEFA353E4A7}"/>
    <dgm:cxn modelId="{3A0E1C77-1733-4AAC-B0CF-61276C5EE67B}" type="presOf" srcId="{329BCAD3-6AD5-46E9-8C18-82A71C45A0D7}" destId="{56AB858A-479F-43F8-9EE1-6C4A84121E7D}" srcOrd="0" destOrd="0" presId="urn:microsoft.com/office/officeart/2005/8/layout/orgChart1"/>
    <dgm:cxn modelId="{B8381980-7A89-4CB5-B8B6-61EB7B6921F2}" type="presOf" srcId="{55D21840-FE79-4F57-9C1D-A439C671DB02}" destId="{C19E14F6-9AC7-4C97-B194-2EBA32E55E77}" srcOrd="0" destOrd="0" presId="urn:microsoft.com/office/officeart/2005/8/layout/orgChart1"/>
    <dgm:cxn modelId="{B182D483-93A0-4CFD-A28D-7A7B04BABA55}" type="presOf" srcId="{45D9CE5A-64BF-4E8A-A034-BAA599C5BA5D}" destId="{3DC25FD5-488D-4F55-9D61-E964F350952E}" srcOrd="0" destOrd="0" presId="urn:microsoft.com/office/officeart/2005/8/layout/orgChart1"/>
    <dgm:cxn modelId="{745DEF87-2F71-4510-AA55-0EBDB9E8F6C2}" type="presOf" srcId="{EDB9FD59-3B37-46B3-908F-1734307DCA3B}" destId="{DF4396DF-58FC-4E57-8231-F3A14446E429}" srcOrd="0" destOrd="0" presId="urn:microsoft.com/office/officeart/2005/8/layout/orgChart1"/>
    <dgm:cxn modelId="{D34E4A8D-DBF7-467C-88F9-BF90416A39F7}" type="presOf" srcId="{48521854-4B90-48DB-9588-35A1299E1CE0}" destId="{C9F3805B-A63E-4228-86C0-51FE87066E59}" srcOrd="1" destOrd="0" presId="urn:microsoft.com/office/officeart/2005/8/layout/orgChart1"/>
    <dgm:cxn modelId="{2DB8888D-4828-4E18-A641-696DA1CA6514}" type="presOf" srcId="{C6137EAA-B296-411B-9660-35FEBC013CEA}" destId="{15AC9587-B0A5-43FA-A441-94E58DBD1DA2}" srcOrd="0" destOrd="0" presId="urn:microsoft.com/office/officeart/2005/8/layout/orgChart1"/>
    <dgm:cxn modelId="{659BA78D-62A2-4382-B76B-C438A5FC365F}" srcId="{F7A5D3AA-8F4F-439E-973E-07683937179C}" destId="{7E0C732B-682A-491E-979D-60C91F7EE25E}" srcOrd="2" destOrd="0" parTransId="{73EE3985-4375-4587-9CF6-E786FF878045}" sibTransId="{3FB64D05-B6DF-4256-9A16-FD150A226040}"/>
    <dgm:cxn modelId="{CE827094-2DA4-4512-96C8-554A9B23E740}" type="presOf" srcId="{7043C126-FE77-46D0-A93E-1D6F917F02F2}" destId="{6D5657D0-FB98-4C0C-968D-E2DFA09E24E1}" srcOrd="0" destOrd="0" presId="urn:microsoft.com/office/officeart/2005/8/layout/orgChart1"/>
    <dgm:cxn modelId="{50AE7195-ACA8-430D-8480-BBF861D669EF}" srcId="{73666048-9FDF-454E-9EAC-9C21842CCD50}" destId="{137A66EB-7D66-4373-8B37-7010003BE748}" srcOrd="4" destOrd="0" parTransId="{85B07DEC-573B-4A7D-98B4-790148C97E1F}" sibTransId="{6EB4FF29-9F36-456F-A4AA-182F1FD5135B}"/>
    <dgm:cxn modelId="{56180996-9873-412E-ACCE-0C1C3C8545E5}" type="presOf" srcId="{F60FE999-129D-4EDA-9933-5D51C4E58AEF}" destId="{440CF304-C09A-4294-9E4D-155023743AB5}" srcOrd="0" destOrd="0" presId="urn:microsoft.com/office/officeart/2005/8/layout/orgChart1"/>
    <dgm:cxn modelId="{FA818E9B-AAF7-4851-BCE5-8F5CB720DB9C}" srcId="{2ED3B462-9E27-4331-A093-C00A1DA4CF15}" destId="{B7AE0473-2DAE-4B55-9832-7FED632DCB82}" srcOrd="4" destOrd="0" parTransId="{25B87C72-5D28-402E-913A-D5978BBE9A39}" sibTransId="{2754EB94-2A2A-4EA3-93B6-0C03DD77AA43}"/>
    <dgm:cxn modelId="{021C1B9D-FC17-418B-A852-4B1CE5908A41}" type="presOf" srcId="{C6137EAA-B296-411B-9660-35FEBC013CEA}" destId="{2955E72C-ECE6-49B4-8D80-BC63FDEEBCF5}" srcOrd="1" destOrd="0" presId="urn:microsoft.com/office/officeart/2005/8/layout/orgChart1"/>
    <dgm:cxn modelId="{13C49AA1-263A-4214-9A3B-801D73283117}" type="presOf" srcId="{E0353C41-290F-45A6-8649-D1DD54A6BF23}" destId="{F6AB9E04-4CB2-4047-B482-CFFCFC1DBC81}" srcOrd="0" destOrd="0" presId="urn:microsoft.com/office/officeart/2005/8/layout/orgChart1"/>
    <dgm:cxn modelId="{975A0DA3-427B-4890-B07E-4A11D60F319B}" type="presOf" srcId="{19ABFE79-90DC-4B3C-AB26-64B56FE4D7DC}" destId="{4C6EDE7B-39FF-44AA-83D7-FEDB7A5B7D1B}" srcOrd="0" destOrd="0" presId="urn:microsoft.com/office/officeart/2005/8/layout/orgChart1"/>
    <dgm:cxn modelId="{13A295A5-9111-4342-961C-657209E87CA7}" type="presOf" srcId="{3E2DC764-5C0B-4975-A258-67F169324FAB}" destId="{D1964100-5FBA-4D63-A632-A8EF3F17D5DE}" srcOrd="0" destOrd="0" presId="urn:microsoft.com/office/officeart/2005/8/layout/orgChart1"/>
    <dgm:cxn modelId="{07B5D1AB-4A0A-4580-8C42-CC332AD20090}" type="presOf" srcId="{EADAA165-3EC0-41F7-8060-204FB8C4FB83}" destId="{3A3BCE2A-1F97-49C3-81A6-E3AEDB093D2A}" srcOrd="0" destOrd="0" presId="urn:microsoft.com/office/officeart/2005/8/layout/orgChart1"/>
    <dgm:cxn modelId="{557602AF-6CB6-4FDC-8686-87EF1090C144}" type="presOf" srcId="{A88CE661-2AAC-4510-92A0-9C42C83DAC0A}" destId="{595801F4-DFB7-4B89-96FB-F4403B2FED80}" srcOrd="0" destOrd="0" presId="urn:microsoft.com/office/officeart/2005/8/layout/orgChart1"/>
    <dgm:cxn modelId="{C2DBEAB4-2F17-4155-B548-8651D5D4A12F}" type="presOf" srcId="{66920591-40C2-4BB3-88FC-E86B8649EAA2}" destId="{D2141DAF-881D-438D-A816-E814B4EC359B}" srcOrd="1" destOrd="0" presId="urn:microsoft.com/office/officeart/2005/8/layout/orgChart1"/>
    <dgm:cxn modelId="{99D705B7-6F3E-4FFF-9EFC-72F7959A1332}" type="presOf" srcId="{8ED3B9DA-E7A8-4208-939A-DEC7B5F5A3AF}" destId="{8D1107A8-EF10-46F0-899F-7520C9DA0420}" srcOrd="0" destOrd="0" presId="urn:microsoft.com/office/officeart/2005/8/layout/orgChart1"/>
    <dgm:cxn modelId="{9561BBB7-AEC7-4533-8AB7-4C34F5FB9977}" srcId="{238BA4A1-8294-427E-9DC2-91318274DD97}" destId="{3E2DC764-5C0B-4975-A258-67F169324FAB}" srcOrd="3" destOrd="0" parTransId="{4820A0A9-129A-452B-868D-0B0AE205ACEB}" sibTransId="{7FBFDE7C-2473-4597-89BC-7E0B287F2BF0}"/>
    <dgm:cxn modelId="{FEC58ABF-1E18-47DF-A2BA-75FF85E233A9}" type="presOf" srcId="{238BA4A1-8294-427E-9DC2-91318274DD97}" destId="{2CF84D1E-263C-4DDC-9F30-1AEB7933B5CD}" srcOrd="0" destOrd="0" presId="urn:microsoft.com/office/officeart/2005/8/layout/orgChart1"/>
    <dgm:cxn modelId="{03541BC0-C8CF-4034-A4E4-A18E73FDA01D}" srcId="{F7A5D3AA-8F4F-439E-973E-07683937179C}" destId="{A3ABB1C8-54E3-43A3-99D2-A57A1957E7DB}" srcOrd="3" destOrd="0" parTransId="{FC4B82EB-70E5-428B-9761-A55EEFBAFD11}" sibTransId="{8F4633AF-BC69-4509-8A5A-E6E65336A57E}"/>
    <dgm:cxn modelId="{D27282C1-3CC9-4858-B691-F107BDDC4DB5}" type="presOf" srcId="{238BA4A1-8294-427E-9DC2-91318274DD97}" destId="{3DC37080-C8E2-4B8B-8D17-915E1D68928C}" srcOrd="1" destOrd="0" presId="urn:microsoft.com/office/officeart/2005/8/layout/orgChart1"/>
    <dgm:cxn modelId="{65B2F2C6-5EE9-4EFC-B48A-F70CCDB32D3D}" type="presOf" srcId="{8ED3B9DA-E7A8-4208-939A-DEC7B5F5A3AF}" destId="{948FD3B3-9051-49AB-B1EF-30808F383102}" srcOrd="1" destOrd="0" presId="urn:microsoft.com/office/officeart/2005/8/layout/orgChart1"/>
    <dgm:cxn modelId="{AD9D08C9-1400-4B09-8FDA-01EF3A6D08A6}" srcId="{2ED3B462-9E27-4331-A093-C00A1DA4CF15}" destId="{F7A5D3AA-8F4F-439E-973E-07683937179C}" srcOrd="2" destOrd="0" parTransId="{17C7C2B5-D871-4CDB-9196-B2E78C29DD6A}" sibTransId="{E278A5D9-447C-4573-ACF6-35C090EE4729}"/>
    <dgm:cxn modelId="{DB69CBC9-7875-40D7-8747-C97C97FE7493}" type="presOf" srcId="{FC4B82EB-70E5-428B-9761-A55EEFBAFD11}" destId="{71812CFF-AB12-401E-B0A9-B36C7030B197}" srcOrd="0" destOrd="0" presId="urn:microsoft.com/office/officeart/2005/8/layout/orgChart1"/>
    <dgm:cxn modelId="{97145ED0-2D73-41B9-AB95-35C90C9D146E}" srcId="{31428AF7-73F6-48E8-9733-D764B77A5D58}" destId="{A88CE661-2AAC-4510-92A0-9C42C83DAC0A}" srcOrd="3" destOrd="0" parTransId="{7BF591DF-3D1F-4834-B8CE-7995AAC37FB1}" sibTransId="{04DC0E10-13AF-4918-8F7E-F6B57F7BA420}"/>
    <dgm:cxn modelId="{036556D3-58F9-48EB-9FD2-2A1954A55A59}" type="presOf" srcId="{BA90F7B0-4B2A-4A08-822B-F8C8992E4C1A}" destId="{81C3A2C5-DBA6-43D3-89C3-A6FDDE1BB837}" srcOrd="1" destOrd="0" presId="urn:microsoft.com/office/officeart/2005/8/layout/orgChart1"/>
    <dgm:cxn modelId="{82C275D4-7869-4687-8944-A58BC62D68A0}" srcId="{238BA4A1-8294-427E-9DC2-91318274DD97}" destId="{C6137EAA-B296-411B-9660-35FEBC013CEA}" srcOrd="0" destOrd="0" parTransId="{A4039744-8152-44DA-B861-E30487BF8A70}" sibTransId="{B63E2620-6AAF-4173-B91A-2F78E7BF5A7A}"/>
    <dgm:cxn modelId="{892638D9-A5D8-41C0-9A57-E02C1003FA0F}" type="presOf" srcId="{349882D9-52C6-4474-96F4-FA81F87A001D}" destId="{DCF001A9-9D89-4792-99D9-80CBFAF6064D}" srcOrd="0" destOrd="0" presId="urn:microsoft.com/office/officeart/2005/8/layout/orgChart1"/>
    <dgm:cxn modelId="{D2AE44D9-7153-4848-BD66-DB966F7ECB49}" type="presOf" srcId="{73666048-9FDF-454E-9EAC-9C21842CCD50}" destId="{73508F40-A0D7-41A4-9396-13917A304E84}" srcOrd="1" destOrd="0" presId="urn:microsoft.com/office/officeart/2005/8/layout/orgChart1"/>
    <dgm:cxn modelId="{6A9058DE-4BEA-49F9-AC59-5B6D2DE3F3B0}" type="presOf" srcId="{5A7F1E79-A154-4DEB-B51A-04A16B482CA0}" destId="{851AA1C5-723A-44F7-A259-0D18399E8F8D}" srcOrd="0" destOrd="0" presId="urn:microsoft.com/office/officeart/2005/8/layout/orgChart1"/>
    <dgm:cxn modelId="{B3BBCCDE-3DCF-496B-9D5D-4934CF389319}" type="presOf" srcId="{73666048-9FDF-454E-9EAC-9C21842CCD50}" destId="{36036184-8F22-42F6-9215-E06AE93BF75A}" srcOrd="0" destOrd="0" presId="urn:microsoft.com/office/officeart/2005/8/layout/orgChart1"/>
    <dgm:cxn modelId="{F5C4A0DF-C902-4776-B3BA-3A53A509C276}" srcId="{2ED3B462-9E27-4331-A093-C00A1DA4CF15}" destId="{73666048-9FDF-454E-9EAC-9C21842CCD50}" srcOrd="0" destOrd="0" parTransId="{05AC3F4B-5E48-4812-832D-4DC8CDEBB823}" sibTransId="{C0C05D21-B677-480F-BA27-6D51A48BA89D}"/>
    <dgm:cxn modelId="{BD5F95E0-8258-41D6-96C7-7BA76E976677}" type="presOf" srcId="{7BF591DF-3D1F-4834-B8CE-7995AAC37FB1}" destId="{508F52C2-8660-4E71-A607-31A098287F9C}" srcOrd="0" destOrd="0" presId="urn:microsoft.com/office/officeart/2005/8/layout/orgChart1"/>
    <dgm:cxn modelId="{554E33E7-C891-48C0-829A-3980D88A5156}" type="presOf" srcId="{F60FE999-129D-4EDA-9933-5D51C4E58AEF}" destId="{5405D2DE-C390-425E-BC25-1CA85551FE8A}" srcOrd="1" destOrd="0" presId="urn:microsoft.com/office/officeart/2005/8/layout/orgChart1"/>
    <dgm:cxn modelId="{3FCA99E7-6B24-4AF8-8438-EB2590BEE7DC}" type="presOf" srcId="{25B87C72-5D28-402E-913A-D5978BBE9A39}" destId="{3131E24C-E678-4E05-833C-1E912C2EA6F3}" srcOrd="0" destOrd="0" presId="urn:microsoft.com/office/officeart/2005/8/layout/orgChart1"/>
    <dgm:cxn modelId="{B1FBF9E7-D88D-4B52-B6BB-67E6A05C8588}" srcId="{238BA4A1-8294-427E-9DC2-91318274DD97}" destId="{48521854-4B90-48DB-9588-35A1299E1CE0}" srcOrd="2" destOrd="0" parTransId="{0E4B322C-A4EC-480C-8EE3-02AA766E9BC5}" sibTransId="{036ED893-D44E-4EEE-B8BB-6A670C5823AC}"/>
    <dgm:cxn modelId="{E541F1F0-6425-4F4F-9B70-83443E3782B4}" type="presOf" srcId="{EADAA165-3EC0-41F7-8060-204FB8C4FB83}" destId="{014846B5-EEE2-4AED-AC43-4EEDA576876F}" srcOrd="1" destOrd="0" presId="urn:microsoft.com/office/officeart/2005/8/layout/orgChart1"/>
    <dgm:cxn modelId="{3F1900F1-0AB1-4788-AA71-D540BA383476}" type="presOf" srcId="{C02EE97B-0291-4600-BAB0-90DDC3999759}" destId="{1F6C95A6-CCD6-4F61-AC5B-6AD2C651EFE2}" srcOrd="0" destOrd="0" presId="urn:microsoft.com/office/officeart/2005/8/layout/orgChart1"/>
    <dgm:cxn modelId="{DF36FDF1-EC4D-4F36-8200-C3406F5F84D2}" type="presOf" srcId="{A3ABB1C8-54E3-43A3-99D2-A57A1957E7DB}" destId="{4C324879-40E3-4265-9E1E-9F4DB92C0423}" srcOrd="0" destOrd="0" presId="urn:microsoft.com/office/officeart/2005/8/layout/orgChart1"/>
    <dgm:cxn modelId="{D63F30F5-D434-47E8-841F-BEB9DE96287F}" type="presOf" srcId="{9BBB6F00-3E4D-4D9E-94B9-8F66594B6F5A}" destId="{C337575C-AD4F-485B-9FAD-B59A8E0C8D06}" srcOrd="0" destOrd="0" presId="urn:microsoft.com/office/officeart/2005/8/layout/orgChart1"/>
    <dgm:cxn modelId="{AD9376FA-F777-475E-96C9-9E2DA3C26CDE}" type="presOf" srcId="{A4039744-8152-44DA-B861-E30487BF8A70}" destId="{93385CDE-3857-4014-91BA-76FB2DB50FF4}" srcOrd="0" destOrd="0" presId="urn:microsoft.com/office/officeart/2005/8/layout/orgChart1"/>
    <dgm:cxn modelId="{32BA78FC-A12C-41DC-B35B-408522F0BFC2}" type="presOf" srcId="{0C2BD3FF-FA0E-4677-AD9C-FAEDAB4FC7FA}" destId="{B911F927-3B83-4C1A-87B6-DC7CF748BD34}" srcOrd="0" destOrd="0" presId="urn:microsoft.com/office/officeart/2005/8/layout/orgChart1"/>
    <dgm:cxn modelId="{076C8BFD-3328-4A76-A966-0024AE05FE3A}" type="presOf" srcId="{9FC80264-0D31-4106-8FC4-218C1837D060}" destId="{7ABE8F9E-6EAA-4FCC-8155-5961701E1F4A}" srcOrd="1" destOrd="0" presId="urn:microsoft.com/office/officeart/2005/8/layout/orgChart1"/>
    <dgm:cxn modelId="{08C6B1FD-3892-41CE-94B3-EFF19623AEE0}" type="presOf" srcId="{9FC80264-0D31-4106-8FC4-218C1837D060}" destId="{BE50FE47-BA40-48D4-A0A1-2E998E652DE5}" srcOrd="0" destOrd="0" presId="urn:microsoft.com/office/officeart/2005/8/layout/orgChart1"/>
    <dgm:cxn modelId="{BFD475FF-CBF5-413F-A316-C3CE5C0AA63E}" type="presOf" srcId="{3E2DC764-5C0B-4975-A258-67F169324FAB}" destId="{60B2FDD0-97E1-42F5-97F5-643B9617EF21}" srcOrd="1" destOrd="0" presId="urn:microsoft.com/office/officeart/2005/8/layout/orgChart1"/>
    <dgm:cxn modelId="{3C3C652B-6452-4AE8-8666-A531F0AECB00}" type="presParOf" srcId="{DF4396DF-58FC-4E57-8231-F3A14446E429}" destId="{32AAF82D-A10E-4307-ADCF-297C9BF7AA09}" srcOrd="0" destOrd="0" presId="urn:microsoft.com/office/officeart/2005/8/layout/orgChart1"/>
    <dgm:cxn modelId="{8E553031-E4E1-41B4-B634-8095694047DA}" type="presParOf" srcId="{32AAF82D-A10E-4307-ADCF-297C9BF7AA09}" destId="{8ACE0592-5A38-4EDB-B24F-53DAADCBC230}" srcOrd="0" destOrd="0" presId="urn:microsoft.com/office/officeart/2005/8/layout/orgChart1"/>
    <dgm:cxn modelId="{300AAA71-5C91-46BD-88A1-01212D0A0314}" type="presParOf" srcId="{8ACE0592-5A38-4EDB-B24F-53DAADCBC230}" destId="{B368EE87-B2AF-44DF-BC37-9DEA016F8EC4}" srcOrd="0" destOrd="0" presId="urn:microsoft.com/office/officeart/2005/8/layout/orgChart1"/>
    <dgm:cxn modelId="{84801433-89B2-4893-9C90-E676D10EDA84}" type="presParOf" srcId="{8ACE0592-5A38-4EDB-B24F-53DAADCBC230}" destId="{54024350-441A-44AA-8CE3-BA5911A9D1D4}" srcOrd="1" destOrd="0" presId="urn:microsoft.com/office/officeart/2005/8/layout/orgChart1"/>
    <dgm:cxn modelId="{747B3573-1D38-417B-9183-CA01A14E98C8}" type="presParOf" srcId="{32AAF82D-A10E-4307-ADCF-297C9BF7AA09}" destId="{E94E2524-3388-463C-AD71-43D41D47F868}" srcOrd="1" destOrd="0" presId="urn:microsoft.com/office/officeart/2005/8/layout/orgChart1"/>
    <dgm:cxn modelId="{3307F841-AF49-4E37-9A5B-2BDDFD334B5F}" type="presParOf" srcId="{E94E2524-3388-463C-AD71-43D41D47F868}" destId="{1E96E5B9-8C21-496E-86C1-FE67E565A03A}" srcOrd="0" destOrd="0" presId="urn:microsoft.com/office/officeart/2005/8/layout/orgChart1"/>
    <dgm:cxn modelId="{A872CD3C-6F56-4994-BEA2-3C5611524D40}" type="presParOf" srcId="{E94E2524-3388-463C-AD71-43D41D47F868}" destId="{6ACD86A1-741C-4F8F-A3D4-11B7A8852AC1}" srcOrd="1" destOrd="0" presId="urn:microsoft.com/office/officeart/2005/8/layout/orgChart1"/>
    <dgm:cxn modelId="{F1F4960F-A613-4B54-B0DC-28BFF945418E}" type="presParOf" srcId="{6ACD86A1-741C-4F8F-A3D4-11B7A8852AC1}" destId="{6DDB2BC8-0345-4943-A533-4F4CD2C3DDFF}" srcOrd="0" destOrd="0" presId="urn:microsoft.com/office/officeart/2005/8/layout/orgChart1"/>
    <dgm:cxn modelId="{BDA6CEB6-244B-4D1D-ABAD-961935BF9AFE}" type="presParOf" srcId="{6DDB2BC8-0345-4943-A533-4F4CD2C3DDFF}" destId="{36036184-8F22-42F6-9215-E06AE93BF75A}" srcOrd="0" destOrd="0" presId="urn:microsoft.com/office/officeart/2005/8/layout/orgChart1"/>
    <dgm:cxn modelId="{F8C104F3-F0FD-4967-B482-04F3FBE2A0B0}" type="presParOf" srcId="{6DDB2BC8-0345-4943-A533-4F4CD2C3DDFF}" destId="{73508F40-A0D7-41A4-9396-13917A304E84}" srcOrd="1" destOrd="0" presId="urn:microsoft.com/office/officeart/2005/8/layout/orgChart1"/>
    <dgm:cxn modelId="{3211DEAA-3C64-4F92-9614-15112887EACB}" type="presParOf" srcId="{6ACD86A1-741C-4F8F-A3D4-11B7A8852AC1}" destId="{0F33E8AC-1915-4FAD-A24D-E21EE09A0D7F}" srcOrd="1" destOrd="0" presId="urn:microsoft.com/office/officeart/2005/8/layout/orgChart1"/>
    <dgm:cxn modelId="{17151AD9-1BF1-4564-A119-2A4BA9D32998}" type="presParOf" srcId="{0F33E8AC-1915-4FAD-A24D-E21EE09A0D7F}" destId="{851AA1C5-723A-44F7-A259-0D18399E8F8D}" srcOrd="0" destOrd="0" presId="urn:microsoft.com/office/officeart/2005/8/layout/orgChart1"/>
    <dgm:cxn modelId="{6571D336-2207-4BCF-915F-D1467A051A6B}" type="presParOf" srcId="{0F33E8AC-1915-4FAD-A24D-E21EE09A0D7F}" destId="{B30A466C-F6E4-4576-9741-B1BF55EEB1C2}" srcOrd="1" destOrd="0" presId="urn:microsoft.com/office/officeart/2005/8/layout/orgChart1"/>
    <dgm:cxn modelId="{85386B1D-B5AC-448C-A746-C2BC6CE3683F}" type="presParOf" srcId="{B30A466C-F6E4-4576-9741-B1BF55EEB1C2}" destId="{094B2A37-A72F-42B6-9D76-723947FAC900}" srcOrd="0" destOrd="0" presId="urn:microsoft.com/office/officeart/2005/8/layout/orgChart1"/>
    <dgm:cxn modelId="{F934BC70-23AE-4BA5-9E77-FF192623F415}" type="presParOf" srcId="{094B2A37-A72F-42B6-9D76-723947FAC900}" destId="{E8B6BE47-B2CC-4BD8-AB14-183CAB6951B2}" srcOrd="0" destOrd="0" presId="urn:microsoft.com/office/officeart/2005/8/layout/orgChart1"/>
    <dgm:cxn modelId="{AED5F0FD-0068-44BB-8227-D3C8C36D5D5D}" type="presParOf" srcId="{094B2A37-A72F-42B6-9D76-723947FAC900}" destId="{81C3A2C5-DBA6-43D3-89C3-A6FDDE1BB837}" srcOrd="1" destOrd="0" presId="urn:microsoft.com/office/officeart/2005/8/layout/orgChart1"/>
    <dgm:cxn modelId="{3D6C873F-D514-440C-AB5F-B258E6A1CBBD}" type="presParOf" srcId="{B30A466C-F6E4-4576-9741-B1BF55EEB1C2}" destId="{25A76077-E37B-4089-A36C-72839679839E}" srcOrd="1" destOrd="0" presId="urn:microsoft.com/office/officeart/2005/8/layout/orgChart1"/>
    <dgm:cxn modelId="{49CA5F92-B88D-4FF4-A1DA-BF499D281D98}" type="presParOf" srcId="{B30A466C-F6E4-4576-9741-B1BF55EEB1C2}" destId="{2748D628-98F1-4D1F-A9B5-337ECF6341CF}" srcOrd="2" destOrd="0" presId="urn:microsoft.com/office/officeart/2005/8/layout/orgChart1"/>
    <dgm:cxn modelId="{1DB098C4-3418-4B0D-A5DC-E4B0ACB28F71}" type="presParOf" srcId="{0F33E8AC-1915-4FAD-A24D-E21EE09A0D7F}" destId="{6D5657D0-FB98-4C0C-968D-E2DFA09E24E1}" srcOrd="2" destOrd="0" presId="urn:microsoft.com/office/officeart/2005/8/layout/orgChart1"/>
    <dgm:cxn modelId="{CD768F5E-BEF0-4F06-BE08-E026D8A49B3D}" type="presParOf" srcId="{0F33E8AC-1915-4FAD-A24D-E21EE09A0D7F}" destId="{640EB192-422A-4640-9391-88D4EA4D2AFD}" srcOrd="3" destOrd="0" presId="urn:microsoft.com/office/officeart/2005/8/layout/orgChart1"/>
    <dgm:cxn modelId="{F82C7E0D-39E1-4AC7-B222-4279129D7E5D}" type="presParOf" srcId="{640EB192-422A-4640-9391-88D4EA4D2AFD}" destId="{C46B1EE3-37AA-4BF8-8FD6-8F8C1A743331}" srcOrd="0" destOrd="0" presId="urn:microsoft.com/office/officeart/2005/8/layout/orgChart1"/>
    <dgm:cxn modelId="{5033454C-F1B0-4A7A-883F-43806BBC130D}" type="presParOf" srcId="{C46B1EE3-37AA-4BF8-8FD6-8F8C1A743331}" destId="{56AB858A-479F-43F8-9EE1-6C4A84121E7D}" srcOrd="0" destOrd="0" presId="urn:microsoft.com/office/officeart/2005/8/layout/orgChart1"/>
    <dgm:cxn modelId="{0266487F-80E5-449E-8CDB-864E8ABF6A3F}" type="presParOf" srcId="{C46B1EE3-37AA-4BF8-8FD6-8F8C1A743331}" destId="{DDCD0D9A-ECE3-444C-B705-6D8501D4AF63}" srcOrd="1" destOrd="0" presId="urn:microsoft.com/office/officeart/2005/8/layout/orgChart1"/>
    <dgm:cxn modelId="{6B85E517-C7E4-462E-92AB-72648B54A61F}" type="presParOf" srcId="{640EB192-422A-4640-9391-88D4EA4D2AFD}" destId="{2CE4A3B5-4C80-438B-9B20-332F2B9BEEF6}" srcOrd="1" destOrd="0" presId="urn:microsoft.com/office/officeart/2005/8/layout/orgChart1"/>
    <dgm:cxn modelId="{B855290B-93CF-4524-B4C5-AFF21AE73534}" type="presParOf" srcId="{640EB192-422A-4640-9391-88D4EA4D2AFD}" destId="{CFD5AE4B-064E-4220-A505-D79ECA978F59}" srcOrd="2" destOrd="0" presId="urn:microsoft.com/office/officeart/2005/8/layout/orgChart1"/>
    <dgm:cxn modelId="{DC3E5DF8-46D5-4E63-94DE-A9BA2090758F}" type="presParOf" srcId="{0F33E8AC-1915-4FAD-A24D-E21EE09A0D7F}" destId="{C9A54B3F-0736-495A-B32B-1DFA5835FD83}" srcOrd="4" destOrd="0" presId="urn:microsoft.com/office/officeart/2005/8/layout/orgChart1"/>
    <dgm:cxn modelId="{32DF2A3F-F6E7-49FF-B2B0-E4DF20F3EA9A}" type="presParOf" srcId="{0F33E8AC-1915-4FAD-A24D-E21EE09A0D7F}" destId="{6A41E252-E091-4BFF-9F9C-23FCFC91C0D3}" srcOrd="5" destOrd="0" presId="urn:microsoft.com/office/officeart/2005/8/layout/orgChart1"/>
    <dgm:cxn modelId="{990CE60F-B75A-4804-9CFA-4971DCBAE118}" type="presParOf" srcId="{6A41E252-E091-4BFF-9F9C-23FCFC91C0D3}" destId="{04D4C973-7086-40AA-B383-4717AB79EB4A}" srcOrd="0" destOrd="0" presId="urn:microsoft.com/office/officeart/2005/8/layout/orgChart1"/>
    <dgm:cxn modelId="{F21E1EDB-5BC9-41B8-8D78-740E87E53FE1}" type="presParOf" srcId="{04D4C973-7086-40AA-B383-4717AB79EB4A}" destId="{BE50FE47-BA40-48D4-A0A1-2E998E652DE5}" srcOrd="0" destOrd="0" presId="urn:microsoft.com/office/officeart/2005/8/layout/orgChart1"/>
    <dgm:cxn modelId="{C49C163D-BEB6-4F20-9672-810495D7451A}" type="presParOf" srcId="{04D4C973-7086-40AA-B383-4717AB79EB4A}" destId="{7ABE8F9E-6EAA-4FCC-8155-5961701E1F4A}" srcOrd="1" destOrd="0" presId="urn:microsoft.com/office/officeart/2005/8/layout/orgChart1"/>
    <dgm:cxn modelId="{EB4D3738-907E-450C-AD6C-32CCE9BCE90B}" type="presParOf" srcId="{6A41E252-E091-4BFF-9F9C-23FCFC91C0D3}" destId="{A89449F5-0B96-45C0-86D8-4BC1136A32E3}" srcOrd="1" destOrd="0" presId="urn:microsoft.com/office/officeart/2005/8/layout/orgChart1"/>
    <dgm:cxn modelId="{76208FB7-E761-46E8-8A94-108E150F0219}" type="presParOf" srcId="{6A41E252-E091-4BFF-9F9C-23FCFC91C0D3}" destId="{EE7FDC2A-4949-439F-A2A9-D9D703CE26FC}" srcOrd="2" destOrd="0" presId="urn:microsoft.com/office/officeart/2005/8/layout/orgChart1"/>
    <dgm:cxn modelId="{672F9D30-516B-4FB5-96BD-1BE26F970D4E}" type="presParOf" srcId="{0F33E8AC-1915-4FAD-A24D-E21EE09A0D7F}" destId="{DF5E49AC-239C-4278-88FB-B19C9177663A}" srcOrd="6" destOrd="0" presId="urn:microsoft.com/office/officeart/2005/8/layout/orgChart1"/>
    <dgm:cxn modelId="{60419945-2AC7-4B36-9B04-2E7A5FC620CA}" type="presParOf" srcId="{0F33E8AC-1915-4FAD-A24D-E21EE09A0D7F}" destId="{9A5E14F1-4E35-445C-ADDC-59EBA0E6F9E5}" srcOrd="7" destOrd="0" presId="urn:microsoft.com/office/officeart/2005/8/layout/orgChart1"/>
    <dgm:cxn modelId="{C10EBABE-853E-4EB4-BB0B-252FD37D8EDF}" type="presParOf" srcId="{9A5E14F1-4E35-445C-ADDC-59EBA0E6F9E5}" destId="{69EC0F3E-5FEC-4979-B8D1-291DC00A30AF}" srcOrd="0" destOrd="0" presId="urn:microsoft.com/office/officeart/2005/8/layout/orgChart1"/>
    <dgm:cxn modelId="{7FB95408-66AE-428F-8E6C-B7D278761705}" type="presParOf" srcId="{69EC0F3E-5FEC-4979-B8D1-291DC00A30AF}" destId="{9B2179C4-FF40-4F3C-A74A-FECA395FFB23}" srcOrd="0" destOrd="0" presId="urn:microsoft.com/office/officeart/2005/8/layout/orgChart1"/>
    <dgm:cxn modelId="{AA16CAD4-F034-4119-94F3-9FB173DA415C}" type="presParOf" srcId="{69EC0F3E-5FEC-4979-B8D1-291DC00A30AF}" destId="{909954C6-BDA9-4685-8CB8-41B7363F2885}" srcOrd="1" destOrd="0" presId="urn:microsoft.com/office/officeart/2005/8/layout/orgChart1"/>
    <dgm:cxn modelId="{35DE5C2E-B887-4B9C-B36E-288C892CED7D}" type="presParOf" srcId="{9A5E14F1-4E35-445C-ADDC-59EBA0E6F9E5}" destId="{FDA7F64B-B88A-4E8C-8DCE-16208CE82A59}" srcOrd="1" destOrd="0" presId="urn:microsoft.com/office/officeart/2005/8/layout/orgChart1"/>
    <dgm:cxn modelId="{E6EC9288-19CA-4268-B1B4-B59EDA9A4D38}" type="presParOf" srcId="{9A5E14F1-4E35-445C-ADDC-59EBA0E6F9E5}" destId="{29931868-E188-4554-8524-EC5CBA75760E}" srcOrd="2" destOrd="0" presId="urn:microsoft.com/office/officeart/2005/8/layout/orgChart1"/>
    <dgm:cxn modelId="{B1DFDED6-97E9-41CE-B09E-AEAD672A3778}" type="presParOf" srcId="{0F33E8AC-1915-4FAD-A24D-E21EE09A0D7F}" destId="{346A62B3-CA1E-4648-A352-55D899A5D90A}" srcOrd="8" destOrd="0" presId="urn:microsoft.com/office/officeart/2005/8/layout/orgChart1"/>
    <dgm:cxn modelId="{5B03EED2-751E-4E5B-A79A-7709C6A72EEC}" type="presParOf" srcId="{0F33E8AC-1915-4FAD-A24D-E21EE09A0D7F}" destId="{90042AAC-F5CF-4C72-B483-469F7C9194E0}" srcOrd="9" destOrd="0" presId="urn:microsoft.com/office/officeart/2005/8/layout/orgChart1"/>
    <dgm:cxn modelId="{148AD548-88C8-4D7B-81FC-BEB4B15275E0}" type="presParOf" srcId="{90042AAC-F5CF-4C72-B483-469F7C9194E0}" destId="{A2B90105-9F8E-4CC7-968F-C6C63F4FDF0C}" srcOrd="0" destOrd="0" presId="urn:microsoft.com/office/officeart/2005/8/layout/orgChart1"/>
    <dgm:cxn modelId="{EDDD9BAD-158B-47AA-8653-B776D7BE5939}" type="presParOf" srcId="{A2B90105-9F8E-4CC7-968F-C6C63F4FDF0C}" destId="{4439DB31-FD0F-4D97-8B78-473612A8578A}" srcOrd="0" destOrd="0" presId="urn:microsoft.com/office/officeart/2005/8/layout/orgChart1"/>
    <dgm:cxn modelId="{1AB54DF0-DC7E-4726-80C2-ABA2CA1AFAAF}" type="presParOf" srcId="{A2B90105-9F8E-4CC7-968F-C6C63F4FDF0C}" destId="{AEF60CAA-4EC8-4D67-B89E-066A7F798618}" srcOrd="1" destOrd="0" presId="urn:microsoft.com/office/officeart/2005/8/layout/orgChart1"/>
    <dgm:cxn modelId="{3C096C6A-E896-4A9C-A912-B6CB13F25F36}" type="presParOf" srcId="{90042AAC-F5CF-4C72-B483-469F7C9194E0}" destId="{9C43A291-B7BE-4A67-88D1-B2D2DC7EBFDA}" srcOrd="1" destOrd="0" presId="urn:microsoft.com/office/officeart/2005/8/layout/orgChart1"/>
    <dgm:cxn modelId="{31A3723D-BBCD-4B34-AB0D-3E82EA87D5FC}" type="presParOf" srcId="{90042AAC-F5CF-4C72-B483-469F7C9194E0}" destId="{BFEC66D2-2C4B-4840-9717-9B1482DEE5C0}" srcOrd="2" destOrd="0" presId="urn:microsoft.com/office/officeart/2005/8/layout/orgChart1"/>
    <dgm:cxn modelId="{3E2E9877-D534-4646-9E24-0CF7BE7A7558}" type="presParOf" srcId="{6ACD86A1-741C-4F8F-A3D4-11B7A8852AC1}" destId="{A4409A67-19E1-48C2-B632-1BCC12820435}" srcOrd="2" destOrd="0" presId="urn:microsoft.com/office/officeart/2005/8/layout/orgChart1"/>
    <dgm:cxn modelId="{44D35021-660E-44EF-8A79-061D8E468A4D}" type="presParOf" srcId="{E94E2524-3388-463C-AD71-43D41D47F868}" destId="{2472A0F4-BF96-48AD-B9BD-3641AE19F6F0}" srcOrd="2" destOrd="0" presId="urn:microsoft.com/office/officeart/2005/8/layout/orgChart1"/>
    <dgm:cxn modelId="{D17958E4-9F1B-4270-9C41-FCE995291D64}" type="presParOf" srcId="{E94E2524-3388-463C-AD71-43D41D47F868}" destId="{8B239B01-4803-45DA-B583-3D6B402885EA}" srcOrd="3" destOrd="0" presId="urn:microsoft.com/office/officeart/2005/8/layout/orgChart1"/>
    <dgm:cxn modelId="{43ABB1F3-F3DB-4C3F-86CE-0418EC5F908A}" type="presParOf" srcId="{8B239B01-4803-45DA-B583-3D6B402885EA}" destId="{E9EFF981-D229-4005-83AA-14FABF1574C8}" srcOrd="0" destOrd="0" presId="urn:microsoft.com/office/officeart/2005/8/layout/orgChart1"/>
    <dgm:cxn modelId="{A3EA7DEE-79FA-418F-8F60-6FEBE80759FB}" type="presParOf" srcId="{E9EFF981-D229-4005-83AA-14FABF1574C8}" destId="{2CF84D1E-263C-4DDC-9F30-1AEB7933B5CD}" srcOrd="0" destOrd="0" presId="urn:microsoft.com/office/officeart/2005/8/layout/orgChart1"/>
    <dgm:cxn modelId="{2993223B-085A-462B-A409-1BDDAF5CEA0F}" type="presParOf" srcId="{E9EFF981-D229-4005-83AA-14FABF1574C8}" destId="{3DC37080-C8E2-4B8B-8D17-915E1D68928C}" srcOrd="1" destOrd="0" presId="urn:microsoft.com/office/officeart/2005/8/layout/orgChart1"/>
    <dgm:cxn modelId="{3FB64F9C-2F69-427C-AB77-8595655586C5}" type="presParOf" srcId="{8B239B01-4803-45DA-B583-3D6B402885EA}" destId="{ECCAB7CE-00B6-42E0-8D4D-45FD94A6D719}" srcOrd="1" destOrd="0" presId="urn:microsoft.com/office/officeart/2005/8/layout/orgChart1"/>
    <dgm:cxn modelId="{31BE9C79-1AFA-4635-9A0D-857D80E499A0}" type="presParOf" srcId="{ECCAB7CE-00B6-42E0-8D4D-45FD94A6D719}" destId="{93385CDE-3857-4014-91BA-76FB2DB50FF4}" srcOrd="0" destOrd="0" presId="urn:microsoft.com/office/officeart/2005/8/layout/orgChart1"/>
    <dgm:cxn modelId="{47C124FC-71C5-44C2-97DE-78BE58EA51A1}" type="presParOf" srcId="{ECCAB7CE-00B6-42E0-8D4D-45FD94A6D719}" destId="{02933BE9-0885-4572-962B-60A5E44B2914}" srcOrd="1" destOrd="0" presId="urn:microsoft.com/office/officeart/2005/8/layout/orgChart1"/>
    <dgm:cxn modelId="{6AED5299-76A1-4749-BE64-F80D7F5E9728}" type="presParOf" srcId="{02933BE9-0885-4572-962B-60A5E44B2914}" destId="{6D66B05A-D034-49CB-8E7A-737ADE46B5A6}" srcOrd="0" destOrd="0" presId="urn:microsoft.com/office/officeart/2005/8/layout/orgChart1"/>
    <dgm:cxn modelId="{E0F22374-0970-4787-B2DB-5B2E597FC749}" type="presParOf" srcId="{6D66B05A-D034-49CB-8E7A-737ADE46B5A6}" destId="{15AC9587-B0A5-43FA-A441-94E58DBD1DA2}" srcOrd="0" destOrd="0" presId="urn:microsoft.com/office/officeart/2005/8/layout/orgChart1"/>
    <dgm:cxn modelId="{2B94DB6F-0752-4705-B5C4-DAB16EE73759}" type="presParOf" srcId="{6D66B05A-D034-49CB-8E7A-737ADE46B5A6}" destId="{2955E72C-ECE6-49B4-8D80-BC63FDEEBCF5}" srcOrd="1" destOrd="0" presId="urn:microsoft.com/office/officeart/2005/8/layout/orgChart1"/>
    <dgm:cxn modelId="{3F5DF23E-3500-4B58-9E62-C24DE5D65583}" type="presParOf" srcId="{02933BE9-0885-4572-962B-60A5E44B2914}" destId="{5495C06D-58FA-4F07-B23E-902B99CC1A09}" srcOrd="1" destOrd="0" presId="urn:microsoft.com/office/officeart/2005/8/layout/orgChart1"/>
    <dgm:cxn modelId="{8EA911DC-C2F5-4B92-A814-E0E5A80C64C4}" type="presParOf" srcId="{02933BE9-0885-4572-962B-60A5E44B2914}" destId="{631DDA0A-7EB8-4076-BF72-257887247D14}" srcOrd="2" destOrd="0" presId="urn:microsoft.com/office/officeart/2005/8/layout/orgChart1"/>
    <dgm:cxn modelId="{6913DB85-7DB3-44ED-8DBF-E79E05D5D8CB}" type="presParOf" srcId="{ECCAB7CE-00B6-42E0-8D4D-45FD94A6D719}" destId="{DE2499CF-0372-4314-B4CE-62A2E0513CCD}" srcOrd="2" destOrd="0" presId="urn:microsoft.com/office/officeart/2005/8/layout/orgChart1"/>
    <dgm:cxn modelId="{B09B497D-DE93-4A86-ADB1-454E99072F0B}" type="presParOf" srcId="{ECCAB7CE-00B6-42E0-8D4D-45FD94A6D719}" destId="{9BB92B71-5ED6-4184-AC05-A394DBF8FFCD}" srcOrd="3" destOrd="0" presId="urn:microsoft.com/office/officeart/2005/8/layout/orgChart1"/>
    <dgm:cxn modelId="{2B8383C0-A5DA-4638-B4F3-3AC34AA26FAD}" type="presParOf" srcId="{9BB92B71-5ED6-4184-AC05-A394DBF8FFCD}" destId="{AC3B6C73-8B18-4711-BB81-930E7458A05F}" srcOrd="0" destOrd="0" presId="urn:microsoft.com/office/officeart/2005/8/layout/orgChart1"/>
    <dgm:cxn modelId="{BF853C87-F280-4613-9A67-2F2472BD4986}" type="presParOf" srcId="{AC3B6C73-8B18-4711-BB81-930E7458A05F}" destId="{3A3BCE2A-1F97-49C3-81A6-E3AEDB093D2A}" srcOrd="0" destOrd="0" presId="urn:microsoft.com/office/officeart/2005/8/layout/orgChart1"/>
    <dgm:cxn modelId="{7C927D05-0996-419B-A27A-7FB4F16AD01B}" type="presParOf" srcId="{AC3B6C73-8B18-4711-BB81-930E7458A05F}" destId="{014846B5-EEE2-4AED-AC43-4EEDA576876F}" srcOrd="1" destOrd="0" presId="urn:microsoft.com/office/officeart/2005/8/layout/orgChart1"/>
    <dgm:cxn modelId="{94F96649-94FC-4AC8-A2F7-B577C8648163}" type="presParOf" srcId="{9BB92B71-5ED6-4184-AC05-A394DBF8FFCD}" destId="{75293C43-BAD3-4CA3-A885-F6701B66E997}" srcOrd="1" destOrd="0" presId="urn:microsoft.com/office/officeart/2005/8/layout/orgChart1"/>
    <dgm:cxn modelId="{8DA6697B-1AC3-4A6D-B578-5F81A0813A9B}" type="presParOf" srcId="{9BB92B71-5ED6-4184-AC05-A394DBF8FFCD}" destId="{387A120F-28D7-471A-B32D-662EFDD0714B}" srcOrd="2" destOrd="0" presId="urn:microsoft.com/office/officeart/2005/8/layout/orgChart1"/>
    <dgm:cxn modelId="{B142B212-F1BE-4DDD-9DF9-303AC8ED6F3B}" type="presParOf" srcId="{ECCAB7CE-00B6-42E0-8D4D-45FD94A6D719}" destId="{C58BE153-59ED-4AB5-B427-E7FD4EA2B07A}" srcOrd="4" destOrd="0" presId="urn:microsoft.com/office/officeart/2005/8/layout/orgChart1"/>
    <dgm:cxn modelId="{1FE75C72-89D8-4CD5-9729-9390FA7B117E}" type="presParOf" srcId="{ECCAB7CE-00B6-42E0-8D4D-45FD94A6D719}" destId="{0C319416-C683-4097-BDF6-A892B5ECB64F}" srcOrd="5" destOrd="0" presId="urn:microsoft.com/office/officeart/2005/8/layout/orgChart1"/>
    <dgm:cxn modelId="{F4A99496-4AD3-4F16-A927-795A4320B30E}" type="presParOf" srcId="{0C319416-C683-4097-BDF6-A892B5ECB64F}" destId="{248038C9-2F9A-4BE6-9493-4BDF47F0AA78}" srcOrd="0" destOrd="0" presId="urn:microsoft.com/office/officeart/2005/8/layout/orgChart1"/>
    <dgm:cxn modelId="{219A5917-BCDD-4A73-872A-DAAFFE0CD3F4}" type="presParOf" srcId="{248038C9-2F9A-4BE6-9493-4BDF47F0AA78}" destId="{37C09BA6-1088-4E72-B225-D1CAA1FC78AF}" srcOrd="0" destOrd="0" presId="urn:microsoft.com/office/officeart/2005/8/layout/orgChart1"/>
    <dgm:cxn modelId="{C5692853-8D0F-42B9-B38D-C35C508E9B9A}" type="presParOf" srcId="{248038C9-2F9A-4BE6-9493-4BDF47F0AA78}" destId="{C9F3805B-A63E-4228-86C0-51FE87066E59}" srcOrd="1" destOrd="0" presId="urn:microsoft.com/office/officeart/2005/8/layout/orgChart1"/>
    <dgm:cxn modelId="{8D877B8D-25A6-4405-A2CA-CBB8FC3A0C2B}" type="presParOf" srcId="{0C319416-C683-4097-BDF6-A892B5ECB64F}" destId="{EB350AEB-611B-4D34-A666-C0D630B1CD86}" srcOrd="1" destOrd="0" presId="urn:microsoft.com/office/officeart/2005/8/layout/orgChart1"/>
    <dgm:cxn modelId="{234EB0F8-2F76-4063-A067-172B8249F402}" type="presParOf" srcId="{0C319416-C683-4097-BDF6-A892B5ECB64F}" destId="{0A23C396-BF0A-482A-A788-2D993E8FE0C8}" srcOrd="2" destOrd="0" presId="urn:microsoft.com/office/officeart/2005/8/layout/orgChart1"/>
    <dgm:cxn modelId="{725D23E6-80F5-4574-A87D-3AA431B59AEE}" type="presParOf" srcId="{ECCAB7CE-00B6-42E0-8D4D-45FD94A6D719}" destId="{DCD9573B-1C0D-4DC5-A79C-7FF45DD2557A}" srcOrd="6" destOrd="0" presId="urn:microsoft.com/office/officeart/2005/8/layout/orgChart1"/>
    <dgm:cxn modelId="{36377EB1-E944-4EF1-84F5-3E1180B71B7B}" type="presParOf" srcId="{ECCAB7CE-00B6-42E0-8D4D-45FD94A6D719}" destId="{4EF97041-BD96-4B0C-A58D-2F216D669D5C}" srcOrd="7" destOrd="0" presId="urn:microsoft.com/office/officeart/2005/8/layout/orgChart1"/>
    <dgm:cxn modelId="{2F1BCBA5-080A-48EC-B9EE-8A0DF93871F4}" type="presParOf" srcId="{4EF97041-BD96-4B0C-A58D-2F216D669D5C}" destId="{435F7098-FF1E-40A1-B421-A46958C5C99E}" srcOrd="0" destOrd="0" presId="urn:microsoft.com/office/officeart/2005/8/layout/orgChart1"/>
    <dgm:cxn modelId="{A682FFA6-16A1-4A35-BE8B-B0C51E7A3058}" type="presParOf" srcId="{435F7098-FF1E-40A1-B421-A46958C5C99E}" destId="{D1964100-5FBA-4D63-A632-A8EF3F17D5DE}" srcOrd="0" destOrd="0" presId="urn:microsoft.com/office/officeart/2005/8/layout/orgChart1"/>
    <dgm:cxn modelId="{F81E1D55-D356-4F94-AF10-60527EE9C353}" type="presParOf" srcId="{435F7098-FF1E-40A1-B421-A46958C5C99E}" destId="{60B2FDD0-97E1-42F5-97F5-643B9617EF21}" srcOrd="1" destOrd="0" presId="urn:microsoft.com/office/officeart/2005/8/layout/orgChart1"/>
    <dgm:cxn modelId="{E5640B5F-D335-446E-B671-3B1CC47C93DE}" type="presParOf" srcId="{4EF97041-BD96-4B0C-A58D-2F216D669D5C}" destId="{4ADD3C16-0BE1-4E38-9185-EDC88932817F}" srcOrd="1" destOrd="0" presId="urn:microsoft.com/office/officeart/2005/8/layout/orgChart1"/>
    <dgm:cxn modelId="{A6B78494-A6A7-43B9-8ECF-841532325666}" type="presParOf" srcId="{4EF97041-BD96-4B0C-A58D-2F216D669D5C}" destId="{62FD262F-41D6-4562-A19A-FFA527C3A81C}" srcOrd="2" destOrd="0" presId="urn:microsoft.com/office/officeart/2005/8/layout/orgChart1"/>
    <dgm:cxn modelId="{73BEC07F-63A9-4114-9C6E-E00BB4DD24EC}" type="presParOf" srcId="{ECCAB7CE-00B6-42E0-8D4D-45FD94A6D719}" destId="{C337575C-AD4F-485B-9FAD-B59A8E0C8D06}" srcOrd="8" destOrd="0" presId="urn:microsoft.com/office/officeart/2005/8/layout/orgChart1"/>
    <dgm:cxn modelId="{BCD02FF1-6F7D-41E7-81A1-6B1DB057FF7D}" type="presParOf" srcId="{ECCAB7CE-00B6-42E0-8D4D-45FD94A6D719}" destId="{A2545F7E-868B-4880-8CD3-26A2AC2085BA}" srcOrd="9" destOrd="0" presId="urn:microsoft.com/office/officeart/2005/8/layout/orgChart1"/>
    <dgm:cxn modelId="{663BBB19-8A67-4FC9-BE6A-B9B9FEDE59B3}" type="presParOf" srcId="{A2545F7E-868B-4880-8CD3-26A2AC2085BA}" destId="{F37E58DE-3886-403D-9EB6-2007261C5C16}" srcOrd="0" destOrd="0" presId="urn:microsoft.com/office/officeart/2005/8/layout/orgChart1"/>
    <dgm:cxn modelId="{EDAC8744-F9C2-4BCE-9B37-1457DB5ADC88}" type="presParOf" srcId="{F37E58DE-3886-403D-9EB6-2007261C5C16}" destId="{EC9D0798-BA4F-4D21-A06F-93581A9492F0}" srcOrd="0" destOrd="0" presId="urn:microsoft.com/office/officeart/2005/8/layout/orgChart1"/>
    <dgm:cxn modelId="{397A67EF-C12F-4CC8-B327-2CFE07BD8304}" type="presParOf" srcId="{F37E58DE-3886-403D-9EB6-2007261C5C16}" destId="{3C8DB4CD-494B-43FD-B4A4-C611A48439A6}" srcOrd="1" destOrd="0" presId="urn:microsoft.com/office/officeart/2005/8/layout/orgChart1"/>
    <dgm:cxn modelId="{E93A7AF3-A0C0-424C-8980-6DC27802C36B}" type="presParOf" srcId="{A2545F7E-868B-4880-8CD3-26A2AC2085BA}" destId="{A94E8863-E738-4231-883D-7E91F923EE08}" srcOrd="1" destOrd="0" presId="urn:microsoft.com/office/officeart/2005/8/layout/orgChart1"/>
    <dgm:cxn modelId="{DDF146D5-8A12-48DA-BF26-3D9749CE7F82}" type="presParOf" srcId="{A2545F7E-868B-4880-8CD3-26A2AC2085BA}" destId="{8F26638A-B67A-461F-A638-C28818FB855A}" srcOrd="2" destOrd="0" presId="urn:microsoft.com/office/officeart/2005/8/layout/orgChart1"/>
    <dgm:cxn modelId="{94676E06-32FF-487E-96A1-4B4BC7612678}" type="presParOf" srcId="{8B239B01-4803-45DA-B583-3D6B402885EA}" destId="{1F259425-E819-422F-B721-1AFAE49579BD}" srcOrd="2" destOrd="0" presId="urn:microsoft.com/office/officeart/2005/8/layout/orgChart1"/>
    <dgm:cxn modelId="{5D3BFE47-C926-442B-BA88-424DD663B56F}" type="presParOf" srcId="{E94E2524-3388-463C-AD71-43D41D47F868}" destId="{844FB916-AB39-4F72-ABFD-9FC6D286A7F6}" srcOrd="4" destOrd="0" presId="urn:microsoft.com/office/officeart/2005/8/layout/orgChart1"/>
    <dgm:cxn modelId="{495BCB1F-9232-4982-8C00-DBB2A46BF7A0}" type="presParOf" srcId="{E94E2524-3388-463C-AD71-43D41D47F868}" destId="{2592E11D-1E5A-42B7-A113-42BFA6B59754}" srcOrd="5" destOrd="0" presId="urn:microsoft.com/office/officeart/2005/8/layout/orgChart1"/>
    <dgm:cxn modelId="{79A5619D-B48F-4ADB-BD68-056B4E5D7777}" type="presParOf" srcId="{2592E11D-1E5A-42B7-A113-42BFA6B59754}" destId="{B75570B1-876F-4057-B8CC-21366E59DE43}" srcOrd="0" destOrd="0" presId="urn:microsoft.com/office/officeart/2005/8/layout/orgChart1"/>
    <dgm:cxn modelId="{D8D4E58B-4BC6-4E62-813F-1A076C8C053F}" type="presParOf" srcId="{B75570B1-876F-4057-B8CC-21366E59DE43}" destId="{A34A2F46-13CF-4129-9437-95DEDFE715A4}" srcOrd="0" destOrd="0" presId="urn:microsoft.com/office/officeart/2005/8/layout/orgChart1"/>
    <dgm:cxn modelId="{5AF5F0CB-6AB9-411F-AC3F-99AF9CB459A6}" type="presParOf" srcId="{B75570B1-876F-4057-B8CC-21366E59DE43}" destId="{8DF6B10C-E35C-4880-9BB1-057399AF2253}" srcOrd="1" destOrd="0" presId="urn:microsoft.com/office/officeart/2005/8/layout/orgChart1"/>
    <dgm:cxn modelId="{96C60D73-00FE-4011-9E47-90E316E66E24}" type="presParOf" srcId="{2592E11D-1E5A-42B7-A113-42BFA6B59754}" destId="{9EE9951B-83BD-45A7-B24A-877DE7CD4F23}" srcOrd="1" destOrd="0" presId="urn:microsoft.com/office/officeart/2005/8/layout/orgChart1"/>
    <dgm:cxn modelId="{6CA916A0-1BDA-4EC6-BAD0-30047DB1FE37}" type="presParOf" srcId="{9EE9951B-83BD-45A7-B24A-877DE7CD4F23}" destId="{49A5F76E-821C-4F26-9467-834515D78C12}" srcOrd="0" destOrd="0" presId="urn:microsoft.com/office/officeart/2005/8/layout/orgChart1"/>
    <dgm:cxn modelId="{77231386-64A9-4042-AC73-842E3C6FA766}" type="presParOf" srcId="{9EE9951B-83BD-45A7-B24A-877DE7CD4F23}" destId="{AD0C7074-BADF-4978-8F23-4AF31FE89C9E}" srcOrd="1" destOrd="0" presId="urn:microsoft.com/office/officeart/2005/8/layout/orgChart1"/>
    <dgm:cxn modelId="{770A41A7-7037-427E-BE85-319A56A4837B}" type="presParOf" srcId="{AD0C7074-BADF-4978-8F23-4AF31FE89C9E}" destId="{2B94C317-6D36-4060-9345-76153D77C9DA}" srcOrd="0" destOrd="0" presId="urn:microsoft.com/office/officeart/2005/8/layout/orgChart1"/>
    <dgm:cxn modelId="{0BF4B490-A2FA-4067-9EC3-0EFD9186EE07}" type="presParOf" srcId="{2B94C317-6D36-4060-9345-76153D77C9DA}" destId="{4C6EDE7B-39FF-44AA-83D7-FEDB7A5B7D1B}" srcOrd="0" destOrd="0" presId="urn:microsoft.com/office/officeart/2005/8/layout/orgChart1"/>
    <dgm:cxn modelId="{C674A4F2-1DC5-4FCC-A53F-94C63451B1E7}" type="presParOf" srcId="{2B94C317-6D36-4060-9345-76153D77C9DA}" destId="{72B574F5-96CB-48F2-9843-5C6DFE624641}" srcOrd="1" destOrd="0" presId="urn:microsoft.com/office/officeart/2005/8/layout/orgChart1"/>
    <dgm:cxn modelId="{4A9ED14F-4C08-406F-B2EF-F2AA6D246F28}" type="presParOf" srcId="{AD0C7074-BADF-4978-8F23-4AF31FE89C9E}" destId="{92FFEA9F-3152-43FC-AB55-F22739198351}" srcOrd="1" destOrd="0" presId="urn:microsoft.com/office/officeart/2005/8/layout/orgChart1"/>
    <dgm:cxn modelId="{3F01C7E6-BE7E-44B1-B3B3-7A132ED49923}" type="presParOf" srcId="{AD0C7074-BADF-4978-8F23-4AF31FE89C9E}" destId="{DAEA5B39-3C6F-4560-8126-F48FD90A77DE}" srcOrd="2" destOrd="0" presId="urn:microsoft.com/office/officeart/2005/8/layout/orgChart1"/>
    <dgm:cxn modelId="{C9C8D8D7-6D87-49E1-A7E8-BBDF7D3D7213}" type="presParOf" srcId="{9EE9951B-83BD-45A7-B24A-877DE7CD4F23}" destId="{084F8FF8-257F-4584-B8F4-9A5B3D09996F}" srcOrd="2" destOrd="0" presId="urn:microsoft.com/office/officeart/2005/8/layout/orgChart1"/>
    <dgm:cxn modelId="{AF9A132D-7032-4101-8651-60BFCCBA6C54}" type="presParOf" srcId="{9EE9951B-83BD-45A7-B24A-877DE7CD4F23}" destId="{A27442A9-70C7-42F7-AAED-3215D643B217}" srcOrd="3" destOrd="0" presId="urn:microsoft.com/office/officeart/2005/8/layout/orgChart1"/>
    <dgm:cxn modelId="{C18270C8-1B30-49FF-9DCC-C85B3DACDF8A}" type="presParOf" srcId="{A27442A9-70C7-42F7-AAED-3215D643B217}" destId="{F1C9AE09-C93E-4572-90E8-AC8B5DF325DF}" srcOrd="0" destOrd="0" presId="urn:microsoft.com/office/officeart/2005/8/layout/orgChart1"/>
    <dgm:cxn modelId="{7C959D3A-77A3-4845-B596-C723DDE6E050}" type="presParOf" srcId="{F1C9AE09-C93E-4572-90E8-AC8B5DF325DF}" destId="{8D1107A8-EF10-46F0-899F-7520C9DA0420}" srcOrd="0" destOrd="0" presId="urn:microsoft.com/office/officeart/2005/8/layout/orgChart1"/>
    <dgm:cxn modelId="{3D818051-D61B-4687-9F1F-7F57506DAFEB}" type="presParOf" srcId="{F1C9AE09-C93E-4572-90E8-AC8B5DF325DF}" destId="{948FD3B3-9051-49AB-B1EF-30808F383102}" srcOrd="1" destOrd="0" presId="urn:microsoft.com/office/officeart/2005/8/layout/orgChart1"/>
    <dgm:cxn modelId="{47B93B6B-F216-42A8-9442-0F06AB9F1A11}" type="presParOf" srcId="{A27442A9-70C7-42F7-AAED-3215D643B217}" destId="{586DB236-8955-4949-ABCF-F5F7911A1D9C}" srcOrd="1" destOrd="0" presId="urn:microsoft.com/office/officeart/2005/8/layout/orgChart1"/>
    <dgm:cxn modelId="{4E946382-9908-4126-8C18-5980B7069F8C}" type="presParOf" srcId="{A27442A9-70C7-42F7-AAED-3215D643B217}" destId="{985715B4-5AFC-4250-A9BF-7DDA0B6FA8BE}" srcOrd="2" destOrd="0" presId="urn:microsoft.com/office/officeart/2005/8/layout/orgChart1"/>
    <dgm:cxn modelId="{9EC4DF4E-9826-4888-8AF4-D975FE915E14}" type="presParOf" srcId="{9EE9951B-83BD-45A7-B24A-877DE7CD4F23}" destId="{A330ADFB-E5FD-416B-A7C4-36515476FAFC}" srcOrd="4" destOrd="0" presId="urn:microsoft.com/office/officeart/2005/8/layout/orgChart1"/>
    <dgm:cxn modelId="{32BB028E-A585-44C2-96B5-0EF6F999DD61}" type="presParOf" srcId="{9EE9951B-83BD-45A7-B24A-877DE7CD4F23}" destId="{6B9A9FFB-BCE1-4F21-B9BB-FB1A95A7A321}" srcOrd="5" destOrd="0" presId="urn:microsoft.com/office/officeart/2005/8/layout/orgChart1"/>
    <dgm:cxn modelId="{A0D340E4-01B3-434C-BB23-A01266FF170A}" type="presParOf" srcId="{6B9A9FFB-BCE1-4F21-B9BB-FB1A95A7A321}" destId="{60CF0E77-AD4C-45F0-A7B0-606A6FB0CD02}" srcOrd="0" destOrd="0" presId="urn:microsoft.com/office/officeart/2005/8/layout/orgChart1"/>
    <dgm:cxn modelId="{92392EBE-90D6-43AC-AF1C-874EA4DC71FE}" type="presParOf" srcId="{60CF0E77-AD4C-45F0-A7B0-606A6FB0CD02}" destId="{409E66C5-2968-44D5-87BD-CD48DE47901E}" srcOrd="0" destOrd="0" presId="urn:microsoft.com/office/officeart/2005/8/layout/orgChart1"/>
    <dgm:cxn modelId="{628EEBFB-CA53-4FCC-99EA-4932EDFFD079}" type="presParOf" srcId="{60CF0E77-AD4C-45F0-A7B0-606A6FB0CD02}" destId="{6D912A0D-90B3-4BC5-97F9-81A9A2CC0513}" srcOrd="1" destOrd="0" presId="urn:microsoft.com/office/officeart/2005/8/layout/orgChart1"/>
    <dgm:cxn modelId="{C12A25F1-9A69-4421-B183-4D490D53339A}" type="presParOf" srcId="{6B9A9FFB-BCE1-4F21-B9BB-FB1A95A7A321}" destId="{6D0AA661-5367-412D-8808-37CC76A81ECD}" srcOrd="1" destOrd="0" presId="urn:microsoft.com/office/officeart/2005/8/layout/orgChart1"/>
    <dgm:cxn modelId="{A0E3630E-7282-4503-8E9B-2441A559B882}" type="presParOf" srcId="{6B9A9FFB-BCE1-4F21-B9BB-FB1A95A7A321}" destId="{8653B293-08EF-4B97-97C6-DF8018FA9A20}" srcOrd="2" destOrd="0" presId="urn:microsoft.com/office/officeart/2005/8/layout/orgChart1"/>
    <dgm:cxn modelId="{F8393E59-5565-4510-8F57-C9BEC72694D7}" type="presParOf" srcId="{9EE9951B-83BD-45A7-B24A-877DE7CD4F23}" destId="{71812CFF-AB12-401E-B0A9-B36C7030B197}" srcOrd="6" destOrd="0" presId="urn:microsoft.com/office/officeart/2005/8/layout/orgChart1"/>
    <dgm:cxn modelId="{04752E89-0EB0-408D-8EC6-B2D9F0051E17}" type="presParOf" srcId="{9EE9951B-83BD-45A7-B24A-877DE7CD4F23}" destId="{3239ABF0-6E54-4231-AC39-F7740F5F0584}" srcOrd="7" destOrd="0" presId="urn:microsoft.com/office/officeart/2005/8/layout/orgChart1"/>
    <dgm:cxn modelId="{36DB688B-39BF-412C-B7E4-E96E4EDA7BDE}" type="presParOf" srcId="{3239ABF0-6E54-4231-AC39-F7740F5F0584}" destId="{05A3B1AA-74AD-4619-9198-D6BB7C8A4601}" srcOrd="0" destOrd="0" presId="urn:microsoft.com/office/officeart/2005/8/layout/orgChart1"/>
    <dgm:cxn modelId="{74984D5C-F9B1-447F-B8B5-68E4F97135DD}" type="presParOf" srcId="{05A3B1AA-74AD-4619-9198-D6BB7C8A4601}" destId="{4C324879-40E3-4265-9E1E-9F4DB92C0423}" srcOrd="0" destOrd="0" presId="urn:microsoft.com/office/officeart/2005/8/layout/orgChart1"/>
    <dgm:cxn modelId="{B3898C7F-50AB-4F4C-971E-5DF6D4CE1E21}" type="presParOf" srcId="{05A3B1AA-74AD-4619-9198-D6BB7C8A4601}" destId="{4B9B0DAC-4838-4460-8A33-E49595A4B779}" srcOrd="1" destOrd="0" presId="urn:microsoft.com/office/officeart/2005/8/layout/orgChart1"/>
    <dgm:cxn modelId="{5CE36DA8-7896-43FC-AB3A-2289FD020281}" type="presParOf" srcId="{3239ABF0-6E54-4231-AC39-F7740F5F0584}" destId="{DE78C0F5-7EB5-4940-9AA1-248824F42C2F}" srcOrd="1" destOrd="0" presId="urn:microsoft.com/office/officeart/2005/8/layout/orgChart1"/>
    <dgm:cxn modelId="{F1F3CDDD-9CC6-4CEB-8876-FF282FE1E65F}" type="presParOf" srcId="{3239ABF0-6E54-4231-AC39-F7740F5F0584}" destId="{B772A0AF-D6D8-4004-B256-D34AA685FBF7}" srcOrd="2" destOrd="0" presId="urn:microsoft.com/office/officeart/2005/8/layout/orgChart1"/>
    <dgm:cxn modelId="{3F6F69BD-70ED-49E2-A392-FBF13C506E27}" type="presParOf" srcId="{9EE9951B-83BD-45A7-B24A-877DE7CD4F23}" destId="{C19E14F6-9AC7-4C97-B194-2EBA32E55E77}" srcOrd="8" destOrd="0" presId="urn:microsoft.com/office/officeart/2005/8/layout/orgChart1"/>
    <dgm:cxn modelId="{E06B515C-F056-4F45-B232-1C3BA5C46523}" type="presParOf" srcId="{9EE9951B-83BD-45A7-B24A-877DE7CD4F23}" destId="{17F4004A-94D1-4002-B180-D2021A92CAE4}" srcOrd="9" destOrd="0" presId="urn:microsoft.com/office/officeart/2005/8/layout/orgChart1"/>
    <dgm:cxn modelId="{4C26013A-A574-4AB3-9996-E2695EB00DDF}" type="presParOf" srcId="{17F4004A-94D1-4002-B180-D2021A92CAE4}" destId="{4977EC3E-F74D-4D69-94D5-A619B6C6F37A}" srcOrd="0" destOrd="0" presId="urn:microsoft.com/office/officeart/2005/8/layout/orgChart1"/>
    <dgm:cxn modelId="{92C25991-949A-4BBD-A343-7BF9634F9B52}" type="presParOf" srcId="{4977EC3E-F74D-4D69-94D5-A619B6C6F37A}" destId="{B911F927-3B83-4C1A-87B6-DC7CF748BD34}" srcOrd="0" destOrd="0" presId="urn:microsoft.com/office/officeart/2005/8/layout/orgChart1"/>
    <dgm:cxn modelId="{35E8FAAC-0317-43B0-BF55-7CC8D82AC85D}" type="presParOf" srcId="{4977EC3E-F74D-4D69-94D5-A619B6C6F37A}" destId="{2074D045-74FE-4640-8E6A-F19C31C3E7DB}" srcOrd="1" destOrd="0" presId="urn:microsoft.com/office/officeart/2005/8/layout/orgChart1"/>
    <dgm:cxn modelId="{DD9F3E15-064F-452A-9F5F-01239A60FA4F}" type="presParOf" srcId="{17F4004A-94D1-4002-B180-D2021A92CAE4}" destId="{3B6E55D2-6C1B-48AC-9BEE-C5A9293B00DF}" srcOrd="1" destOrd="0" presId="urn:microsoft.com/office/officeart/2005/8/layout/orgChart1"/>
    <dgm:cxn modelId="{19922A9A-4EB8-4D4E-90ED-F8A8C09D2C8B}" type="presParOf" srcId="{17F4004A-94D1-4002-B180-D2021A92CAE4}" destId="{CD2460D8-A2BE-49C0-9C08-490E06F4D5B2}" srcOrd="2" destOrd="0" presId="urn:microsoft.com/office/officeart/2005/8/layout/orgChart1"/>
    <dgm:cxn modelId="{5C49390F-E376-4E63-B23B-F330B1FFE027}" type="presParOf" srcId="{9EE9951B-83BD-45A7-B24A-877DE7CD4F23}" destId="{DCF001A9-9D89-4792-99D9-80CBFAF6064D}" srcOrd="10" destOrd="0" presId="urn:microsoft.com/office/officeart/2005/8/layout/orgChart1"/>
    <dgm:cxn modelId="{FB523082-0A7D-4681-BAE3-4A835558EA08}" type="presParOf" srcId="{9EE9951B-83BD-45A7-B24A-877DE7CD4F23}" destId="{EE5125EB-4952-4736-A2C0-C2AD9BC253EC}" srcOrd="11" destOrd="0" presId="urn:microsoft.com/office/officeart/2005/8/layout/orgChart1"/>
    <dgm:cxn modelId="{9C7E5799-8E2D-4DC3-A9ED-1B36DF228264}" type="presParOf" srcId="{EE5125EB-4952-4736-A2C0-C2AD9BC253EC}" destId="{BFB3A47C-C98A-48FB-9560-AF10FC2EEFD4}" srcOrd="0" destOrd="0" presId="urn:microsoft.com/office/officeart/2005/8/layout/orgChart1"/>
    <dgm:cxn modelId="{9DE17B0B-C913-4499-9315-A7EE8E753BCC}" type="presParOf" srcId="{BFB3A47C-C98A-48FB-9560-AF10FC2EEFD4}" destId="{440CF304-C09A-4294-9E4D-155023743AB5}" srcOrd="0" destOrd="0" presId="urn:microsoft.com/office/officeart/2005/8/layout/orgChart1"/>
    <dgm:cxn modelId="{A589D7BC-FF19-4036-92A0-3F13BAB88052}" type="presParOf" srcId="{BFB3A47C-C98A-48FB-9560-AF10FC2EEFD4}" destId="{5405D2DE-C390-425E-BC25-1CA85551FE8A}" srcOrd="1" destOrd="0" presId="urn:microsoft.com/office/officeart/2005/8/layout/orgChart1"/>
    <dgm:cxn modelId="{E83D076C-985F-4F6F-BA9B-325FA999987B}" type="presParOf" srcId="{EE5125EB-4952-4736-A2C0-C2AD9BC253EC}" destId="{7B243CEF-1A43-4141-9CEB-DACF69E67849}" srcOrd="1" destOrd="0" presId="urn:microsoft.com/office/officeart/2005/8/layout/orgChart1"/>
    <dgm:cxn modelId="{C6DF6074-0EA0-4A1E-BFED-2FB9E5BF2139}" type="presParOf" srcId="{EE5125EB-4952-4736-A2C0-C2AD9BC253EC}" destId="{3FF68242-E8BE-400D-AEBC-6B1A484EB596}" srcOrd="2" destOrd="0" presId="urn:microsoft.com/office/officeart/2005/8/layout/orgChart1"/>
    <dgm:cxn modelId="{F86F4ABD-47B3-408B-9F25-C92188FD9D1D}" type="presParOf" srcId="{2592E11D-1E5A-42B7-A113-42BFA6B59754}" destId="{8060BA3E-566E-4324-9858-1690DE157204}" srcOrd="2" destOrd="0" presId="urn:microsoft.com/office/officeart/2005/8/layout/orgChart1"/>
    <dgm:cxn modelId="{1E3C7824-5026-462D-A164-C2A3D89BACC8}" type="presParOf" srcId="{E94E2524-3388-463C-AD71-43D41D47F868}" destId="{3DC25FD5-488D-4F55-9D61-E964F350952E}" srcOrd="6" destOrd="0" presId="urn:microsoft.com/office/officeart/2005/8/layout/orgChart1"/>
    <dgm:cxn modelId="{2116FC10-C12C-4819-812B-F7F6CDC4C3A2}" type="presParOf" srcId="{E94E2524-3388-463C-AD71-43D41D47F868}" destId="{0B519A1D-4BCE-45D1-998C-6FD5D51B38AC}" srcOrd="7" destOrd="0" presId="urn:microsoft.com/office/officeart/2005/8/layout/orgChart1"/>
    <dgm:cxn modelId="{3BA1D140-A026-4932-8F4F-1EAABCA62F16}" type="presParOf" srcId="{0B519A1D-4BCE-45D1-998C-6FD5D51B38AC}" destId="{F7DC522C-B53F-4728-8392-EC51BEE68254}" srcOrd="0" destOrd="0" presId="urn:microsoft.com/office/officeart/2005/8/layout/orgChart1"/>
    <dgm:cxn modelId="{F41396D4-FDF8-4105-B1C0-1E5D9877CA58}" type="presParOf" srcId="{F7DC522C-B53F-4728-8392-EC51BEE68254}" destId="{FA00B1C5-6EC2-4721-9D32-3CB72FAE0A0C}" srcOrd="0" destOrd="0" presId="urn:microsoft.com/office/officeart/2005/8/layout/orgChart1"/>
    <dgm:cxn modelId="{1CE0FB55-14EB-4080-B48A-EDACED08BFC9}" type="presParOf" srcId="{F7DC522C-B53F-4728-8392-EC51BEE68254}" destId="{A1C7E1F5-5838-482F-8F32-4775D84A84EE}" srcOrd="1" destOrd="0" presId="urn:microsoft.com/office/officeart/2005/8/layout/orgChart1"/>
    <dgm:cxn modelId="{3E4D1509-8F41-46B0-81CE-AFAFAFB19073}" type="presParOf" srcId="{0B519A1D-4BCE-45D1-998C-6FD5D51B38AC}" destId="{317B2D29-20E6-4F79-B86D-F11F39680EF2}" srcOrd="1" destOrd="0" presId="urn:microsoft.com/office/officeart/2005/8/layout/orgChart1"/>
    <dgm:cxn modelId="{2704AD0C-7ED7-4B16-B4CC-27762ADD0490}" type="presParOf" srcId="{317B2D29-20E6-4F79-B86D-F11F39680EF2}" destId="{89BA1FDC-867B-4FF8-9B5C-9243F8ED6458}" srcOrd="0" destOrd="0" presId="urn:microsoft.com/office/officeart/2005/8/layout/orgChart1"/>
    <dgm:cxn modelId="{2D87D8E5-A6C9-4863-9EE6-66B339A110EB}" type="presParOf" srcId="{317B2D29-20E6-4F79-B86D-F11F39680EF2}" destId="{B0EA2364-A31E-4040-93D3-D872762F7E90}" srcOrd="1" destOrd="0" presId="urn:microsoft.com/office/officeart/2005/8/layout/orgChart1"/>
    <dgm:cxn modelId="{47FE894C-2A65-42C8-A02A-4267D91ED1B8}" type="presParOf" srcId="{B0EA2364-A31E-4040-93D3-D872762F7E90}" destId="{E61800A1-B12A-4D46-9C0C-B15E9A9FA7C4}" srcOrd="0" destOrd="0" presId="urn:microsoft.com/office/officeart/2005/8/layout/orgChart1"/>
    <dgm:cxn modelId="{8A210171-BDBD-496E-80C4-B2F3F6E674F3}" type="presParOf" srcId="{E61800A1-B12A-4D46-9C0C-B15E9A9FA7C4}" destId="{DFFB82B3-FB74-4956-B03A-F37F42974C2E}" srcOrd="0" destOrd="0" presId="urn:microsoft.com/office/officeart/2005/8/layout/orgChart1"/>
    <dgm:cxn modelId="{C0E7D3FE-CAEF-4A4B-8378-D494CD3D280B}" type="presParOf" srcId="{E61800A1-B12A-4D46-9C0C-B15E9A9FA7C4}" destId="{B1739FF6-F18D-476F-860B-454E552FBA8F}" srcOrd="1" destOrd="0" presId="urn:microsoft.com/office/officeart/2005/8/layout/orgChart1"/>
    <dgm:cxn modelId="{EB2F3699-DA47-4E51-9662-412B8C39D0D4}" type="presParOf" srcId="{B0EA2364-A31E-4040-93D3-D872762F7E90}" destId="{CEF9ED9E-4771-40D6-A72A-EEC0515CC75D}" srcOrd="1" destOrd="0" presId="urn:microsoft.com/office/officeart/2005/8/layout/orgChart1"/>
    <dgm:cxn modelId="{BA679CA7-24FA-4B9F-80F1-892F79E0A6D3}" type="presParOf" srcId="{B0EA2364-A31E-4040-93D3-D872762F7E90}" destId="{3D6F0F0F-C85E-42B7-9624-152B885DE06D}" srcOrd="2" destOrd="0" presId="urn:microsoft.com/office/officeart/2005/8/layout/orgChart1"/>
    <dgm:cxn modelId="{D674778C-5E6C-4FA3-915E-F78C5A5B65B4}" type="presParOf" srcId="{317B2D29-20E6-4F79-B86D-F11F39680EF2}" destId="{D647221E-98C7-4D41-8544-98586AAFAC97}" srcOrd="2" destOrd="0" presId="urn:microsoft.com/office/officeart/2005/8/layout/orgChart1"/>
    <dgm:cxn modelId="{B72F01E6-B8B3-45BD-9277-ABC084A23B25}" type="presParOf" srcId="{317B2D29-20E6-4F79-B86D-F11F39680EF2}" destId="{F1AF5BBC-955C-4A3B-8443-7534850C0038}" srcOrd="3" destOrd="0" presId="urn:microsoft.com/office/officeart/2005/8/layout/orgChart1"/>
    <dgm:cxn modelId="{C6DD76E3-A6F2-496E-AD62-9756F02BDF21}" type="presParOf" srcId="{F1AF5BBC-955C-4A3B-8443-7534850C0038}" destId="{F4E556F0-E80B-49EC-A55D-5B24DE8759FE}" srcOrd="0" destOrd="0" presId="urn:microsoft.com/office/officeart/2005/8/layout/orgChart1"/>
    <dgm:cxn modelId="{70B11887-2AD3-41CB-9198-A307A68452F3}" type="presParOf" srcId="{F4E556F0-E80B-49EC-A55D-5B24DE8759FE}" destId="{DDD5A752-6EC0-4A08-819E-E0C64F4A2AE4}" srcOrd="0" destOrd="0" presId="urn:microsoft.com/office/officeart/2005/8/layout/orgChart1"/>
    <dgm:cxn modelId="{72C9267A-138E-41B9-9780-D45168DFD052}" type="presParOf" srcId="{F4E556F0-E80B-49EC-A55D-5B24DE8759FE}" destId="{D2141DAF-881D-438D-A816-E814B4EC359B}" srcOrd="1" destOrd="0" presId="urn:microsoft.com/office/officeart/2005/8/layout/orgChart1"/>
    <dgm:cxn modelId="{053F6BFB-3FE0-456A-BC1C-5A60D11FC6EF}" type="presParOf" srcId="{F1AF5BBC-955C-4A3B-8443-7534850C0038}" destId="{56D116EE-21A3-4AAA-BD81-AF411D5AD15E}" srcOrd="1" destOrd="0" presId="urn:microsoft.com/office/officeart/2005/8/layout/orgChart1"/>
    <dgm:cxn modelId="{C63AEDF0-351E-4A79-AF21-0E3ACC1E5B91}" type="presParOf" srcId="{F1AF5BBC-955C-4A3B-8443-7534850C0038}" destId="{C00A8B9C-CD7D-4F2C-A55E-9E0A09B4DBAA}" srcOrd="2" destOrd="0" presId="urn:microsoft.com/office/officeart/2005/8/layout/orgChart1"/>
    <dgm:cxn modelId="{62015DAA-DC5A-4868-A952-888AD8CEB4EA}" type="presParOf" srcId="{317B2D29-20E6-4F79-B86D-F11F39680EF2}" destId="{CDAE1366-7117-44D5-BABD-0584A620C94E}" srcOrd="4" destOrd="0" presId="urn:microsoft.com/office/officeart/2005/8/layout/orgChart1"/>
    <dgm:cxn modelId="{5B6818B2-690C-4AB6-AC39-83A09728623C}" type="presParOf" srcId="{317B2D29-20E6-4F79-B86D-F11F39680EF2}" destId="{2D609885-106B-4AD4-93E5-744C919C1D70}" srcOrd="5" destOrd="0" presId="urn:microsoft.com/office/officeart/2005/8/layout/orgChart1"/>
    <dgm:cxn modelId="{726BA594-FB9B-4CB2-AFB2-44F5197104F3}" type="presParOf" srcId="{2D609885-106B-4AD4-93E5-744C919C1D70}" destId="{0225DED6-0A00-46E3-A2DE-3C7719C5C8B4}" srcOrd="0" destOrd="0" presId="urn:microsoft.com/office/officeart/2005/8/layout/orgChart1"/>
    <dgm:cxn modelId="{26B91A9F-8759-4E17-BC80-D19F45BAF58E}" type="presParOf" srcId="{0225DED6-0A00-46E3-A2DE-3C7719C5C8B4}" destId="{1F6C95A6-CCD6-4F61-AC5B-6AD2C651EFE2}" srcOrd="0" destOrd="0" presId="urn:microsoft.com/office/officeart/2005/8/layout/orgChart1"/>
    <dgm:cxn modelId="{356D3EE3-5C1F-42B0-BEBE-FBCB5329BA5A}" type="presParOf" srcId="{0225DED6-0A00-46E3-A2DE-3C7719C5C8B4}" destId="{3F99F579-F382-4133-B063-30225E40E22F}" srcOrd="1" destOrd="0" presId="urn:microsoft.com/office/officeart/2005/8/layout/orgChart1"/>
    <dgm:cxn modelId="{3A9CCADB-7373-4C08-8022-8FB4B5D65DFA}" type="presParOf" srcId="{2D609885-106B-4AD4-93E5-744C919C1D70}" destId="{895552C0-E68B-484A-AA2B-B8721E2CAF4C}" srcOrd="1" destOrd="0" presId="urn:microsoft.com/office/officeart/2005/8/layout/orgChart1"/>
    <dgm:cxn modelId="{2E3D3C9A-5546-4861-AC99-B192EEE405EC}" type="presParOf" srcId="{2D609885-106B-4AD4-93E5-744C919C1D70}" destId="{9F610B7A-BB6D-43EC-8093-F95F4889B21A}" srcOrd="2" destOrd="0" presId="urn:microsoft.com/office/officeart/2005/8/layout/orgChart1"/>
    <dgm:cxn modelId="{72B6B0C2-5AC2-47A6-A447-0417EE885333}" type="presParOf" srcId="{317B2D29-20E6-4F79-B86D-F11F39680EF2}" destId="{508F52C2-8660-4E71-A607-31A098287F9C}" srcOrd="6" destOrd="0" presId="urn:microsoft.com/office/officeart/2005/8/layout/orgChart1"/>
    <dgm:cxn modelId="{F779DBCD-78E9-4A6A-BB1F-EA7C948FCF4E}" type="presParOf" srcId="{317B2D29-20E6-4F79-B86D-F11F39680EF2}" destId="{2E1D947A-D176-42F1-93C8-B76011442D97}" srcOrd="7" destOrd="0" presId="urn:microsoft.com/office/officeart/2005/8/layout/orgChart1"/>
    <dgm:cxn modelId="{576E1AB9-A70B-4017-BBE6-E0CD53C5898D}" type="presParOf" srcId="{2E1D947A-D176-42F1-93C8-B76011442D97}" destId="{17B7CB99-0F03-42F1-806C-BD4198ED42D6}" srcOrd="0" destOrd="0" presId="urn:microsoft.com/office/officeart/2005/8/layout/orgChart1"/>
    <dgm:cxn modelId="{3833303E-C91E-410F-968E-CA2D6F41655F}" type="presParOf" srcId="{17B7CB99-0F03-42F1-806C-BD4198ED42D6}" destId="{595801F4-DFB7-4B89-96FB-F4403B2FED80}" srcOrd="0" destOrd="0" presId="urn:microsoft.com/office/officeart/2005/8/layout/orgChart1"/>
    <dgm:cxn modelId="{33CD86E9-4F1F-47A7-925E-435C12776B1B}" type="presParOf" srcId="{17B7CB99-0F03-42F1-806C-BD4198ED42D6}" destId="{D202E1FF-E247-4450-8556-0DEB31B6163C}" srcOrd="1" destOrd="0" presId="urn:microsoft.com/office/officeart/2005/8/layout/orgChart1"/>
    <dgm:cxn modelId="{80AB9E0D-D202-4586-BAB5-18FD40141BE3}" type="presParOf" srcId="{2E1D947A-D176-42F1-93C8-B76011442D97}" destId="{52E2D8A3-5B5D-4D3D-B5AA-3F68CD70B2C8}" srcOrd="1" destOrd="0" presId="urn:microsoft.com/office/officeart/2005/8/layout/orgChart1"/>
    <dgm:cxn modelId="{22068C65-4BB8-49C6-9901-DC9A8A6F27E2}" type="presParOf" srcId="{2E1D947A-D176-42F1-93C8-B76011442D97}" destId="{B8751599-3FAE-47EC-9C00-3B4CBCAB8688}" srcOrd="2" destOrd="0" presId="urn:microsoft.com/office/officeart/2005/8/layout/orgChart1"/>
    <dgm:cxn modelId="{11B4D6FB-8ABE-4D19-B643-5C2B81327416}" type="presParOf" srcId="{317B2D29-20E6-4F79-B86D-F11F39680EF2}" destId="{F6AB9E04-4CB2-4047-B482-CFFCFC1DBC81}" srcOrd="8" destOrd="0" presId="urn:microsoft.com/office/officeart/2005/8/layout/orgChart1"/>
    <dgm:cxn modelId="{078201CA-25D3-4899-9957-81A427E8EEB3}" type="presParOf" srcId="{317B2D29-20E6-4F79-B86D-F11F39680EF2}" destId="{160B1F74-9778-460D-877A-47B0B9968363}" srcOrd="9" destOrd="0" presId="urn:microsoft.com/office/officeart/2005/8/layout/orgChart1"/>
    <dgm:cxn modelId="{F6179901-59C9-4D99-98F4-F1AB99CF1FC6}" type="presParOf" srcId="{160B1F74-9778-460D-877A-47B0B9968363}" destId="{3B04AB9F-032A-46AD-BAFF-8B5629EFF55D}" srcOrd="0" destOrd="0" presId="urn:microsoft.com/office/officeart/2005/8/layout/orgChart1"/>
    <dgm:cxn modelId="{AA06BAFE-4C13-4F8C-A84B-88668D2A8E46}" type="presParOf" srcId="{3B04AB9F-032A-46AD-BAFF-8B5629EFF55D}" destId="{FA506D51-3768-4AA7-BF3A-D562DEF55804}" srcOrd="0" destOrd="0" presId="urn:microsoft.com/office/officeart/2005/8/layout/orgChart1"/>
    <dgm:cxn modelId="{021821D5-BC46-4FCC-89F2-B6A9B4142CC2}" type="presParOf" srcId="{3B04AB9F-032A-46AD-BAFF-8B5629EFF55D}" destId="{0AEE22FF-4B2C-4573-966E-67BE9D3CB85F}" srcOrd="1" destOrd="0" presId="urn:microsoft.com/office/officeart/2005/8/layout/orgChart1"/>
    <dgm:cxn modelId="{04B60932-1619-4810-83E9-BC348D013DE2}" type="presParOf" srcId="{160B1F74-9778-460D-877A-47B0B9968363}" destId="{390A64FE-688E-4ED6-AC6B-9B12AA3F85A0}" srcOrd="1" destOrd="0" presId="urn:microsoft.com/office/officeart/2005/8/layout/orgChart1"/>
    <dgm:cxn modelId="{E35C59F7-A1F4-4F67-9A11-C5C102F58905}" type="presParOf" srcId="{160B1F74-9778-460D-877A-47B0B9968363}" destId="{F2DD4103-47E1-4BFA-A14D-497009C42397}" srcOrd="2" destOrd="0" presId="urn:microsoft.com/office/officeart/2005/8/layout/orgChart1"/>
    <dgm:cxn modelId="{B6BA543D-5B98-4EE1-9F88-80F6AA74674C}" type="presParOf" srcId="{0B519A1D-4BCE-45D1-998C-6FD5D51B38AC}" destId="{60806BE7-3BD6-40D7-92B7-50C4370E9372}" srcOrd="2" destOrd="0" presId="urn:microsoft.com/office/officeart/2005/8/layout/orgChart1"/>
    <dgm:cxn modelId="{056464FA-0B16-49A9-9FF3-DCE96D90C4A2}" type="presParOf" srcId="{E94E2524-3388-463C-AD71-43D41D47F868}" destId="{3131E24C-E678-4E05-833C-1E912C2EA6F3}" srcOrd="8" destOrd="0" presId="urn:microsoft.com/office/officeart/2005/8/layout/orgChart1"/>
    <dgm:cxn modelId="{21C2F6AE-433A-462C-B1DA-37ACA9B71894}" type="presParOf" srcId="{E94E2524-3388-463C-AD71-43D41D47F868}" destId="{2D970169-BB92-4EB1-85F8-66BF9BA77A75}" srcOrd="9" destOrd="0" presId="urn:microsoft.com/office/officeart/2005/8/layout/orgChart1"/>
    <dgm:cxn modelId="{CD950CDD-FEE0-4020-9D09-38BA4B8166C0}" type="presParOf" srcId="{2D970169-BB92-4EB1-85F8-66BF9BA77A75}" destId="{86AA1D14-8246-44CE-8076-B76655DD6828}" srcOrd="0" destOrd="0" presId="urn:microsoft.com/office/officeart/2005/8/layout/orgChart1"/>
    <dgm:cxn modelId="{8DA0FB84-4C7F-4C63-9D66-DB4162C3D0EC}" type="presParOf" srcId="{86AA1D14-8246-44CE-8076-B76655DD6828}" destId="{32181B42-35DC-41C7-8CEE-7D7A6E485D18}" srcOrd="0" destOrd="0" presId="urn:microsoft.com/office/officeart/2005/8/layout/orgChart1"/>
    <dgm:cxn modelId="{546DFE25-1BDA-4D31-8061-CE718CD5B3D5}" type="presParOf" srcId="{86AA1D14-8246-44CE-8076-B76655DD6828}" destId="{1CB2CD0D-CCB1-4DC1-9E41-43B0667280F3}" srcOrd="1" destOrd="0" presId="urn:microsoft.com/office/officeart/2005/8/layout/orgChart1"/>
    <dgm:cxn modelId="{8EF607F9-3800-4472-9F83-EAA976F0BBDB}" type="presParOf" srcId="{2D970169-BB92-4EB1-85F8-66BF9BA77A75}" destId="{479B4878-3640-42CB-8250-17FB71FC5595}" srcOrd="1" destOrd="0" presId="urn:microsoft.com/office/officeart/2005/8/layout/orgChart1"/>
    <dgm:cxn modelId="{AC0171BF-A7DA-453D-A03E-8AF6CEB77B23}" type="presParOf" srcId="{2D970169-BB92-4EB1-85F8-66BF9BA77A75}" destId="{D3D525AA-EA4C-4EB0-BC3A-DFAC3C670DBF}" srcOrd="2" destOrd="0" presId="urn:microsoft.com/office/officeart/2005/8/layout/orgChart1"/>
    <dgm:cxn modelId="{47663AFE-5B64-4B3D-95E4-58F858EFE2A6}" type="presParOf" srcId="{32AAF82D-A10E-4307-ADCF-297C9BF7AA09}" destId="{042B29B0-DC21-4DF3-9BF0-08C724E84B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25DDE5-1560-4144-8A7A-031EEF89B53E}" type="doc">
      <dgm:prSet loTypeId="urn:microsoft.com/office/officeart/2005/8/layout/hierarchy3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EF005122-5E80-481C-AC7E-5C1D3DD3CDF3}">
      <dgm:prSet phldrT="[Metin]"/>
      <dgm:spPr/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TIER 1</a:t>
          </a:r>
          <a:endParaRPr lang="tr-T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D557211-E0C0-470A-ABEF-7670C88DDFC2}" type="parTrans" cxnId="{42E41429-B10D-475D-BC86-38AAA3E93BC9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E36734-31D3-482A-A491-E919D22625B0}" type="sibTrans" cxnId="{42E41429-B10D-475D-BC86-38AAA3E93BC9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9C5D844-18B7-4E37-B693-830916C96A28}">
      <dgm:prSet phldrT="[Metin]"/>
      <dgm:spPr/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TIER 2</a:t>
          </a:r>
          <a:endParaRPr lang="tr-T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4F12FB5-E8A1-403C-987F-A8899481EA88}" type="parTrans" cxnId="{ACD79456-1590-46DB-9C84-8BEA6DC7D78D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0595847-0C7A-4C5A-85B8-3834466FE7AA}" type="sibTrans" cxnId="{ACD79456-1590-46DB-9C84-8BEA6DC7D78D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EAFBCA5-AD5D-45A7-955E-D85D8B477FDB}">
      <dgm:prSet phldrT="[Metin]"/>
      <dgm:spPr/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TIER 3</a:t>
          </a:r>
          <a:endParaRPr lang="tr-T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369961D-74F1-4639-941A-640908274CC6}" type="parTrans" cxnId="{DC0FBE8A-B85A-43E1-9213-D10D693CE242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695EEDE-4693-462F-B1D6-C154E616417D}" type="sibTrans" cxnId="{DC0FBE8A-B85A-43E1-9213-D10D693CE242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34A7E9-0A6F-4F28-BE7A-206C55FA7DC3}">
      <dgm:prSet phldrT="[Metin]"/>
      <dgm:spPr/>
      <dgm:t>
        <a:bodyPr/>
        <a:lstStyle/>
        <a:p>
          <a:r>
            <a:rPr lang="tr-T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TIER 4</a:t>
          </a:r>
        </a:p>
      </dgm:t>
    </dgm:pt>
    <dgm:pt modelId="{F27EB6C3-EC3A-490A-8A9B-CBD02D14988F}" type="parTrans" cxnId="{310B13E1-BCE1-40FC-A48A-459D19A905DE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1719FE2-D3F2-4413-9449-E69B229DB728}" type="sibTrans" cxnId="{310B13E1-BCE1-40FC-A48A-459D19A905DE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B308E6B-9E2B-441E-A5BC-4B0A3FA5A1E7}">
      <dgm:prSet phldrT="[Metin]"/>
      <dgm:spPr/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TIER 5</a:t>
          </a:r>
          <a:endParaRPr lang="tr-T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10CEDFB-3B9B-4A85-A15B-9023EF1041C9}" type="parTrans" cxnId="{215AB2FC-AC6B-4E35-8F7A-58C342575B94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7268DE9-E5AF-4885-A29E-6C7F93AFFBA4}" type="sibTrans" cxnId="{215AB2FC-AC6B-4E35-8F7A-58C342575B94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6BE11D-9B8A-4B7D-BB21-D519637D1338}">
      <dgm:prSet phldrT="[Metin]"/>
      <dgm:spPr/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GRAIN</a:t>
          </a:r>
          <a:endParaRPr lang="tr-T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322A05F-2C7F-4F96-B585-EAF3B18B9B63}" type="parTrans" cxnId="{0DBA4198-FBAB-4C92-AC4B-3B0570B1DF43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15304F0-7E5B-4194-B7EE-6AB101C9FCEA}" type="sibTrans" cxnId="{0DBA4198-FBAB-4C92-AC4B-3B0570B1DF43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9A0985A-BFDD-4E7C-827C-C216FA3674E9}">
      <dgm:prSet phldrT="[Metin]"/>
      <dgm:spPr/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IRON ORE</a:t>
          </a:r>
          <a:endParaRPr lang="tr-T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B4AAE96-1A3D-4764-A964-0EC584F337F2}" type="parTrans" cxnId="{B15C23B2-2E04-402D-80D8-FBF58104B047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175B828-6223-45BD-BCE2-928EF6E56BE1}" type="sibTrans" cxnId="{B15C23B2-2E04-402D-80D8-FBF58104B047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D41ADB5-5691-42BE-A0BA-A6A3CD7E175B}">
      <dgm:prSet phldrT="[Metin]"/>
      <dgm:spPr/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FLOUR</a:t>
          </a:r>
          <a:endParaRPr lang="tr-T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35131C4-949F-4BD1-8707-4A0C28C14E88}" type="parTrans" cxnId="{146D3A3A-60E2-4A8D-8052-403556ACF3FF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D0252F3-13AE-4684-A6BF-3D6A6E8463B1}" type="sibTrans" cxnId="{146D3A3A-60E2-4A8D-8052-403556ACF3FF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597D40-5F95-4581-8344-AC72297799AD}">
      <dgm:prSet phldrT="[Metin]"/>
      <dgm:spPr/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IRON INGOT</a:t>
          </a:r>
          <a:endParaRPr lang="tr-T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ECF6055-20C6-4653-A1F4-1A5F76754305}" type="parTrans" cxnId="{58D6038B-6B71-482B-B537-DC4A86F04008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EAE590A-F424-42C9-AE64-51D89525EB64}" type="sibTrans" cxnId="{58D6038B-6B71-482B-B537-DC4A86F04008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5D98542-B3C3-4B6D-8A84-D17BF266B9A0}">
      <dgm:prSet phldrT="[Metin]"/>
      <dgm:spPr/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BREAD</a:t>
          </a:r>
          <a:endParaRPr lang="tr-T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342DEE0-6010-4F2C-B891-7AF804A2A938}" type="parTrans" cxnId="{51F4984D-3105-4FF6-94EB-63A8DD92F8E4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F42B23-8FFD-444B-9179-5AF107EF6267}" type="sibTrans" cxnId="{51F4984D-3105-4FF6-94EB-63A8DD92F8E4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862AAF6-21BC-4112-8304-730D83CB172B}">
      <dgm:prSet phldrT="[Metin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IRON AXE</a:t>
          </a:r>
          <a:endParaRPr lang="tr-T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BA5701-0687-4FF5-8382-2A608C4F1C47}" type="parTrans" cxnId="{1CB80041-0556-41F6-9606-ADA8A37958AD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3451AC2-C1F5-48F1-9239-3FA298A7B909}" type="sibTrans" cxnId="{1CB80041-0556-41F6-9606-ADA8A37958AD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AAB8E1E-085B-48EC-8442-F7295403F636}">
      <dgm:prSet phldrT="[Metin]"/>
      <dgm:spPr/>
      <dgm:t>
        <a:bodyPr/>
        <a:lstStyle/>
        <a:p>
          <a:r>
            <a:rPr lang="tr-T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IRON PICKAXE</a:t>
          </a:r>
        </a:p>
      </dgm:t>
    </dgm:pt>
    <dgm:pt modelId="{747C2296-98C1-4E1A-8C19-4C1B5F38E7E7}" type="parTrans" cxnId="{E5C203FC-B9D2-4E91-91B3-BA24A4CD3AAE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A659EA1-A7C4-4BDF-A347-643286C01824}" type="sibTrans" cxnId="{E5C203FC-B9D2-4E91-91B3-BA24A4CD3AAE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4B35D3C-D439-4A94-9E5D-F0F7B681A6D0}">
      <dgm:prSet phldrT="[Metin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IRON SWORD</a:t>
          </a:r>
          <a:endParaRPr lang="tr-T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0906BC3-93A9-424F-8505-0BD76CD7E9A7}" type="parTrans" cxnId="{8F4F85F5-58BE-4B23-B448-0551B49E1523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F6C6D27-87E7-4FE1-8E0E-F98C8F2264A1}" type="sibTrans" cxnId="{8F4F85F5-58BE-4B23-B448-0551B49E1523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7D60B08-0703-4DE1-97E4-48AA6EDE4D39}">
      <dgm:prSet phldrT="[Metin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IRON BOOT</a:t>
          </a:r>
          <a:endParaRPr lang="tr-T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802DF5E-C601-4A52-9285-A87C8798FF44}" type="parTrans" cxnId="{4755FA2A-5E6C-44D8-BCA3-A909C756AA99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89E6D78-7559-45E1-8183-F7768D3E26A3}" type="sibTrans" cxnId="{4755FA2A-5E6C-44D8-BCA3-A909C756AA99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C77680E-8C7C-4E8C-8423-B96F54D8C0D9}">
      <dgm:prSet phldrT="[Metin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IRON BREASTPLATE</a:t>
          </a:r>
          <a:endParaRPr lang="tr-T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C7E5932-8219-48EF-98AC-DC790FAD2D80}" type="parTrans" cxnId="{F242499E-9DCC-42E2-B07D-531C657186A8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AD05101-3913-4DC9-99FA-164517A2E9AD}" type="sibTrans" cxnId="{F242499E-9DCC-42E2-B07D-531C657186A8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D2361C3-14B6-44A0-98B7-2C1FD79EF922}">
      <dgm:prSet phldrT="[Metin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IRON HELMET</a:t>
          </a:r>
          <a:endParaRPr lang="tr-T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5265952-EB97-4DDA-BF74-67D96EDBABC7}" type="parTrans" cxnId="{759CFC77-2F21-4527-9E70-4B0B926A231B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5881A6-DF83-4D79-99BE-D7AA11513C34}" type="sibTrans" cxnId="{759CFC77-2F21-4527-9E70-4B0B926A231B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208E8E5-FDAF-4EA6-9F4F-8CA02855498F}">
      <dgm:prSet phldrT="[Metin]"/>
      <dgm:spPr/>
      <dgm:t>
        <a:bodyPr/>
        <a:lstStyle/>
        <a:p>
          <a:r>
            <a:rPr lang="tr-T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MARBLE STATUE</a:t>
          </a:r>
        </a:p>
      </dgm:t>
    </dgm:pt>
    <dgm:pt modelId="{173FFECB-048A-490E-97FC-C9FC788CB1FB}" type="parTrans" cxnId="{50969B59-F2CE-4246-8B50-941CFA4A4320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301E32-4500-4054-88E3-4BACB8B527D9}" type="sibTrans" cxnId="{50969B59-F2CE-4246-8B50-941CFA4A4320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B54A972-B5A8-47BA-9609-B4CE060105E4}">
      <dgm:prSet phldrT="[Metin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CASTLE</a:t>
          </a:r>
          <a:endParaRPr lang="tr-T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33B8974-DCD4-4E2F-8F90-7AFC87A4ECD4}" type="parTrans" cxnId="{CF036725-F39D-4198-8AB9-EA55B7B2E531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683201D-A4F8-4FE2-B090-EE7A4527549F}" type="sibTrans" cxnId="{CF036725-F39D-4198-8AB9-EA55B7B2E531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079D3A7-BEFD-43AD-BFDB-2F06C4D720C1}">
      <dgm:prSet phldrT="[Metin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BALLISTA</a:t>
          </a:r>
          <a:endParaRPr lang="tr-T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61C1C35-3DA1-458F-97AE-3CCA81703865}" type="parTrans" cxnId="{64A1015F-CFAE-409A-955D-4DC0F05414CE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7740D7B-0EDC-40FF-9E44-213D880C0B2B}" type="sibTrans" cxnId="{64A1015F-CFAE-409A-955D-4DC0F05414CE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DBFE5B2-9652-43E4-BFBA-19FD3C452393}">
      <dgm:prSet phldrT="[Metin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CATAPULT</a:t>
          </a:r>
          <a:endParaRPr lang="tr-T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0A4DFE4-ECAB-4478-99F2-BCC30F903007}" type="parTrans" cxnId="{7AFD0CEF-6606-444B-919B-8F375E7598C9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8534D72-3574-49F8-8732-4E0DB5162D81}" type="sibTrans" cxnId="{7AFD0CEF-6606-444B-919B-8F375E7598C9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48B7E86-3454-400B-A720-8285B1F8B650}">
      <dgm:prSet phldrT="[Metin]"/>
      <dgm:spPr/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GOLDEN JEWELERY</a:t>
          </a:r>
          <a:endParaRPr lang="tr-T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1357AE6-EA09-47B4-A0F2-984F724BDF63}" type="parTrans" cxnId="{6FE0CE12-503F-40A6-B944-33ACAEF3C7FB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3A20D09-177C-40CF-84EB-9940AA112367}" type="sibTrans" cxnId="{6FE0CE12-503F-40A6-B944-33ACAEF3C7FB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9ED1AB8-1723-4788-969C-111EAEBF1442}">
      <dgm:prSet phldrT="[Metin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VESSEL</a:t>
          </a:r>
          <a:endParaRPr lang="tr-T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5CEE0C7-5091-49EF-896C-F9E0EB64EB77}" type="parTrans" cxnId="{9BC01DAB-01EA-4F77-9811-8336A830185D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4A376C6-5565-4FD7-AD8E-C07112833F6E}" type="sibTrans" cxnId="{9BC01DAB-01EA-4F77-9811-8336A830185D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96E1C99-3F1D-4DCB-825A-62AB5A67DE53}">
      <dgm:prSet phldrT="[Metin]"/>
      <dgm:spPr/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MARBLE</a:t>
          </a:r>
          <a:endParaRPr lang="tr-T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4FD220E-68EA-4C0C-8936-D0034F3915AC}" type="parTrans" cxnId="{1C0CAFEB-B867-4AA0-96BC-69C893B9CFEB}">
      <dgm:prSet/>
      <dgm:spPr/>
      <dgm:t>
        <a:bodyPr/>
        <a:lstStyle/>
        <a:p>
          <a:endParaRPr lang="tr-TR"/>
        </a:p>
      </dgm:t>
    </dgm:pt>
    <dgm:pt modelId="{34CB2B70-4ADD-42D1-969A-71113A3F0418}" type="sibTrans" cxnId="{1C0CAFEB-B867-4AA0-96BC-69C893B9CFEB}">
      <dgm:prSet/>
      <dgm:spPr/>
      <dgm:t>
        <a:bodyPr/>
        <a:lstStyle/>
        <a:p>
          <a:endParaRPr lang="tr-TR"/>
        </a:p>
      </dgm:t>
    </dgm:pt>
    <dgm:pt modelId="{ABAA290E-860D-41F1-BCA5-C8F91CC152E3}">
      <dgm:prSet phldrT="[Metin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IRON SPEAR</a:t>
          </a:r>
          <a:endParaRPr lang="tr-T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1073933-A7E4-4FF0-83FE-9DFA68199A02}" type="parTrans" cxnId="{C57A4434-A1C5-4E25-A4F3-4790C46CF4C8}">
      <dgm:prSet/>
      <dgm:spPr/>
      <dgm:t>
        <a:bodyPr/>
        <a:lstStyle/>
        <a:p>
          <a:endParaRPr lang="tr-TR"/>
        </a:p>
      </dgm:t>
    </dgm:pt>
    <dgm:pt modelId="{0A5D0324-8262-4268-B04B-3A81D225AF56}" type="sibTrans" cxnId="{C57A4434-A1C5-4E25-A4F3-4790C46CF4C8}">
      <dgm:prSet/>
      <dgm:spPr/>
      <dgm:t>
        <a:bodyPr/>
        <a:lstStyle/>
        <a:p>
          <a:endParaRPr lang="tr-TR"/>
        </a:p>
      </dgm:t>
    </dgm:pt>
    <dgm:pt modelId="{99D5EBD6-2216-47E3-B8FA-6735E27CF081}">
      <dgm:prSet phldrT="[Metin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IRON SHIELD</a:t>
          </a:r>
          <a:endParaRPr lang="tr-T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C38FEAF-74E0-4016-93F4-E991361119D8}" type="parTrans" cxnId="{4DD1C11F-BEB7-48D1-B132-919DB0419F5E}">
      <dgm:prSet/>
      <dgm:spPr/>
      <dgm:t>
        <a:bodyPr/>
        <a:lstStyle/>
        <a:p>
          <a:endParaRPr lang="tr-TR"/>
        </a:p>
      </dgm:t>
    </dgm:pt>
    <dgm:pt modelId="{94BD1C49-B875-42D4-8801-436AA158A62A}" type="sibTrans" cxnId="{4DD1C11F-BEB7-48D1-B132-919DB0419F5E}">
      <dgm:prSet/>
      <dgm:spPr/>
      <dgm:t>
        <a:bodyPr/>
        <a:lstStyle/>
        <a:p>
          <a:endParaRPr lang="tr-TR"/>
        </a:p>
      </dgm:t>
    </dgm:pt>
    <dgm:pt modelId="{4339E432-368C-4BF8-928E-83D4AC31B71E}">
      <dgm:prSet phldrT="[Metin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tr-T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TOWER</a:t>
          </a:r>
        </a:p>
      </dgm:t>
    </dgm:pt>
    <dgm:pt modelId="{772ABA2A-EC46-4C8E-8A98-A38AFE959A97}" type="parTrans" cxnId="{E508E784-A2B7-40D7-BF27-408F7D516972}">
      <dgm:prSet/>
      <dgm:spPr/>
      <dgm:t>
        <a:bodyPr/>
        <a:lstStyle/>
        <a:p>
          <a:endParaRPr lang="tr-TR"/>
        </a:p>
      </dgm:t>
    </dgm:pt>
    <dgm:pt modelId="{23E5B913-337B-48F2-867B-9F9FD87D4E92}" type="sibTrans" cxnId="{E508E784-A2B7-40D7-BF27-408F7D516972}">
      <dgm:prSet/>
      <dgm:spPr/>
      <dgm:t>
        <a:bodyPr/>
        <a:lstStyle/>
        <a:p>
          <a:endParaRPr lang="tr-TR"/>
        </a:p>
      </dgm:t>
    </dgm:pt>
    <dgm:pt modelId="{2E6206F2-32E5-4F78-82F3-255A5D10668A}">
      <dgm:prSet phldrT="[Metin]"/>
      <dgm:spPr/>
      <dgm:t>
        <a:bodyPr/>
        <a:lstStyle/>
        <a:p>
          <a:r>
            <a:rPr lang="tr-T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POTATO</a:t>
          </a:r>
        </a:p>
      </dgm:t>
    </dgm:pt>
    <dgm:pt modelId="{6D5F140E-4F59-4A76-B2A8-2C53CD333C44}" type="parTrans" cxnId="{EAF589A3-DCDD-4C9F-B7D6-C2FECBA43DE5}">
      <dgm:prSet/>
      <dgm:spPr/>
      <dgm:t>
        <a:bodyPr/>
        <a:lstStyle/>
        <a:p>
          <a:endParaRPr lang="tr-TR"/>
        </a:p>
      </dgm:t>
    </dgm:pt>
    <dgm:pt modelId="{A6F021F7-1117-42EE-B45F-EEC637A54DDE}" type="sibTrans" cxnId="{EAF589A3-DCDD-4C9F-B7D6-C2FECBA43DE5}">
      <dgm:prSet/>
      <dgm:spPr/>
      <dgm:t>
        <a:bodyPr/>
        <a:lstStyle/>
        <a:p>
          <a:endParaRPr lang="tr-TR"/>
        </a:p>
      </dgm:t>
    </dgm:pt>
    <dgm:pt modelId="{69F28CD3-327A-4405-82B4-1C6002FC281C}">
      <dgm:prSet phldrT="[Metin]"/>
      <dgm:spPr/>
      <dgm:t>
        <a:bodyPr/>
        <a:lstStyle/>
        <a:p>
          <a:endParaRPr lang="tr-T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9FD3BD6-5C1B-4916-91BD-10DD85850AE1}" type="parTrans" cxnId="{3569A560-4055-49D2-AD02-8B8C4DB439B3}">
      <dgm:prSet/>
      <dgm:spPr/>
      <dgm:t>
        <a:bodyPr/>
        <a:lstStyle/>
        <a:p>
          <a:endParaRPr lang="tr-TR"/>
        </a:p>
      </dgm:t>
    </dgm:pt>
    <dgm:pt modelId="{868CD25B-8792-4DA1-BD24-21855076EA78}" type="sibTrans" cxnId="{3569A560-4055-49D2-AD02-8B8C4DB439B3}">
      <dgm:prSet/>
      <dgm:spPr/>
      <dgm:t>
        <a:bodyPr/>
        <a:lstStyle/>
        <a:p>
          <a:endParaRPr lang="tr-TR"/>
        </a:p>
      </dgm:t>
    </dgm:pt>
    <dgm:pt modelId="{6C238AD8-ED4F-49FC-BE86-A743EBCDE646}" type="pres">
      <dgm:prSet presAssocID="{9225DDE5-1560-4144-8A7A-031EEF89B53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63960EF-0CE5-433A-8278-49A90B7E4B4D}" type="pres">
      <dgm:prSet presAssocID="{EF005122-5E80-481C-AC7E-5C1D3DD3CDF3}" presName="root" presStyleCnt="0"/>
      <dgm:spPr/>
    </dgm:pt>
    <dgm:pt modelId="{AC8E8A8F-252C-4E1B-B153-62B3ED6C5F41}" type="pres">
      <dgm:prSet presAssocID="{EF005122-5E80-481C-AC7E-5C1D3DD3CDF3}" presName="rootComposite" presStyleCnt="0"/>
      <dgm:spPr/>
    </dgm:pt>
    <dgm:pt modelId="{B2331607-B732-4A8A-9852-B2961CCF431B}" type="pres">
      <dgm:prSet presAssocID="{EF005122-5E80-481C-AC7E-5C1D3DD3CDF3}" presName="rootText" presStyleLbl="node1" presStyleIdx="0" presStyleCnt="5"/>
      <dgm:spPr/>
    </dgm:pt>
    <dgm:pt modelId="{01A205F9-A880-43F0-97CB-D0605F18B1B1}" type="pres">
      <dgm:prSet presAssocID="{EF005122-5E80-481C-AC7E-5C1D3DD3CDF3}" presName="rootConnector" presStyleLbl="node1" presStyleIdx="0" presStyleCnt="5"/>
      <dgm:spPr/>
    </dgm:pt>
    <dgm:pt modelId="{4011BD20-34EC-4FD4-B289-3ECFE5973FA3}" type="pres">
      <dgm:prSet presAssocID="{EF005122-5E80-481C-AC7E-5C1D3DD3CDF3}" presName="childShape" presStyleCnt="0"/>
      <dgm:spPr/>
    </dgm:pt>
    <dgm:pt modelId="{35F599ED-F523-4C2C-B11E-0F292A4FF645}" type="pres">
      <dgm:prSet presAssocID="{B322A05F-2C7F-4F96-B585-EAF3B18B9B63}" presName="Name13" presStyleLbl="parChTrans1D2" presStyleIdx="0" presStyleCnt="23"/>
      <dgm:spPr/>
    </dgm:pt>
    <dgm:pt modelId="{85A17E3C-D105-4C8A-B9C0-B91CB773A5F3}" type="pres">
      <dgm:prSet presAssocID="{C56BE11D-9B8A-4B7D-BB21-D519637D1338}" presName="childText" presStyleLbl="bgAcc1" presStyleIdx="0" presStyleCnt="23">
        <dgm:presLayoutVars>
          <dgm:bulletEnabled val="1"/>
        </dgm:presLayoutVars>
      </dgm:prSet>
      <dgm:spPr/>
    </dgm:pt>
    <dgm:pt modelId="{4182E884-5DFA-46BC-A711-F653007A2E2C}" type="pres">
      <dgm:prSet presAssocID="{AB4AAE96-1A3D-4764-A964-0EC584F337F2}" presName="Name13" presStyleLbl="parChTrans1D2" presStyleIdx="1" presStyleCnt="23"/>
      <dgm:spPr/>
    </dgm:pt>
    <dgm:pt modelId="{528CB7B9-17BB-4D9C-BBA5-5131138787F2}" type="pres">
      <dgm:prSet presAssocID="{89A0985A-BFDD-4E7C-827C-C216FA3674E9}" presName="childText" presStyleLbl="bgAcc1" presStyleIdx="1" presStyleCnt="23">
        <dgm:presLayoutVars>
          <dgm:bulletEnabled val="1"/>
        </dgm:presLayoutVars>
      </dgm:prSet>
      <dgm:spPr/>
    </dgm:pt>
    <dgm:pt modelId="{9CCD59B2-95CC-48D3-9928-58D044DB545C}" type="pres">
      <dgm:prSet presAssocID="{235131C4-949F-4BD1-8707-4A0C28C14E88}" presName="Name13" presStyleLbl="parChTrans1D2" presStyleIdx="2" presStyleCnt="23"/>
      <dgm:spPr/>
    </dgm:pt>
    <dgm:pt modelId="{E7AD643F-0696-46E8-BC8D-647291477D27}" type="pres">
      <dgm:prSet presAssocID="{BD41ADB5-5691-42BE-A0BA-A6A3CD7E175B}" presName="childText" presStyleLbl="bgAcc1" presStyleIdx="2" presStyleCnt="23">
        <dgm:presLayoutVars>
          <dgm:bulletEnabled val="1"/>
        </dgm:presLayoutVars>
      </dgm:prSet>
      <dgm:spPr/>
    </dgm:pt>
    <dgm:pt modelId="{4985D9B0-BC49-429B-8C54-6029C34F52B4}" type="pres">
      <dgm:prSet presAssocID="{7ECF6055-20C6-4653-A1F4-1A5F76754305}" presName="Name13" presStyleLbl="parChTrans1D2" presStyleIdx="3" presStyleCnt="23"/>
      <dgm:spPr/>
    </dgm:pt>
    <dgm:pt modelId="{8AC2D393-3397-471A-9C4A-ADD983C77003}" type="pres">
      <dgm:prSet presAssocID="{FD597D40-5F95-4581-8344-AC72297799AD}" presName="childText" presStyleLbl="bgAcc1" presStyleIdx="3" presStyleCnt="23">
        <dgm:presLayoutVars>
          <dgm:bulletEnabled val="1"/>
        </dgm:presLayoutVars>
      </dgm:prSet>
      <dgm:spPr/>
    </dgm:pt>
    <dgm:pt modelId="{FCA2F2BB-A6B7-4C65-84A2-50C1BE7A463F}" type="pres">
      <dgm:prSet presAssocID="{69C5D844-18B7-4E37-B693-830916C96A28}" presName="root" presStyleCnt="0"/>
      <dgm:spPr/>
    </dgm:pt>
    <dgm:pt modelId="{4329B9B9-31B4-4D17-B2FC-FE7F9940CEB4}" type="pres">
      <dgm:prSet presAssocID="{69C5D844-18B7-4E37-B693-830916C96A28}" presName="rootComposite" presStyleCnt="0"/>
      <dgm:spPr/>
    </dgm:pt>
    <dgm:pt modelId="{8F062458-F4E0-412A-925B-D64F568DF5CD}" type="pres">
      <dgm:prSet presAssocID="{69C5D844-18B7-4E37-B693-830916C96A28}" presName="rootText" presStyleLbl="node1" presStyleIdx="1" presStyleCnt="5"/>
      <dgm:spPr/>
    </dgm:pt>
    <dgm:pt modelId="{8575C7F7-309E-42D7-87AD-D342008F7ECF}" type="pres">
      <dgm:prSet presAssocID="{69C5D844-18B7-4E37-B693-830916C96A28}" presName="rootConnector" presStyleLbl="node1" presStyleIdx="1" presStyleCnt="5"/>
      <dgm:spPr/>
    </dgm:pt>
    <dgm:pt modelId="{AFB01C11-275C-40F8-9F0B-C166A3A8AB24}" type="pres">
      <dgm:prSet presAssocID="{69C5D844-18B7-4E37-B693-830916C96A28}" presName="childShape" presStyleCnt="0"/>
      <dgm:spPr/>
    </dgm:pt>
    <dgm:pt modelId="{E1412A64-3CD6-44DD-B603-560316A2D812}" type="pres">
      <dgm:prSet presAssocID="{9342DEE0-6010-4F2C-B891-7AF804A2A938}" presName="Name13" presStyleLbl="parChTrans1D2" presStyleIdx="4" presStyleCnt="23"/>
      <dgm:spPr/>
    </dgm:pt>
    <dgm:pt modelId="{2E515907-EDE1-433D-BB3C-4CEB416B46C9}" type="pres">
      <dgm:prSet presAssocID="{A5D98542-B3C3-4B6D-8A84-D17BF266B9A0}" presName="childText" presStyleLbl="bgAcc1" presStyleIdx="4" presStyleCnt="23">
        <dgm:presLayoutVars>
          <dgm:bulletEnabled val="1"/>
        </dgm:presLayoutVars>
      </dgm:prSet>
      <dgm:spPr/>
    </dgm:pt>
    <dgm:pt modelId="{BA44C60D-14FD-42DB-80D9-E50F0AB994E9}" type="pres">
      <dgm:prSet presAssocID="{8CBA5701-0687-4FF5-8382-2A608C4F1C47}" presName="Name13" presStyleLbl="parChTrans1D2" presStyleIdx="5" presStyleCnt="23"/>
      <dgm:spPr/>
    </dgm:pt>
    <dgm:pt modelId="{AB189964-D708-4E96-9FDE-67B006046C55}" type="pres">
      <dgm:prSet presAssocID="{A862AAF6-21BC-4112-8304-730D83CB172B}" presName="childText" presStyleLbl="bgAcc1" presStyleIdx="5" presStyleCnt="23">
        <dgm:presLayoutVars>
          <dgm:bulletEnabled val="1"/>
        </dgm:presLayoutVars>
      </dgm:prSet>
      <dgm:spPr/>
    </dgm:pt>
    <dgm:pt modelId="{35011EE8-926A-4495-AE03-54803B00562E}" type="pres">
      <dgm:prSet presAssocID="{747C2296-98C1-4E1A-8C19-4C1B5F38E7E7}" presName="Name13" presStyleLbl="parChTrans1D2" presStyleIdx="6" presStyleCnt="23"/>
      <dgm:spPr/>
    </dgm:pt>
    <dgm:pt modelId="{E7121404-A56D-44C8-90EA-0ED24F47C9A2}" type="pres">
      <dgm:prSet presAssocID="{CAAB8E1E-085B-48EC-8442-F7295403F636}" presName="childText" presStyleLbl="bgAcc1" presStyleIdx="6" presStyleCnt="23">
        <dgm:presLayoutVars>
          <dgm:bulletEnabled val="1"/>
        </dgm:presLayoutVars>
      </dgm:prSet>
      <dgm:spPr/>
    </dgm:pt>
    <dgm:pt modelId="{14696FFF-EC31-46A0-87F4-1C9758F82B73}" type="pres">
      <dgm:prSet presAssocID="{B1073933-A7E4-4FF0-83FE-9DFA68199A02}" presName="Name13" presStyleLbl="parChTrans1D2" presStyleIdx="7" presStyleCnt="23"/>
      <dgm:spPr/>
    </dgm:pt>
    <dgm:pt modelId="{B2892A38-6F10-4829-8AEC-45E2CB763946}" type="pres">
      <dgm:prSet presAssocID="{ABAA290E-860D-41F1-BCA5-C8F91CC152E3}" presName="childText" presStyleLbl="bgAcc1" presStyleIdx="7" presStyleCnt="23">
        <dgm:presLayoutVars>
          <dgm:bulletEnabled val="1"/>
        </dgm:presLayoutVars>
      </dgm:prSet>
      <dgm:spPr/>
    </dgm:pt>
    <dgm:pt modelId="{2A829A3F-D1EE-456D-BF5D-7478BEA43915}" type="pres">
      <dgm:prSet presAssocID="{00906BC3-93A9-424F-8505-0BD76CD7E9A7}" presName="Name13" presStyleLbl="parChTrans1D2" presStyleIdx="8" presStyleCnt="23"/>
      <dgm:spPr/>
    </dgm:pt>
    <dgm:pt modelId="{6218C846-AF69-49EF-8672-9544F7D703F8}" type="pres">
      <dgm:prSet presAssocID="{E4B35D3C-D439-4A94-9E5D-F0F7B681A6D0}" presName="childText" presStyleLbl="bgAcc1" presStyleIdx="8" presStyleCnt="23">
        <dgm:presLayoutVars>
          <dgm:bulletEnabled val="1"/>
        </dgm:presLayoutVars>
      </dgm:prSet>
      <dgm:spPr/>
    </dgm:pt>
    <dgm:pt modelId="{AB42587A-B801-4801-9837-9DB47E49459B}" type="pres">
      <dgm:prSet presAssocID="{DEAFBCA5-AD5D-45A7-955E-D85D8B477FDB}" presName="root" presStyleCnt="0"/>
      <dgm:spPr/>
    </dgm:pt>
    <dgm:pt modelId="{B65562C4-0CB5-4807-97D6-58B54CE9F312}" type="pres">
      <dgm:prSet presAssocID="{DEAFBCA5-AD5D-45A7-955E-D85D8B477FDB}" presName="rootComposite" presStyleCnt="0"/>
      <dgm:spPr/>
    </dgm:pt>
    <dgm:pt modelId="{D113EA89-B123-4E33-B9CB-F41C2B96C9F8}" type="pres">
      <dgm:prSet presAssocID="{DEAFBCA5-AD5D-45A7-955E-D85D8B477FDB}" presName="rootText" presStyleLbl="node1" presStyleIdx="2" presStyleCnt="5"/>
      <dgm:spPr/>
    </dgm:pt>
    <dgm:pt modelId="{739D8294-5EC3-4619-80DE-42CD8AFA9A8A}" type="pres">
      <dgm:prSet presAssocID="{DEAFBCA5-AD5D-45A7-955E-D85D8B477FDB}" presName="rootConnector" presStyleLbl="node1" presStyleIdx="2" presStyleCnt="5"/>
      <dgm:spPr/>
    </dgm:pt>
    <dgm:pt modelId="{5E7CA435-E92F-4C3A-ADD8-C2B99B76D3A8}" type="pres">
      <dgm:prSet presAssocID="{DEAFBCA5-AD5D-45A7-955E-D85D8B477FDB}" presName="childShape" presStyleCnt="0"/>
      <dgm:spPr/>
    </dgm:pt>
    <dgm:pt modelId="{787F5B53-6A73-496B-9B69-0864C7815704}" type="pres">
      <dgm:prSet presAssocID="{24FD220E-68EA-4C0C-8936-D0034F3915AC}" presName="Name13" presStyleLbl="parChTrans1D2" presStyleIdx="9" presStyleCnt="23"/>
      <dgm:spPr/>
    </dgm:pt>
    <dgm:pt modelId="{08375F28-C61F-441F-8771-07A4576FE6CC}" type="pres">
      <dgm:prSet presAssocID="{796E1C99-3F1D-4DCB-825A-62AB5A67DE53}" presName="childText" presStyleLbl="bgAcc1" presStyleIdx="9" presStyleCnt="23">
        <dgm:presLayoutVars>
          <dgm:bulletEnabled val="1"/>
        </dgm:presLayoutVars>
      </dgm:prSet>
      <dgm:spPr/>
    </dgm:pt>
    <dgm:pt modelId="{A1899D0F-95B6-4659-8C60-C206984DD66D}" type="pres">
      <dgm:prSet presAssocID="{D802DF5E-C601-4A52-9285-A87C8798FF44}" presName="Name13" presStyleLbl="parChTrans1D2" presStyleIdx="10" presStyleCnt="23"/>
      <dgm:spPr/>
    </dgm:pt>
    <dgm:pt modelId="{FF7F4053-7A57-4790-8108-17E901BDDB8B}" type="pres">
      <dgm:prSet presAssocID="{47D60B08-0703-4DE1-97E4-48AA6EDE4D39}" presName="childText" presStyleLbl="bgAcc1" presStyleIdx="10" presStyleCnt="23">
        <dgm:presLayoutVars>
          <dgm:bulletEnabled val="1"/>
        </dgm:presLayoutVars>
      </dgm:prSet>
      <dgm:spPr/>
    </dgm:pt>
    <dgm:pt modelId="{EC1BE97B-3702-41E7-834D-DC1169705D3A}" type="pres">
      <dgm:prSet presAssocID="{EC7E5932-8219-48EF-98AC-DC790FAD2D80}" presName="Name13" presStyleLbl="parChTrans1D2" presStyleIdx="11" presStyleCnt="23"/>
      <dgm:spPr/>
    </dgm:pt>
    <dgm:pt modelId="{31D78051-2FFB-493C-A808-9B767D6ACF5D}" type="pres">
      <dgm:prSet presAssocID="{7C77680E-8C7C-4E8C-8423-B96F54D8C0D9}" presName="childText" presStyleLbl="bgAcc1" presStyleIdx="11" presStyleCnt="23">
        <dgm:presLayoutVars>
          <dgm:bulletEnabled val="1"/>
        </dgm:presLayoutVars>
      </dgm:prSet>
      <dgm:spPr/>
    </dgm:pt>
    <dgm:pt modelId="{1B15BD19-370A-437B-8E0E-0CDBE8EB773C}" type="pres">
      <dgm:prSet presAssocID="{25265952-EB97-4DDA-BF74-67D96EDBABC7}" presName="Name13" presStyleLbl="parChTrans1D2" presStyleIdx="12" presStyleCnt="23"/>
      <dgm:spPr/>
    </dgm:pt>
    <dgm:pt modelId="{3CFE6728-F23E-4D2B-9A16-A4EB7901684A}" type="pres">
      <dgm:prSet presAssocID="{ED2361C3-14B6-44A0-98B7-2C1FD79EF922}" presName="childText" presStyleLbl="bgAcc1" presStyleIdx="12" presStyleCnt="23">
        <dgm:presLayoutVars>
          <dgm:bulletEnabled val="1"/>
        </dgm:presLayoutVars>
      </dgm:prSet>
      <dgm:spPr/>
    </dgm:pt>
    <dgm:pt modelId="{04D70B6F-4D34-4717-85D9-53248C18B001}" type="pres">
      <dgm:prSet presAssocID="{7C38FEAF-74E0-4016-93F4-E991361119D8}" presName="Name13" presStyleLbl="parChTrans1D2" presStyleIdx="13" presStyleCnt="23"/>
      <dgm:spPr/>
    </dgm:pt>
    <dgm:pt modelId="{644844CC-C048-47D0-BDAA-D7BCAB54A812}" type="pres">
      <dgm:prSet presAssocID="{99D5EBD6-2216-47E3-B8FA-6735E27CF081}" presName="childText" presStyleLbl="bgAcc1" presStyleIdx="13" presStyleCnt="23">
        <dgm:presLayoutVars>
          <dgm:bulletEnabled val="1"/>
        </dgm:presLayoutVars>
      </dgm:prSet>
      <dgm:spPr/>
    </dgm:pt>
    <dgm:pt modelId="{779D1B4E-CD77-438E-9BE1-F5B94C1C8A91}" type="pres">
      <dgm:prSet presAssocID="{3134A7E9-0A6F-4F28-BE7A-206C55FA7DC3}" presName="root" presStyleCnt="0"/>
      <dgm:spPr/>
    </dgm:pt>
    <dgm:pt modelId="{F2C61784-E9ED-43D0-B173-F93A28C5C7A1}" type="pres">
      <dgm:prSet presAssocID="{3134A7E9-0A6F-4F28-BE7A-206C55FA7DC3}" presName="rootComposite" presStyleCnt="0"/>
      <dgm:spPr/>
    </dgm:pt>
    <dgm:pt modelId="{9BB05056-9E65-446D-BF96-D67E60B36B9C}" type="pres">
      <dgm:prSet presAssocID="{3134A7E9-0A6F-4F28-BE7A-206C55FA7DC3}" presName="rootText" presStyleLbl="node1" presStyleIdx="3" presStyleCnt="5"/>
      <dgm:spPr/>
    </dgm:pt>
    <dgm:pt modelId="{56D40823-2710-4008-8CB3-0EBAD9B59412}" type="pres">
      <dgm:prSet presAssocID="{3134A7E9-0A6F-4F28-BE7A-206C55FA7DC3}" presName="rootConnector" presStyleLbl="node1" presStyleIdx="3" presStyleCnt="5"/>
      <dgm:spPr/>
    </dgm:pt>
    <dgm:pt modelId="{8691A1FE-83DF-46EC-B50F-232174FC44B3}" type="pres">
      <dgm:prSet presAssocID="{3134A7E9-0A6F-4F28-BE7A-206C55FA7DC3}" presName="childShape" presStyleCnt="0"/>
      <dgm:spPr/>
    </dgm:pt>
    <dgm:pt modelId="{1DBAA1BD-21F2-4BC6-B1DD-FFD4AB7587A5}" type="pres">
      <dgm:prSet presAssocID="{6D5F140E-4F59-4A76-B2A8-2C53CD333C44}" presName="Name13" presStyleLbl="parChTrans1D2" presStyleIdx="14" presStyleCnt="23"/>
      <dgm:spPr/>
    </dgm:pt>
    <dgm:pt modelId="{E9640F7B-0288-437D-9475-636C0A84B174}" type="pres">
      <dgm:prSet presAssocID="{2E6206F2-32E5-4F78-82F3-255A5D10668A}" presName="childText" presStyleLbl="bgAcc1" presStyleIdx="14" presStyleCnt="23">
        <dgm:presLayoutVars>
          <dgm:bulletEnabled val="1"/>
        </dgm:presLayoutVars>
      </dgm:prSet>
      <dgm:spPr/>
    </dgm:pt>
    <dgm:pt modelId="{63C8404E-AD6B-4DAA-B568-A2C7BE3ACB95}" type="pres">
      <dgm:prSet presAssocID="{173FFECB-048A-490E-97FC-C9FC788CB1FB}" presName="Name13" presStyleLbl="parChTrans1D2" presStyleIdx="15" presStyleCnt="23"/>
      <dgm:spPr/>
    </dgm:pt>
    <dgm:pt modelId="{FD107D99-F710-4579-9F50-34ADA058CB48}" type="pres">
      <dgm:prSet presAssocID="{0208E8E5-FDAF-4EA6-9F4F-8CA02855498F}" presName="childText" presStyleLbl="bgAcc1" presStyleIdx="15" presStyleCnt="23">
        <dgm:presLayoutVars>
          <dgm:bulletEnabled val="1"/>
        </dgm:presLayoutVars>
      </dgm:prSet>
      <dgm:spPr/>
    </dgm:pt>
    <dgm:pt modelId="{3A796195-C4ED-4FE5-8A31-3AB7F6094A0B}" type="pres">
      <dgm:prSet presAssocID="{E9FD3BD6-5C1B-4916-91BD-10DD85850AE1}" presName="Name13" presStyleLbl="parChTrans1D2" presStyleIdx="16" presStyleCnt="23"/>
      <dgm:spPr/>
    </dgm:pt>
    <dgm:pt modelId="{E0459C1A-2914-4830-8410-05C77AD2F7C6}" type="pres">
      <dgm:prSet presAssocID="{69F28CD3-327A-4405-82B4-1C6002FC281C}" presName="childText" presStyleLbl="bgAcc1" presStyleIdx="16" presStyleCnt="23">
        <dgm:presLayoutVars>
          <dgm:bulletEnabled val="1"/>
        </dgm:presLayoutVars>
      </dgm:prSet>
      <dgm:spPr/>
    </dgm:pt>
    <dgm:pt modelId="{DA9D987A-FD05-4303-A9BA-542221C38338}" type="pres">
      <dgm:prSet presAssocID="{772ABA2A-EC46-4C8E-8A98-A38AFE959A97}" presName="Name13" presStyleLbl="parChTrans1D2" presStyleIdx="17" presStyleCnt="23"/>
      <dgm:spPr/>
    </dgm:pt>
    <dgm:pt modelId="{96152E09-3F8D-4856-BBE5-BA4D21FE7C6A}" type="pres">
      <dgm:prSet presAssocID="{4339E432-368C-4BF8-928E-83D4AC31B71E}" presName="childText" presStyleLbl="bgAcc1" presStyleIdx="17" presStyleCnt="23">
        <dgm:presLayoutVars>
          <dgm:bulletEnabled val="1"/>
        </dgm:presLayoutVars>
      </dgm:prSet>
      <dgm:spPr/>
    </dgm:pt>
    <dgm:pt modelId="{DD166369-E757-4165-A912-5212A0114944}" type="pres">
      <dgm:prSet presAssocID="{5B308E6B-9E2B-441E-A5BC-4B0A3FA5A1E7}" presName="root" presStyleCnt="0"/>
      <dgm:spPr/>
    </dgm:pt>
    <dgm:pt modelId="{2D546883-E949-4A1C-99B4-7CE2AD6EA1EA}" type="pres">
      <dgm:prSet presAssocID="{5B308E6B-9E2B-441E-A5BC-4B0A3FA5A1E7}" presName="rootComposite" presStyleCnt="0"/>
      <dgm:spPr/>
    </dgm:pt>
    <dgm:pt modelId="{E789F83C-9FD8-4C89-95CE-9138095E9645}" type="pres">
      <dgm:prSet presAssocID="{5B308E6B-9E2B-441E-A5BC-4B0A3FA5A1E7}" presName="rootText" presStyleLbl="node1" presStyleIdx="4" presStyleCnt="5"/>
      <dgm:spPr/>
    </dgm:pt>
    <dgm:pt modelId="{375ECCD8-2EF0-40C1-9C1C-E03B77B1C46F}" type="pres">
      <dgm:prSet presAssocID="{5B308E6B-9E2B-441E-A5BC-4B0A3FA5A1E7}" presName="rootConnector" presStyleLbl="node1" presStyleIdx="4" presStyleCnt="5"/>
      <dgm:spPr/>
    </dgm:pt>
    <dgm:pt modelId="{BEEF5FB3-B386-44FC-A8A9-92C1E45A0574}" type="pres">
      <dgm:prSet presAssocID="{5B308E6B-9E2B-441E-A5BC-4B0A3FA5A1E7}" presName="childShape" presStyleCnt="0"/>
      <dgm:spPr/>
    </dgm:pt>
    <dgm:pt modelId="{2DF76946-E31C-4988-A4F7-6E6BFE106948}" type="pres">
      <dgm:prSet presAssocID="{B33B8974-DCD4-4E2F-8F90-7AFC87A4ECD4}" presName="Name13" presStyleLbl="parChTrans1D2" presStyleIdx="18" presStyleCnt="23"/>
      <dgm:spPr/>
    </dgm:pt>
    <dgm:pt modelId="{1637E36D-319D-43CD-A86E-06791A4E0031}" type="pres">
      <dgm:prSet presAssocID="{DB54A972-B5A8-47BA-9609-B4CE060105E4}" presName="childText" presStyleLbl="bgAcc1" presStyleIdx="18" presStyleCnt="23">
        <dgm:presLayoutVars>
          <dgm:bulletEnabled val="1"/>
        </dgm:presLayoutVars>
      </dgm:prSet>
      <dgm:spPr/>
    </dgm:pt>
    <dgm:pt modelId="{D6BB3A17-BFDB-428F-942D-686987FA3F18}" type="pres">
      <dgm:prSet presAssocID="{C61C1C35-3DA1-458F-97AE-3CCA81703865}" presName="Name13" presStyleLbl="parChTrans1D2" presStyleIdx="19" presStyleCnt="23"/>
      <dgm:spPr/>
    </dgm:pt>
    <dgm:pt modelId="{0F71A8DE-0EC3-4F9D-B2E5-7BBA7C333F99}" type="pres">
      <dgm:prSet presAssocID="{9079D3A7-BEFD-43AD-BFDB-2F06C4D720C1}" presName="childText" presStyleLbl="bgAcc1" presStyleIdx="19" presStyleCnt="23">
        <dgm:presLayoutVars>
          <dgm:bulletEnabled val="1"/>
        </dgm:presLayoutVars>
      </dgm:prSet>
      <dgm:spPr/>
    </dgm:pt>
    <dgm:pt modelId="{EC8B5C99-588D-4D45-90D2-0D6CCC35904F}" type="pres">
      <dgm:prSet presAssocID="{90A4DFE4-ECAB-4478-99F2-BCC30F903007}" presName="Name13" presStyleLbl="parChTrans1D2" presStyleIdx="20" presStyleCnt="23"/>
      <dgm:spPr/>
    </dgm:pt>
    <dgm:pt modelId="{312E998B-888A-4BF3-941A-85EA3F23CFDF}" type="pres">
      <dgm:prSet presAssocID="{0DBFE5B2-9652-43E4-BFBA-19FD3C452393}" presName="childText" presStyleLbl="bgAcc1" presStyleIdx="20" presStyleCnt="23">
        <dgm:presLayoutVars>
          <dgm:bulletEnabled val="1"/>
        </dgm:presLayoutVars>
      </dgm:prSet>
      <dgm:spPr/>
    </dgm:pt>
    <dgm:pt modelId="{AA196FDD-62B7-4A2C-A2B1-B974CACBA87C}" type="pres">
      <dgm:prSet presAssocID="{61357AE6-EA09-47B4-A0F2-984F724BDF63}" presName="Name13" presStyleLbl="parChTrans1D2" presStyleIdx="21" presStyleCnt="23"/>
      <dgm:spPr/>
    </dgm:pt>
    <dgm:pt modelId="{EE30D55E-6558-4B36-829A-E0D20C288880}" type="pres">
      <dgm:prSet presAssocID="{B48B7E86-3454-400B-A720-8285B1F8B650}" presName="childText" presStyleLbl="bgAcc1" presStyleIdx="21" presStyleCnt="23">
        <dgm:presLayoutVars>
          <dgm:bulletEnabled val="1"/>
        </dgm:presLayoutVars>
      </dgm:prSet>
      <dgm:spPr/>
    </dgm:pt>
    <dgm:pt modelId="{5EB9D460-60F5-4D3B-A1E9-E7C78E4B7561}" type="pres">
      <dgm:prSet presAssocID="{95CEE0C7-5091-49EF-896C-F9E0EB64EB77}" presName="Name13" presStyleLbl="parChTrans1D2" presStyleIdx="22" presStyleCnt="23"/>
      <dgm:spPr/>
    </dgm:pt>
    <dgm:pt modelId="{78CDA642-765F-4EB7-9838-D22D1B004B5C}" type="pres">
      <dgm:prSet presAssocID="{19ED1AB8-1723-4788-969C-111EAEBF1442}" presName="childText" presStyleLbl="bgAcc1" presStyleIdx="22" presStyleCnt="23">
        <dgm:presLayoutVars>
          <dgm:bulletEnabled val="1"/>
        </dgm:presLayoutVars>
      </dgm:prSet>
      <dgm:spPr/>
    </dgm:pt>
  </dgm:ptLst>
  <dgm:cxnLst>
    <dgm:cxn modelId="{1538210A-E5D0-481D-BC7F-D58C200101C7}" type="presOf" srcId="{7C38FEAF-74E0-4016-93F4-E991361119D8}" destId="{04D70B6F-4D34-4717-85D9-53248C18B001}" srcOrd="0" destOrd="0" presId="urn:microsoft.com/office/officeart/2005/8/layout/hierarchy3"/>
    <dgm:cxn modelId="{F7BC5E12-31B1-4421-8E02-7B5F627367FE}" type="presOf" srcId="{61357AE6-EA09-47B4-A0F2-984F724BDF63}" destId="{AA196FDD-62B7-4A2C-A2B1-B974CACBA87C}" srcOrd="0" destOrd="0" presId="urn:microsoft.com/office/officeart/2005/8/layout/hierarchy3"/>
    <dgm:cxn modelId="{6FE0CE12-503F-40A6-B944-33ACAEF3C7FB}" srcId="{5B308E6B-9E2B-441E-A5BC-4B0A3FA5A1E7}" destId="{B48B7E86-3454-400B-A720-8285B1F8B650}" srcOrd="3" destOrd="0" parTransId="{61357AE6-EA09-47B4-A0F2-984F724BDF63}" sibTransId="{63A20D09-177C-40CF-84EB-9940AA112367}"/>
    <dgm:cxn modelId="{D0B9C314-C27E-43FB-9296-8DEC29EAFE96}" type="presOf" srcId="{00906BC3-93A9-424F-8505-0BD76CD7E9A7}" destId="{2A829A3F-D1EE-456D-BF5D-7478BEA43915}" srcOrd="0" destOrd="0" presId="urn:microsoft.com/office/officeart/2005/8/layout/hierarchy3"/>
    <dgm:cxn modelId="{43186D17-1D91-4E1F-AC73-66E1E6BFFD74}" type="presOf" srcId="{0208E8E5-FDAF-4EA6-9F4F-8CA02855498F}" destId="{FD107D99-F710-4579-9F50-34ADA058CB48}" srcOrd="0" destOrd="0" presId="urn:microsoft.com/office/officeart/2005/8/layout/hierarchy3"/>
    <dgm:cxn modelId="{4B8EB61A-041F-486B-9345-CBF254A1F569}" type="presOf" srcId="{6D5F140E-4F59-4A76-B2A8-2C53CD333C44}" destId="{1DBAA1BD-21F2-4BC6-B1DD-FFD4AB7587A5}" srcOrd="0" destOrd="0" presId="urn:microsoft.com/office/officeart/2005/8/layout/hierarchy3"/>
    <dgm:cxn modelId="{5FDB711C-A3C1-4902-AF3F-676C2DD47F1A}" type="presOf" srcId="{235131C4-949F-4BD1-8707-4A0C28C14E88}" destId="{9CCD59B2-95CC-48D3-9928-58D044DB545C}" srcOrd="0" destOrd="0" presId="urn:microsoft.com/office/officeart/2005/8/layout/hierarchy3"/>
    <dgm:cxn modelId="{A829511F-C4B3-4609-94C3-1AD7F8CDE0F2}" type="presOf" srcId="{DEAFBCA5-AD5D-45A7-955E-D85D8B477FDB}" destId="{D113EA89-B123-4E33-B9CB-F41C2B96C9F8}" srcOrd="0" destOrd="0" presId="urn:microsoft.com/office/officeart/2005/8/layout/hierarchy3"/>
    <dgm:cxn modelId="{4DD1C11F-BEB7-48D1-B132-919DB0419F5E}" srcId="{DEAFBCA5-AD5D-45A7-955E-D85D8B477FDB}" destId="{99D5EBD6-2216-47E3-B8FA-6735E27CF081}" srcOrd="4" destOrd="0" parTransId="{7C38FEAF-74E0-4016-93F4-E991361119D8}" sibTransId="{94BD1C49-B875-42D4-8801-436AA158A62A}"/>
    <dgm:cxn modelId="{6B59E822-694B-466C-A06E-AC6A313C9576}" type="presOf" srcId="{E9FD3BD6-5C1B-4916-91BD-10DD85850AE1}" destId="{3A796195-C4ED-4FE5-8A31-3AB7F6094A0B}" srcOrd="0" destOrd="0" presId="urn:microsoft.com/office/officeart/2005/8/layout/hierarchy3"/>
    <dgm:cxn modelId="{CF036725-F39D-4198-8AB9-EA55B7B2E531}" srcId="{5B308E6B-9E2B-441E-A5BC-4B0A3FA5A1E7}" destId="{DB54A972-B5A8-47BA-9609-B4CE060105E4}" srcOrd="0" destOrd="0" parTransId="{B33B8974-DCD4-4E2F-8F90-7AFC87A4ECD4}" sibTransId="{B683201D-A4F8-4FE2-B090-EE7A4527549F}"/>
    <dgm:cxn modelId="{42E41429-B10D-475D-BC86-38AAA3E93BC9}" srcId="{9225DDE5-1560-4144-8A7A-031EEF89B53E}" destId="{EF005122-5E80-481C-AC7E-5C1D3DD3CDF3}" srcOrd="0" destOrd="0" parTransId="{8D557211-E0C0-470A-ABEF-7670C88DDFC2}" sibTransId="{A6E36734-31D3-482A-A491-E919D22625B0}"/>
    <dgm:cxn modelId="{4755FA2A-5E6C-44D8-BCA3-A909C756AA99}" srcId="{DEAFBCA5-AD5D-45A7-955E-D85D8B477FDB}" destId="{47D60B08-0703-4DE1-97E4-48AA6EDE4D39}" srcOrd="1" destOrd="0" parTransId="{D802DF5E-C601-4A52-9285-A87C8798FF44}" sibTransId="{489E6D78-7559-45E1-8183-F7768D3E26A3}"/>
    <dgm:cxn modelId="{9D3A4C2D-17DA-4DEB-9082-07F4594D4F4E}" type="presOf" srcId="{9342DEE0-6010-4F2C-B891-7AF804A2A938}" destId="{E1412A64-3CD6-44DD-B603-560316A2D812}" srcOrd="0" destOrd="0" presId="urn:microsoft.com/office/officeart/2005/8/layout/hierarchy3"/>
    <dgm:cxn modelId="{D180CE2D-A660-4F02-90B7-9F0C678412A7}" type="presOf" srcId="{796E1C99-3F1D-4DCB-825A-62AB5A67DE53}" destId="{08375F28-C61F-441F-8771-07A4576FE6CC}" srcOrd="0" destOrd="0" presId="urn:microsoft.com/office/officeart/2005/8/layout/hierarchy3"/>
    <dgm:cxn modelId="{FA387B2F-4BF5-426E-A674-FF0AF5222953}" type="presOf" srcId="{C61C1C35-3DA1-458F-97AE-3CCA81703865}" destId="{D6BB3A17-BFDB-428F-942D-686987FA3F18}" srcOrd="0" destOrd="0" presId="urn:microsoft.com/office/officeart/2005/8/layout/hierarchy3"/>
    <dgm:cxn modelId="{C57A4434-A1C5-4E25-A4F3-4790C46CF4C8}" srcId="{69C5D844-18B7-4E37-B693-830916C96A28}" destId="{ABAA290E-860D-41F1-BCA5-C8F91CC152E3}" srcOrd="3" destOrd="0" parTransId="{B1073933-A7E4-4FF0-83FE-9DFA68199A02}" sibTransId="{0A5D0324-8262-4268-B04B-3A81D225AF56}"/>
    <dgm:cxn modelId="{91D64E38-3A1C-408B-8CB1-468F01301796}" type="presOf" srcId="{24FD220E-68EA-4C0C-8936-D0034F3915AC}" destId="{787F5B53-6A73-496B-9B69-0864C7815704}" srcOrd="0" destOrd="0" presId="urn:microsoft.com/office/officeart/2005/8/layout/hierarchy3"/>
    <dgm:cxn modelId="{146D3A3A-60E2-4A8D-8052-403556ACF3FF}" srcId="{EF005122-5E80-481C-AC7E-5C1D3DD3CDF3}" destId="{BD41ADB5-5691-42BE-A0BA-A6A3CD7E175B}" srcOrd="2" destOrd="0" parTransId="{235131C4-949F-4BD1-8707-4A0C28C14E88}" sibTransId="{AD0252F3-13AE-4684-A6BF-3D6A6E8463B1}"/>
    <dgm:cxn modelId="{14F7A93A-F497-489C-A727-F761D83A7AB7}" type="presOf" srcId="{7ECF6055-20C6-4653-A1F4-1A5F76754305}" destId="{4985D9B0-BC49-429B-8C54-6029C34F52B4}" srcOrd="0" destOrd="0" presId="urn:microsoft.com/office/officeart/2005/8/layout/hierarchy3"/>
    <dgm:cxn modelId="{64A1015F-CFAE-409A-955D-4DC0F05414CE}" srcId="{5B308E6B-9E2B-441E-A5BC-4B0A3FA5A1E7}" destId="{9079D3A7-BEFD-43AD-BFDB-2F06C4D720C1}" srcOrd="1" destOrd="0" parTransId="{C61C1C35-3DA1-458F-97AE-3CCA81703865}" sibTransId="{97740D7B-0EDC-40FF-9E44-213D880C0B2B}"/>
    <dgm:cxn modelId="{3569A560-4055-49D2-AD02-8B8C4DB439B3}" srcId="{3134A7E9-0A6F-4F28-BE7A-206C55FA7DC3}" destId="{69F28CD3-327A-4405-82B4-1C6002FC281C}" srcOrd="2" destOrd="0" parTransId="{E9FD3BD6-5C1B-4916-91BD-10DD85850AE1}" sibTransId="{868CD25B-8792-4DA1-BD24-21855076EA78}"/>
    <dgm:cxn modelId="{1CB80041-0556-41F6-9606-ADA8A37958AD}" srcId="{69C5D844-18B7-4E37-B693-830916C96A28}" destId="{A862AAF6-21BC-4112-8304-730D83CB172B}" srcOrd="1" destOrd="0" parTransId="{8CBA5701-0687-4FF5-8382-2A608C4F1C47}" sibTransId="{43451AC2-C1F5-48F1-9239-3FA298A7B909}"/>
    <dgm:cxn modelId="{0E081C46-5A41-48B0-92FB-197F76237511}" type="presOf" srcId="{ED2361C3-14B6-44A0-98B7-2C1FD79EF922}" destId="{3CFE6728-F23E-4D2B-9A16-A4EB7901684A}" srcOrd="0" destOrd="0" presId="urn:microsoft.com/office/officeart/2005/8/layout/hierarchy3"/>
    <dgm:cxn modelId="{BAB20A67-F173-438F-A924-FF916BA588F3}" type="presOf" srcId="{9225DDE5-1560-4144-8A7A-031EEF89B53E}" destId="{6C238AD8-ED4F-49FC-BE86-A743EBCDE646}" srcOrd="0" destOrd="0" presId="urn:microsoft.com/office/officeart/2005/8/layout/hierarchy3"/>
    <dgm:cxn modelId="{BE23134B-ADFE-452B-A9ED-B8855609EC14}" type="presOf" srcId="{3134A7E9-0A6F-4F28-BE7A-206C55FA7DC3}" destId="{56D40823-2710-4008-8CB3-0EBAD9B59412}" srcOrd="1" destOrd="0" presId="urn:microsoft.com/office/officeart/2005/8/layout/hierarchy3"/>
    <dgm:cxn modelId="{42D58A6C-FCEB-41CD-906F-F6BEF67A5586}" type="presOf" srcId="{9079D3A7-BEFD-43AD-BFDB-2F06C4D720C1}" destId="{0F71A8DE-0EC3-4F9D-B2E5-7BBA7C333F99}" srcOrd="0" destOrd="0" presId="urn:microsoft.com/office/officeart/2005/8/layout/hierarchy3"/>
    <dgm:cxn modelId="{51F4984D-3105-4FF6-94EB-63A8DD92F8E4}" srcId="{69C5D844-18B7-4E37-B693-830916C96A28}" destId="{A5D98542-B3C3-4B6D-8A84-D17BF266B9A0}" srcOrd="0" destOrd="0" parTransId="{9342DEE0-6010-4F2C-B891-7AF804A2A938}" sibTransId="{26F42B23-8FFD-444B-9179-5AF107EF6267}"/>
    <dgm:cxn modelId="{F6A0386F-9E4F-4D14-A4EF-37EF034C596E}" type="presOf" srcId="{4339E432-368C-4BF8-928E-83D4AC31B71E}" destId="{96152E09-3F8D-4856-BBE5-BA4D21FE7C6A}" srcOrd="0" destOrd="0" presId="urn:microsoft.com/office/officeart/2005/8/layout/hierarchy3"/>
    <dgm:cxn modelId="{44B01370-059A-47D9-9CC9-8DC3517FFD4F}" type="presOf" srcId="{772ABA2A-EC46-4C8E-8A98-A38AFE959A97}" destId="{DA9D987A-FD05-4303-A9BA-542221C38338}" srcOrd="0" destOrd="0" presId="urn:microsoft.com/office/officeart/2005/8/layout/hierarchy3"/>
    <dgm:cxn modelId="{5A82F770-E5A9-44E0-8701-00A1740F772F}" type="presOf" srcId="{3134A7E9-0A6F-4F28-BE7A-206C55FA7DC3}" destId="{9BB05056-9E65-446D-BF96-D67E60B36B9C}" srcOrd="0" destOrd="0" presId="urn:microsoft.com/office/officeart/2005/8/layout/hierarchy3"/>
    <dgm:cxn modelId="{2EB0C075-4B27-4D91-B2A9-CB46D55298BD}" type="presOf" srcId="{25265952-EB97-4DDA-BF74-67D96EDBABC7}" destId="{1B15BD19-370A-437B-8E0E-0CDBE8EB773C}" srcOrd="0" destOrd="0" presId="urn:microsoft.com/office/officeart/2005/8/layout/hierarchy3"/>
    <dgm:cxn modelId="{FBC60876-7052-4DD1-96D9-DF81862A9387}" type="presOf" srcId="{8CBA5701-0687-4FF5-8382-2A608C4F1C47}" destId="{BA44C60D-14FD-42DB-80D9-E50F0AB994E9}" srcOrd="0" destOrd="0" presId="urn:microsoft.com/office/officeart/2005/8/layout/hierarchy3"/>
    <dgm:cxn modelId="{ACD79456-1590-46DB-9C84-8BEA6DC7D78D}" srcId="{9225DDE5-1560-4144-8A7A-031EEF89B53E}" destId="{69C5D844-18B7-4E37-B693-830916C96A28}" srcOrd="1" destOrd="0" parTransId="{84F12FB5-E8A1-403C-987F-A8899481EA88}" sibTransId="{70595847-0C7A-4C5A-85B8-3834466FE7AA}"/>
    <dgm:cxn modelId="{759CFC77-2F21-4527-9E70-4B0B926A231B}" srcId="{DEAFBCA5-AD5D-45A7-955E-D85D8B477FDB}" destId="{ED2361C3-14B6-44A0-98B7-2C1FD79EF922}" srcOrd="3" destOrd="0" parTransId="{25265952-EB97-4DDA-BF74-67D96EDBABC7}" sibTransId="{6D5881A6-DF83-4D79-99BE-D7AA11513C34}"/>
    <dgm:cxn modelId="{50969B59-F2CE-4246-8B50-941CFA4A4320}" srcId="{3134A7E9-0A6F-4F28-BE7A-206C55FA7DC3}" destId="{0208E8E5-FDAF-4EA6-9F4F-8CA02855498F}" srcOrd="1" destOrd="0" parTransId="{173FFECB-048A-490E-97FC-C9FC788CB1FB}" sibTransId="{A6301E32-4500-4054-88E3-4BACB8B527D9}"/>
    <dgm:cxn modelId="{DBBE657C-79BB-4981-8A86-A38A74F08A40}" type="presOf" srcId="{173FFECB-048A-490E-97FC-C9FC788CB1FB}" destId="{63C8404E-AD6B-4DAA-B568-A2C7BE3ACB95}" srcOrd="0" destOrd="0" presId="urn:microsoft.com/office/officeart/2005/8/layout/hierarchy3"/>
    <dgm:cxn modelId="{B2A70184-A910-4859-9855-0FEEB2923AE6}" type="presOf" srcId="{90A4DFE4-ECAB-4478-99F2-BCC30F903007}" destId="{EC8B5C99-588D-4D45-90D2-0D6CCC35904F}" srcOrd="0" destOrd="0" presId="urn:microsoft.com/office/officeart/2005/8/layout/hierarchy3"/>
    <dgm:cxn modelId="{E508E784-A2B7-40D7-BF27-408F7D516972}" srcId="{3134A7E9-0A6F-4F28-BE7A-206C55FA7DC3}" destId="{4339E432-368C-4BF8-928E-83D4AC31B71E}" srcOrd="3" destOrd="0" parTransId="{772ABA2A-EC46-4C8E-8A98-A38AFE959A97}" sibTransId="{23E5B913-337B-48F2-867B-9F9FD87D4E92}"/>
    <dgm:cxn modelId="{DC0FBE8A-B85A-43E1-9213-D10D693CE242}" srcId="{9225DDE5-1560-4144-8A7A-031EEF89B53E}" destId="{DEAFBCA5-AD5D-45A7-955E-D85D8B477FDB}" srcOrd="2" destOrd="0" parTransId="{B369961D-74F1-4639-941A-640908274CC6}" sibTransId="{5695EEDE-4693-462F-B1D6-C154E616417D}"/>
    <dgm:cxn modelId="{EF32EF8A-E7CD-4485-80B7-5048DAC28452}" type="presOf" srcId="{FD597D40-5F95-4581-8344-AC72297799AD}" destId="{8AC2D393-3397-471A-9C4A-ADD983C77003}" srcOrd="0" destOrd="0" presId="urn:microsoft.com/office/officeart/2005/8/layout/hierarchy3"/>
    <dgm:cxn modelId="{58D6038B-6B71-482B-B537-DC4A86F04008}" srcId="{EF005122-5E80-481C-AC7E-5C1D3DD3CDF3}" destId="{FD597D40-5F95-4581-8344-AC72297799AD}" srcOrd="3" destOrd="0" parTransId="{7ECF6055-20C6-4653-A1F4-1A5F76754305}" sibTransId="{AEAE590A-F424-42C9-AE64-51D89525EB64}"/>
    <dgm:cxn modelId="{8E3AB091-0780-4567-9F98-D9A508CB15AD}" type="presOf" srcId="{EF005122-5E80-481C-AC7E-5C1D3DD3CDF3}" destId="{01A205F9-A880-43F0-97CB-D0605F18B1B1}" srcOrd="1" destOrd="0" presId="urn:microsoft.com/office/officeart/2005/8/layout/hierarchy3"/>
    <dgm:cxn modelId="{05734894-412D-4EEE-BA87-31883C6AF680}" type="presOf" srcId="{B33B8974-DCD4-4E2F-8F90-7AFC87A4ECD4}" destId="{2DF76946-E31C-4988-A4F7-6E6BFE106948}" srcOrd="0" destOrd="0" presId="urn:microsoft.com/office/officeart/2005/8/layout/hierarchy3"/>
    <dgm:cxn modelId="{EFAFBA96-D749-4C99-835D-BEAFA5C8090A}" type="presOf" srcId="{2E6206F2-32E5-4F78-82F3-255A5D10668A}" destId="{E9640F7B-0288-437D-9475-636C0A84B174}" srcOrd="0" destOrd="0" presId="urn:microsoft.com/office/officeart/2005/8/layout/hierarchy3"/>
    <dgm:cxn modelId="{C35C7797-5EAA-4904-9933-E8337CD1E876}" type="presOf" srcId="{ABAA290E-860D-41F1-BCA5-C8F91CC152E3}" destId="{B2892A38-6F10-4829-8AEC-45E2CB763946}" srcOrd="0" destOrd="0" presId="urn:microsoft.com/office/officeart/2005/8/layout/hierarchy3"/>
    <dgm:cxn modelId="{0DBA4198-FBAB-4C92-AC4B-3B0570B1DF43}" srcId="{EF005122-5E80-481C-AC7E-5C1D3DD3CDF3}" destId="{C56BE11D-9B8A-4B7D-BB21-D519637D1338}" srcOrd="0" destOrd="0" parTransId="{B322A05F-2C7F-4F96-B585-EAF3B18B9B63}" sibTransId="{F15304F0-7E5B-4194-B7EE-6AB101C9FCEA}"/>
    <dgm:cxn modelId="{93848B9A-A050-4BF6-A5AD-450443D28078}" type="presOf" srcId="{B322A05F-2C7F-4F96-B585-EAF3B18B9B63}" destId="{35F599ED-F523-4C2C-B11E-0F292A4FF645}" srcOrd="0" destOrd="0" presId="urn:microsoft.com/office/officeart/2005/8/layout/hierarchy3"/>
    <dgm:cxn modelId="{F242499E-9DCC-42E2-B07D-531C657186A8}" srcId="{DEAFBCA5-AD5D-45A7-955E-D85D8B477FDB}" destId="{7C77680E-8C7C-4E8C-8423-B96F54D8C0D9}" srcOrd="2" destOrd="0" parTransId="{EC7E5932-8219-48EF-98AC-DC790FAD2D80}" sibTransId="{2AD05101-3913-4DC9-99FA-164517A2E9AD}"/>
    <dgm:cxn modelId="{EAF589A3-DCDD-4C9F-B7D6-C2FECBA43DE5}" srcId="{3134A7E9-0A6F-4F28-BE7A-206C55FA7DC3}" destId="{2E6206F2-32E5-4F78-82F3-255A5D10668A}" srcOrd="0" destOrd="0" parTransId="{6D5F140E-4F59-4A76-B2A8-2C53CD333C44}" sibTransId="{A6F021F7-1117-42EE-B45F-EEC637A54DDE}"/>
    <dgm:cxn modelId="{76F915A7-7813-44C1-86BF-3EAA13EA73C7}" type="presOf" srcId="{DEAFBCA5-AD5D-45A7-955E-D85D8B477FDB}" destId="{739D8294-5EC3-4619-80DE-42CD8AFA9A8A}" srcOrd="1" destOrd="0" presId="urn:microsoft.com/office/officeart/2005/8/layout/hierarchy3"/>
    <dgm:cxn modelId="{4DC8C5A8-FFDC-4996-975E-063951E7AD07}" type="presOf" srcId="{5B308E6B-9E2B-441E-A5BC-4B0A3FA5A1E7}" destId="{E789F83C-9FD8-4C89-95CE-9138095E9645}" srcOrd="0" destOrd="0" presId="urn:microsoft.com/office/officeart/2005/8/layout/hierarchy3"/>
    <dgm:cxn modelId="{9BC01DAB-01EA-4F77-9811-8336A830185D}" srcId="{5B308E6B-9E2B-441E-A5BC-4B0A3FA5A1E7}" destId="{19ED1AB8-1723-4788-969C-111EAEBF1442}" srcOrd="4" destOrd="0" parTransId="{95CEE0C7-5091-49EF-896C-F9E0EB64EB77}" sibTransId="{B4A376C6-5565-4FD7-AD8E-C07112833F6E}"/>
    <dgm:cxn modelId="{FE146FAF-C3F8-4C13-9179-6640AD8BD93E}" type="presOf" srcId="{5B308E6B-9E2B-441E-A5BC-4B0A3FA5A1E7}" destId="{375ECCD8-2EF0-40C1-9C1C-E03B77B1C46F}" srcOrd="1" destOrd="0" presId="urn:microsoft.com/office/officeart/2005/8/layout/hierarchy3"/>
    <dgm:cxn modelId="{B15C23B2-2E04-402D-80D8-FBF58104B047}" srcId="{EF005122-5E80-481C-AC7E-5C1D3DD3CDF3}" destId="{89A0985A-BFDD-4E7C-827C-C216FA3674E9}" srcOrd="1" destOrd="0" parTransId="{AB4AAE96-1A3D-4764-A964-0EC584F337F2}" sibTransId="{4175B828-6223-45BD-BCE2-928EF6E56BE1}"/>
    <dgm:cxn modelId="{A21240B3-B308-4205-B420-62C6A3F3C542}" type="presOf" srcId="{89A0985A-BFDD-4E7C-827C-C216FA3674E9}" destId="{528CB7B9-17BB-4D9C-BBA5-5131138787F2}" srcOrd="0" destOrd="0" presId="urn:microsoft.com/office/officeart/2005/8/layout/hierarchy3"/>
    <dgm:cxn modelId="{36F04EB3-749D-41E3-96E4-D4441612D405}" type="presOf" srcId="{D802DF5E-C601-4A52-9285-A87C8798FF44}" destId="{A1899D0F-95B6-4659-8C60-C206984DD66D}" srcOrd="0" destOrd="0" presId="urn:microsoft.com/office/officeart/2005/8/layout/hierarchy3"/>
    <dgm:cxn modelId="{52AD56B4-4999-465B-AAD4-FBBF72703D33}" type="presOf" srcId="{19ED1AB8-1723-4788-969C-111EAEBF1442}" destId="{78CDA642-765F-4EB7-9838-D22D1B004B5C}" srcOrd="0" destOrd="0" presId="urn:microsoft.com/office/officeart/2005/8/layout/hierarchy3"/>
    <dgm:cxn modelId="{E7CE85B4-3860-47B2-98D3-2D44F9958E00}" type="presOf" srcId="{95CEE0C7-5091-49EF-896C-F9E0EB64EB77}" destId="{5EB9D460-60F5-4D3B-A1E9-E7C78E4B7561}" srcOrd="0" destOrd="0" presId="urn:microsoft.com/office/officeart/2005/8/layout/hierarchy3"/>
    <dgm:cxn modelId="{8CB644B8-069F-4CDA-A449-022519BB563C}" type="presOf" srcId="{99D5EBD6-2216-47E3-B8FA-6735E27CF081}" destId="{644844CC-C048-47D0-BDAA-D7BCAB54A812}" srcOrd="0" destOrd="0" presId="urn:microsoft.com/office/officeart/2005/8/layout/hierarchy3"/>
    <dgm:cxn modelId="{D3C6C3BA-B9C6-4CE1-AB5D-3728340FD77C}" type="presOf" srcId="{69C5D844-18B7-4E37-B693-830916C96A28}" destId="{8575C7F7-309E-42D7-87AD-D342008F7ECF}" srcOrd="1" destOrd="0" presId="urn:microsoft.com/office/officeart/2005/8/layout/hierarchy3"/>
    <dgm:cxn modelId="{5A2F87C8-4B4A-4027-80FE-833E772D6B6C}" type="presOf" srcId="{CAAB8E1E-085B-48EC-8442-F7295403F636}" destId="{E7121404-A56D-44C8-90EA-0ED24F47C9A2}" srcOrd="0" destOrd="0" presId="urn:microsoft.com/office/officeart/2005/8/layout/hierarchy3"/>
    <dgm:cxn modelId="{9ADDECCC-7E38-4C8A-B61A-6F3D661A2916}" type="presOf" srcId="{7C77680E-8C7C-4E8C-8423-B96F54D8C0D9}" destId="{31D78051-2FFB-493C-A808-9B767D6ACF5D}" srcOrd="0" destOrd="0" presId="urn:microsoft.com/office/officeart/2005/8/layout/hierarchy3"/>
    <dgm:cxn modelId="{69CC0FD6-8F92-45BC-908B-2438700C973A}" type="presOf" srcId="{B1073933-A7E4-4FF0-83FE-9DFA68199A02}" destId="{14696FFF-EC31-46A0-87F4-1C9758F82B73}" srcOrd="0" destOrd="0" presId="urn:microsoft.com/office/officeart/2005/8/layout/hierarchy3"/>
    <dgm:cxn modelId="{F0309AD7-85BC-4399-9100-B58C1C6320FC}" type="presOf" srcId="{EC7E5932-8219-48EF-98AC-DC790FAD2D80}" destId="{EC1BE97B-3702-41E7-834D-DC1169705D3A}" srcOrd="0" destOrd="0" presId="urn:microsoft.com/office/officeart/2005/8/layout/hierarchy3"/>
    <dgm:cxn modelId="{DABCFDD7-734E-4805-822C-13836AA195C4}" type="presOf" srcId="{DB54A972-B5A8-47BA-9609-B4CE060105E4}" destId="{1637E36D-319D-43CD-A86E-06791A4E0031}" srcOrd="0" destOrd="0" presId="urn:microsoft.com/office/officeart/2005/8/layout/hierarchy3"/>
    <dgm:cxn modelId="{944C3FD8-D2D8-4B9D-B8B2-C000ED490CC3}" type="presOf" srcId="{69C5D844-18B7-4E37-B693-830916C96A28}" destId="{8F062458-F4E0-412A-925B-D64F568DF5CD}" srcOrd="0" destOrd="0" presId="urn:microsoft.com/office/officeart/2005/8/layout/hierarchy3"/>
    <dgm:cxn modelId="{A913D9DC-5F82-4CF5-9A3A-D7862972D715}" type="presOf" srcId="{C56BE11D-9B8A-4B7D-BB21-D519637D1338}" destId="{85A17E3C-D105-4C8A-B9C0-B91CB773A5F3}" srcOrd="0" destOrd="0" presId="urn:microsoft.com/office/officeart/2005/8/layout/hierarchy3"/>
    <dgm:cxn modelId="{E81883DF-0CE4-4C17-BA7A-70FE8DBFE4C1}" type="presOf" srcId="{EF005122-5E80-481C-AC7E-5C1D3DD3CDF3}" destId="{B2331607-B732-4A8A-9852-B2961CCF431B}" srcOrd="0" destOrd="0" presId="urn:microsoft.com/office/officeart/2005/8/layout/hierarchy3"/>
    <dgm:cxn modelId="{310B13E1-BCE1-40FC-A48A-459D19A905DE}" srcId="{9225DDE5-1560-4144-8A7A-031EEF89B53E}" destId="{3134A7E9-0A6F-4F28-BE7A-206C55FA7DC3}" srcOrd="3" destOrd="0" parTransId="{F27EB6C3-EC3A-490A-8A9B-CBD02D14988F}" sibTransId="{41719FE2-D3F2-4413-9449-E69B229DB728}"/>
    <dgm:cxn modelId="{1C0CAFEB-B867-4AA0-96BC-69C893B9CFEB}" srcId="{DEAFBCA5-AD5D-45A7-955E-D85D8B477FDB}" destId="{796E1C99-3F1D-4DCB-825A-62AB5A67DE53}" srcOrd="0" destOrd="0" parTransId="{24FD220E-68EA-4C0C-8936-D0034F3915AC}" sibTransId="{34CB2B70-4ADD-42D1-969A-71113A3F0418}"/>
    <dgm:cxn modelId="{7AFD0CEF-6606-444B-919B-8F375E7598C9}" srcId="{5B308E6B-9E2B-441E-A5BC-4B0A3FA5A1E7}" destId="{0DBFE5B2-9652-43E4-BFBA-19FD3C452393}" srcOrd="2" destOrd="0" parTransId="{90A4DFE4-ECAB-4478-99F2-BCC30F903007}" sibTransId="{88534D72-3574-49F8-8732-4E0DB5162D81}"/>
    <dgm:cxn modelId="{B6A71CF0-4818-49B7-B30B-DD6481CA1416}" type="presOf" srcId="{69F28CD3-327A-4405-82B4-1C6002FC281C}" destId="{E0459C1A-2914-4830-8410-05C77AD2F7C6}" srcOrd="0" destOrd="0" presId="urn:microsoft.com/office/officeart/2005/8/layout/hierarchy3"/>
    <dgm:cxn modelId="{C5F1C9F1-6DFF-4983-9E29-50ADFECE4515}" type="presOf" srcId="{A862AAF6-21BC-4112-8304-730D83CB172B}" destId="{AB189964-D708-4E96-9FDE-67B006046C55}" srcOrd="0" destOrd="0" presId="urn:microsoft.com/office/officeart/2005/8/layout/hierarchy3"/>
    <dgm:cxn modelId="{08ADF1F2-3477-4DFA-B0B6-30711754B433}" type="presOf" srcId="{B48B7E86-3454-400B-A720-8285B1F8B650}" destId="{EE30D55E-6558-4B36-829A-E0D20C288880}" srcOrd="0" destOrd="0" presId="urn:microsoft.com/office/officeart/2005/8/layout/hierarchy3"/>
    <dgm:cxn modelId="{E16518F3-CA1C-4453-99F9-8781A8165859}" type="presOf" srcId="{E4B35D3C-D439-4A94-9E5D-F0F7B681A6D0}" destId="{6218C846-AF69-49EF-8672-9544F7D703F8}" srcOrd="0" destOrd="0" presId="urn:microsoft.com/office/officeart/2005/8/layout/hierarchy3"/>
    <dgm:cxn modelId="{BEEAF4F3-E169-49EC-81F7-74458ECB7756}" type="presOf" srcId="{AB4AAE96-1A3D-4764-A964-0EC584F337F2}" destId="{4182E884-5DFA-46BC-A711-F653007A2E2C}" srcOrd="0" destOrd="0" presId="urn:microsoft.com/office/officeart/2005/8/layout/hierarchy3"/>
    <dgm:cxn modelId="{8F4F85F5-58BE-4B23-B448-0551B49E1523}" srcId="{69C5D844-18B7-4E37-B693-830916C96A28}" destId="{E4B35D3C-D439-4A94-9E5D-F0F7B681A6D0}" srcOrd="4" destOrd="0" parTransId="{00906BC3-93A9-424F-8505-0BD76CD7E9A7}" sibTransId="{DF6C6D27-87E7-4FE1-8E0E-F98C8F2264A1}"/>
    <dgm:cxn modelId="{B60B09F6-52BA-4EF4-AAA0-6E4E58D596F0}" type="presOf" srcId="{0DBFE5B2-9652-43E4-BFBA-19FD3C452393}" destId="{312E998B-888A-4BF3-941A-85EA3F23CFDF}" srcOrd="0" destOrd="0" presId="urn:microsoft.com/office/officeart/2005/8/layout/hierarchy3"/>
    <dgm:cxn modelId="{AD0F1BF6-7DED-45D8-A03B-8E297D7FE085}" type="presOf" srcId="{47D60B08-0703-4DE1-97E4-48AA6EDE4D39}" destId="{FF7F4053-7A57-4790-8108-17E901BDDB8B}" srcOrd="0" destOrd="0" presId="urn:microsoft.com/office/officeart/2005/8/layout/hierarchy3"/>
    <dgm:cxn modelId="{BD885DF8-966C-4853-8149-E25B9C72010C}" type="presOf" srcId="{BD41ADB5-5691-42BE-A0BA-A6A3CD7E175B}" destId="{E7AD643F-0696-46E8-BC8D-647291477D27}" srcOrd="0" destOrd="0" presId="urn:microsoft.com/office/officeart/2005/8/layout/hierarchy3"/>
    <dgm:cxn modelId="{9307A1F9-341A-42E0-8F55-823F9FA160FC}" type="presOf" srcId="{747C2296-98C1-4E1A-8C19-4C1B5F38E7E7}" destId="{35011EE8-926A-4495-AE03-54803B00562E}" srcOrd="0" destOrd="0" presId="urn:microsoft.com/office/officeart/2005/8/layout/hierarchy3"/>
    <dgm:cxn modelId="{E5C203FC-B9D2-4E91-91B3-BA24A4CD3AAE}" srcId="{69C5D844-18B7-4E37-B693-830916C96A28}" destId="{CAAB8E1E-085B-48EC-8442-F7295403F636}" srcOrd="2" destOrd="0" parTransId="{747C2296-98C1-4E1A-8C19-4C1B5F38E7E7}" sibTransId="{2A659EA1-A7C4-4BDF-A347-643286C01824}"/>
    <dgm:cxn modelId="{215AB2FC-AC6B-4E35-8F7A-58C342575B94}" srcId="{9225DDE5-1560-4144-8A7A-031EEF89B53E}" destId="{5B308E6B-9E2B-441E-A5BC-4B0A3FA5A1E7}" srcOrd="4" destOrd="0" parTransId="{010CEDFB-3B9B-4A85-A15B-9023EF1041C9}" sibTransId="{87268DE9-E5AF-4885-A29E-6C7F93AFFBA4}"/>
    <dgm:cxn modelId="{273188FE-F74E-442F-AFAF-411B796270FF}" type="presOf" srcId="{A5D98542-B3C3-4B6D-8A84-D17BF266B9A0}" destId="{2E515907-EDE1-433D-BB3C-4CEB416B46C9}" srcOrd="0" destOrd="0" presId="urn:microsoft.com/office/officeart/2005/8/layout/hierarchy3"/>
    <dgm:cxn modelId="{674A1A67-C342-4CB4-976F-B8353051DB49}" type="presParOf" srcId="{6C238AD8-ED4F-49FC-BE86-A743EBCDE646}" destId="{D63960EF-0CE5-433A-8278-49A90B7E4B4D}" srcOrd="0" destOrd="0" presId="urn:microsoft.com/office/officeart/2005/8/layout/hierarchy3"/>
    <dgm:cxn modelId="{85AC2420-5112-49A6-BA04-3083437414FD}" type="presParOf" srcId="{D63960EF-0CE5-433A-8278-49A90B7E4B4D}" destId="{AC8E8A8F-252C-4E1B-B153-62B3ED6C5F41}" srcOrd="0" destOrd="0" presId="urn:microsoft.com/office/officeart/2005/8/layout/hierarchy3"/>
    <dgm:cxn modelId="{C721E347-7188-4D3C-A0BA-00CC3D163AEE}" type="presParOf" srcId="{AC8E8A8F-252C-4E1B-B153-62B3ED6C5F41}" destId="{B2331607-B732-4A8A-9852-B2961CCF431B}" srcOrd="0" destOrd="0" presId="urn:microsoft.com/office/officeart/2005/8/layout/hierarchy3"/>
    <dgm:cxn modelId="{798EBA9D-FFD3-4071-ABFA-FEE99000602A}" type="presParOf" srcId="{AC8E8A8F-252C-4E1B-B153-62B3ED6C5F41}" destId="{01A205F9-A880-43F0-97CB-D0605F18B1B1}" srcOrd="1" destOrd="0" presId="urn:microsoft.com/office/officeart/2005/8/layout/hierarchy3"/>
    <dgm:cxn modelId="{237778D4-5FA3-485A-8D55-082976949CA6}" type="presParOf" srcId="{D63960EF-0CE5-433A-8278-49A90B7E4B4D}" destId="{4011BD20-34EC-4FD4-B289-3ECFE5973FA3}" srcOrd="1" destOrd="0" presId="urn:microsoft.com/office/officeart/2005/8/layout/hierarchy3"/>
    <dgm:cxn modelId="{FDF7AFA1-01FF-4C6B-A15A-F9D17CFBCC8E}" type="presParOf" srcId="{4011BD20-34EC-4FD4-B289-3ECFE5973FA3}" destId="{35F599ED-F523-4C2C-B11E-0F292A4FF645}" srcOrd="0" destOrd="0" presId="urn:microsoft.com/office/officeart/2005/8/layout/hierarchy3"/>
    <dgm:cxn modelId="{AAA87A88-9B62-4598-8EA7-BFE4BA3A6B85}" type="presParOf" srcId="{4011BD20-34EC-4FD4-B289-3ECFE5973FA3}" destId="{85A17E3C-D105-4C8A-B9C0-B91CB773A5F3}" srcOrd="1" destOrd="0" presId="urn:microsoft.com/office/officeart/2005/8/layout/hierarchy3"/>
    <dgm:cxn modelId="{67FC6DBB-6B6A-47A3-BB4F-22D759DBE40B}" type="presParOf" srcId="{4011BD20-34EC-4FD4-B289-3ECFE5973FA3}" destId="{4182E884-5DFA-46BC-A711-F653007A2E2C}" srcOrd="2" destOrd="0" presId="urn:microsoft.com/office/officeart/2005/8/layout/hierarchy3"/>
    <dgm:cxn modelId="{C0476C40-0C07-4AF3-AD00-4C450E36443D}" type="presParOf" srcId="{4011BD20-34EC-4FD4-B289-3ECFE5973FA3}" destId="{528CB7B9-17BB-4D9C-BBA5-5131138787F2}" srcOrd="3" destOrd="0" presId="urn:microsoft.com/office/officeart/2005/8/layout/hierarchy3"/>
    <dgm:cxn modelId="{50C76A2A-6B86-4EEB-9FEE-7C087853BC88}" type="presParOf" srcId="{4011BD20-34EC-4FD4-B289-3ECFE5973FA3}" destId="{9CCD59B2-95CC-48D3-9928-58D044DB545C}" srcOrd="4" destOrd="0" presId="urn:microsoft.com/office/officeart/2005/8/layout/hierarchy3"/>
    <dgm:cxn modelId="{B09EF744-2A8C-4DBF-BE60-5EC232261912}" type="presParOf" srcId="{4011BD20-34EC-4FD4-B289-3ECFE5973FA3}" destId="{E7AD643F-0696-46E8-BC8D-647291477D27}" srcOrd="5" destOrd="0" presId="urn:microsoft.com/office/officeart/2005/8/layout/hierarchy3"/>
    <dgm:cxn modelId="{8F189BD7-998B-49D0-B451-12A180029296}" type="presParOf" srcId="{4011BD20-34EC-4FD4-B289-3ECFE5973FA3}" destId="{4985D9B0-BC49-429B-8C54-6029C34F52B4}" srcOrd="6" destOrd="0" presId="urn:microsoft.com/office/officeart/2005/8/layout/hierarchy3"/>
    <dgm:cxn modelId="{84728B70-7C77-4E3B-A8AB-66E7F70D5114}" type="presParOf" srcId="{4011BD20-34EC-4FD4-B289-3ECFE5973FA3}" destId="{8AC2D393-3397-471A-9C4A-ADD983C77003}" srcOrd="7" destOrd="0" presId="urn:microsoft.com/office/officeart/2005/8/layout/hierarchy3"/>
    <dgm:cxn modelId="{87AC44C1-57A8-4D79-81E8-2E7E6EB36734}" type="presParOf" srcId="{6C238AD8-ED4F-49FC-BE86-A743EBCDE646}" destId="{FCA2F2BB-A6B7-4C65-84A2-50C1BE7A463F}" srcOrd="1" destOrd="0" presId="urn:microsoft.com/office/officeart/2005/8/layout/hierarchy3"/>
    <dgm:cxn modelId="{1D221A28-1A61-45A9-A540-738709A16249}" type="presParOf" srcId="{FCA2F2BB-A6B7-4C65-84A2-50C1BE7A463F}" destId="{4329B9B9-31B4-4D17-B2FC-FE7F9940CEB4}" srcOrd="0" destOrd="0" presId="urn:microsoft.com/office/officeart/2005/8/layout/hierarchy3"/>
    <dgm:cxn modelId="{494EE6F9-0399-4ECF-9024-517FC27FA2D2}" type="presParOf" srcId="{4329B9B9-31B4-4D17-B2FC-FE7F9940CEB4}" destId="{8F062458-F4E0-412A-925B-D64F568DF5CD}" srcOrd="0" destOrd="0" presId="urn:microsoft.com/office/officeart/2005/8/layout/hierarchy3"/>
    <dgm:cxn modelId="{CAE8F43A-9A24-4FE7-9502-CBEB45281D08}" type="presParOf" srcId="{4329B9B9-31B4-4D17-B2FC-FE7F9940CEB4}" destId="{8575C7F7-309E-42D7-87AD-D342008F7ECF}" srcOrd="1" destOrd="0" presId="urn:microsoft.com/office/officeart/2005/8/layout/hierarchy3"/>
    <dgm:cxn modelId="{4DED2EE8-F7CD-4AA6-9055-D14D0C8A45D0}" type="presParOf" srcId="{FCA2F2BB-A6B7-4C65-84A2-50C1BE7A463F}" destId="{AFB01C11-275C-40F8-9F0B-C166A3A8AB24}" srcOrd="1" destOrd="0" presId="urn:microsoft.com/office/officeart/2005/8/layout/hierarchy3"/>
    <dgm:cxn modelId="{7866B3AA-0E9D-4A06-8B7E-B54B14164544}" type="presParOf" srcId="{AFB01C11-275C-40F8-9F0B-C166A3A8AB24}" destId="{E1412A64-3CD6-44DD-B603-560316A2D812}" srcOrd="0" destOrd="0" presId="urn:microsoft.com/office/officeart/2005/8/layout/hierarchy3"/>
    <dgm:cxn modelId="{DB4D5812-F49D-4E0D-A044-4AC77E6E90E8}" type="presParOf" srcId="{AFB01C11-275C-40F8-9F0B-C166A3A8AB24}" destId="{2E515907-EDE1-433D-BB3C-4CEB416B46C9}" srcOrd="1" destOrd="0" presId="urn:microsoft.com/office/officeart/2005/8/layout/hierarchy3"/>
    <dgm:cxn modelId="{C11E8FBE-C750-4E2B-A13D-2DCD6D8A8DA4}" type="presParOf" srcId="{AFB01C11-275C-40F8-9F0B-C166A3A8AB24}" destId="{BA44C60D-14FD-42DB-80D9-E50F0AB994E9}" srcOrd="2" destOrd="0" presId="urn:microsoft.com/office/officeart/2005/8/layout/hierarchy3"/>
    <dgm:cxn modelId="{9F1D27A6-A76C-4CB0-94D4-BC08B73D2061}" type="presParOf" srcId="{AFB01C11-275C-40F8-9F0B-C166A3A8AB24}" destId="{AB189964-D708-4E96-9FDE-67B006046C55}" srcOrd="3" destOrd="0" presId="urn:microsoft.com/office/officeart/2005/8/layout/hierarchy3"/>
    <dgm:cxn modelId="{8D499E58-79A2-46F6-B343-EE43C7CAC016}" type="presParOf" srcId="{AFB01C11-275C-40F8-9F0B-C166A3A8AB24}" destId="{35011EE8-926A-4495-AE03-54803B00562E}" srcOrd="4" destOrd="0" presId="urn:microsoft.com/office/officeart/2005/8/layout/hierarchy3"/>
    <dgm:cxn modelId="{92EFA52F-AE3D-43A0-9F09-8DBD55B55A7A}" type="presParOf" srcId="{AFB01C11-275C-40F8-9F0B-C166A3A8AB24}" destId="{E7121404-A56D-44C8-90EA-0ED24F47C9A2}" srcOrd="5" destOrd="0" presId="urn:microsoft.com/office/officeart/2005/8/layout/hierarchy3"/>
    <dgm:cxn modelId="{4D8A9A8E-9558-4FA2-A410-C0C5A4501FC5}" type="presParOf" srcId="{AFB01C11-275C-40F8-9F0B-C166A3A8AB24}" destId="{14696FFF-EC31-46A0-87F4-1C9758F82B73}" srcOrd="6" destOrd="0" presId="urn:microsoft.com/office/officeart/2005/8/layout/hierarchy3"/>
    <dgm:cxn modelId="{AA2ACBFE-5DB1-4A3B-8D04-D4896A10E42E}" type="presParOf" srcId="{AFB01C11-275C-40F8-9F0B-C166A3A8AB24}" destId="{B2892A38-6F10-4829-8AEC-45E2CB763946}" srcOrd="7" destOrd="0" presId="urn:microsoft.com/office/officeart/2005/8/layout/hierarchy3"/>
    <dgm:cxn modelId="{8E116E2D-06C2-48FF-A7F0-0A2FD2B66BA1}" type="presParOf" srcId="{AFB01C11-275C-40F8-9F0B-C166A3A8AB24}" destId="{2A829A3F-D1EE-456D-BF5D-7478BEA43915}" srcOrd="8" destOrd="0" presId="urn:microsoft.com/office/officeart/2005/8/layout/hierarchy3"/>
    <dgm:cxn modelId="{F7236DBD-8728-4DE8-B3C7-CFBD511CE4D9}" type="presParOf" srcId="{AFB01C11-275C-40F8-9F0B-C166A3A8AB24}" destId="{6218C846-AF69-49EF-8672-9544F7D703F8}" srcOrd="9" destOrd="0" presId="urn:microsoft.com/office/officeart/2005/8/layout/hierarchy3"/>
    <dgm:cxn modelId="{B9E27B51-BF32-4CB5-A79C-9037BE1D2D8B}" type="presParOf" srcId="{6C238AD8-ED4F-49FC-BE86-A743EBCDE646}" destId="{AB42587A-B801-4801-9837-9DB47E49459B}" srcOrd="2" destOrd="0" presId="urn:microsoft.com/office/officeart/2005/8/layout/hierarchy3"/>
    <dgm:cxn modelId="{40B1D412-97A3-458E-BE71-1E0CA4088067}" type="presParOf" srcId="{AB42587A-B801-4801-9837-9DB47E49459B}" destId="{B65562C4-0CB5-4807-97D6-58B54CE9F312}" srcOrd="0" destOrd="0" presId="urn:microsoft.com/office/officeart/2005/8/layout/hierarchy3"/>
    <dgm:cxn modelId="{27F770C7-8399-4791-A50A-18C72C798BA2}" type="presParOf" srcId="{B65562C4-0CB5-4807-97D6-58B54CE9F312}" destId="{D113EA89-B123-4E33-B9CB-F41C2B96C9F8}" srcOrd="0" destOrd="0" presId="urn:microsoft.com/office/officeart/2005/8/layout/hierarchy3"/>
    <dgm:cxn modelId="{514BF5C9-2E60-44E7-8EB6-1E87322B93A7}" type="presParOf" srcId="{B65562C4-0CB5-4807-97D6-58B54CE9F312}" destId="{739D8294-5EC3-4619-80DE-42CD8AFA9A8A}" srcOrd="1" destOrd="0" presId="urn:microsoft.com/office/officeart/2005/8/layout/hierarchy3"/>
    <dgm:cxn modelId="{6A3DD404-8FAC-4320-AAF4-1EB09F0EBE46}" type="presParOf" srcId="{AB42587A-B801-4801-9837-9DB47E49459B}" destId="{5E7CA435-E92F-4C3A-ADD8-C2B99B76D3A8}" srcOrd="1" destOrd="0" presId="urn:microsoft.com/office/officeart/2005/8/layout/hierarchy3"/>
    <dgm:cxn modelId="{B92757F4-397C-43E6-B637-6495C5FB9EDB}" type="presParOf" srcId="{5E7CA435-E92F-4C3A-ADD8-C2B99B76D3A8}" destId="{787F5B53-6A73-496B-9B69-0864C7815704}" srcOrd="0" destOrd="0" presId="urn:microsoft.com/office/officeart/2005/8/layout/hierarchy3"/>
    <dgm:cxn modelId="{C8E20387-6177-403D-BD57-697DABC76410}" type="presParOf" srcId="{5E7CA435-E92F-4C3A-ADD8-C2B99B76D3A8}" destId="{08375F28-C61F-441F-8771-07A4576FE6CC}" srcOrd="1" destOrd="0" presId="urn:microsoft.com/office/officeart/2005/8/layout/hierarchy3"/>
    <dgm:cxn modelId="{B6615681-80AE-49C2-8AF3-D084CD439ECB}" type="presParOf" srcId="{5E7CA435-E92F-4C3A-ADD8-C2B99B76D3A8}" destId="{A1899D0F-95B6-4659-8C60-C206984DD66D}" srcOrd="2" destOrd="0" presId="urn:microsoft.com/office/officeart/2005/8/layout/hierarchy3"/>
    <dgm:cxn modelId="{A511E711-DE97-4623-9DA2-49FC81EBC2A7}" type="presParOf" srcId="{5E7CA435-E92F-4C3A-ADD8-C2B99B76D3A8}" destId="{FF7F4053-7A57-4790-8108-17E901BDDB8B}" srcOrd="3" destOrd="0" presId="urn:microsoft.com/office/officeart/2005/8/layout/hierarchy3"/>
    <dgm:cxn modelId="{E5D51F6C-267B-4B7A-8C32-C811244687A2}" type="presParOf" srcId="{5E7CA435-E92F-4C3A-ADD8-C2B99B76D3A8}" destId="{EC1BE97B-3702-41E7-834D-DC1169705D3A}" srcOrd="4" destOrd="0" presId="urn:microsoft.com/office/officeart/2005/8/layout/hierarchy3"/>
    <dgm:cxn modelId="{EB84E0F1-6437-4227-AA65-7A0D245A5693}" type="presParOf" srcId="{5E7CA435-E92F-4C3A-ADD8-C2B99B76D3A8}" destId="{31D78051-2FFB-493C-A808-9B767D6ACF5D}" srcOrd="5" destOrd="0" presId="urn:microsoft.com/office/officeart/2005/8/layout/hierarchy3"/>
    <dgm:cxn modelId="{6E6C6054-EF85-4756-A406-5C27241B89C2}" type="presParOf" srcId="{5E7CA435-E92F-4C3A-ADD8-C2B99B76D3A8}" destId="{1B15BD19-370A-437B-8E0E-0CDBE8EB773C}" srcOrd="6" destOrd="0" presId="urn:microsoft.com/office/officeart/2005/8/layout/hierarchy3"/>
    <dgm:cxn modelId="{589DE691-C08D-486C-BB18-537C26214CCB}" type="presParOf" srcId="{5E7CA435-E92F-4C3A-ADD8-C2B99B76D3A8}" destId="{3CFE6728-F23E-4D2B-9A16-A4EB7901684A}" srcOrd="7" destOrd="0" presId="urn:microsoft.com/office/officeart/2005/8/layout/hierarchy3"/>
    <dgm:cxn modelId="{6E46319C-AF3C-4641-9EC8-8A0C615695AC}" type="presParOf" srcId="{5E7CA435-E92F-4C3A-ADD8-C2B99B76D3A8}" destId="{04D70B6F-4D34-4717-85D9-53248C18B001}" srcOrd="8" destOrd="0" presId="urn:microsoft.com/office/officeart/2005/8/layout/hierarchy3"/>
    <dgm:cxn modelId="{A31ABB4B-6BD4-4AF2-AB55-355C383898A9}" type="presParOf" srcId="{5E7CA435-E92F-4C3A-ADD8-C2B99B76D3A8}" destId="{644844CC-C048-47D0-BDAA-D7BCAB54A812}" srcOrd="9" destOrd="0" presId="urn:microsoft.com/office/officeart/2005/8/layout/hierarchy3"/>
    <dgm:cxn modelId="{F3F3C4A9-4F4E-41C6-8D63-8E9CDAD6AA5C}" type="presParOf" srcId="{6C238AD8-ED4F-49FC-BE86-A743EBCDE646}" destId="{779D1B4E-CD77-438E-9BE1-F5B94C1C8A91}" srcOrd="3" destOrd="0" presId="urn:microsoft.com/office/officeart/2005/8/layout/hierarchy3"/>
    <dgm:cxn modelId="{C2C79ED7-A1F7-4E82-AE17-2EDD7C4BB64D}" type="presParOf" srcId="{779D1B4E-CD77-438E-9BE1-F5B94C1C8A91}" destId="{F2C61784-E9ED-43D0-B173-F93A28C5C7A1}" srcOrd="0" destOrd="0" presId="urn:microsoft.com/office/officeart/2005/8/layout/hierarchy3"/>
    <dgm:cxn modelId="{9ACB6D13-F2D9-46E2-B4C9-A2CC4C2E627F}" type="presParOf" srcId="{F2C61784-E9ED-43D0-B173-F93A28C5C7A1}" destId="{9BB05056-9E65-446D-BF96-D67E60B36B9C}" srcOrd="0" destOrd="0" presId="urn:microsoft.com/office/officeart/2005/8/layout/hierarchy3"/>
    <dgm:cxn modelId="{9DFCD182-CA34-4986-91A8-8FCD8BFC6C0D}" type="presParOf" srcId="{F2C61784-E9ED-43D0-B173-F93A28C5C7A1}" destId="{56D40823-2710-4008-8CB3-0EBAD9B59412}" srcOrd="1" destOrd="0" presId="urn:microsoft.com/office/officeart/2005/8/layout/hierarchy3"/>
    <dgm:cxn modelId="{A37CA805-7653-4DAF-8BE3-F724EEDC3306}" type="presParOf" srcId="{779D1B4E-CD77-438E-9BE1-F5B94C1C8A91}" destId="{8691A1FE-83DF-46EC-B50F-232174FC44B3}" srcOrd="1" destOrd="0" presId="urn:microsoft.com/office/officeart/2005/8/layout/hierarchy3"/>
    <dgm:cxn modelId="{D1365C19-8F13-4EFD-89B2-49621CC89911}" type="presParOf" srcId="{8691A1FE-83DF-46EC-B50F-232174FC44B3}" destId="{1DBAA1BD-21F2-4BC6-B1DD-FFD4AB7587A5}" srcOrd="0" destOrd="0" presId="urn:microsoft.com/office/officeart/2005/8/layout/hierarchy3"/>
    <dgm:cxn modelId="{7ADFF374-1321-4BAA-9307-D29D2E93F16A}" type="presParOf" srcId="{8691A1FE-83DF-46EC-B50F-232174FC44B3}" destId="{E9640F7B-0288-437D-9475-636C0A84B174}" srcOrd="1" destOrd="0" presId="urn:microsoft.com/office/officeart/2005/8/layout/hierarchy3"/>
    <dgm:cxn modelId="{ED4F3EC3-E770-4D87-BD22-321EF71CDE30}" type="presParOf" srcId="{8691A1FE-83DF-46EC-B50F-232174FC44B3}" destId="{63C8404E-AD6B-4DAA-B568-A2C7BE3ACB95}" srcOrd="2" destOrd="0" presId="urn:microsoft.com/office/officeart/2005/8/layout/hierarchy3"/>
    <dgm:cxn modelId="{4E3679D6-E17D-4B72-AF84-97510D44E891}" type="presParOf" srcId="{8691A1FE-83DF-46EC-B50F-232174FC44B3}" destId="{FD107D99-F710-4579-9F50-34ADA058CB48}" srcOrd="3" destOrd="0" presId="urn:microsoft.com/office/officeart/2005/8/layout/hierarchy3"/>
    <dgm:cxn modelId="{791F2E6F-0007-4589-B445-6ED7D81AB4E5}" type="presParOf" srcId="{8691A1FE-83DF-46EC-B50F-232174FC44B3}" destId="{3A796195-C4ED-4FE5-8A31-3AB7F6094A0B}" srcOrd="4" destOrd="0" presId="urn:microsoft.com/office/officeart/2005/8/layout/hierarchy3"/>
    <dgm:cxn modelId="{F0CE8DC8-6FD6-4B87-9D42-92FA134ADFA3}" type="presParOf" srcId="{8691A1FE-83DF-46EC-B50F-232174FC44B3}" destId="{E0459C1A-2914-4830-8410-05C77AD2F7C6}" srcOrd="5" destOrd="0" presId="urn:microsoft.com/office/officeart/2005/8/layout/hierarchy3"/>
    <dgm:cxn modelId="{B0625D5F-B93D-4E1C-8266-A8CE5F8118B8}" type="presParOf" srcId="{8691A1FE-83DF-46EC-B50F-232174FC44B3}" destId="{DA9D987A-FD05-4303-A9BA-542221C38338}" srcOrd="6" destOrd="0" presId="urn:microsoft.com/office/officeart/2005/8/layout/hierarchy3"/>
    <dgm:cxn modelId="{775B1BE8-E224-4781-A7C5-58B4A3A3E7F6}" type="presParOf" srcId="{8691A1FE-83DF-46EC-B50F-232174FC44B3}" destId="{96152E09-3F8D-4856-BBE5-BA4D21FE7C6A}" srcOrd="7" destOrd="0" presId="urn:microsoft.com/office/officeart/2005/8/layout/hierarchy3"/>
    <dgm:cxn modelId="{E96F3A1B-D535-484B-B723-322C2CC261CE}" type="presParOf" srcId="{6C238AD8-ED4F-49FC-BE86-A743EBCDE646}" destId="{DD166369-E757-4165-A912-5212A0114944}" srcOrd="4" destOrd="0" presId="urn:microsoft.com/office/officeart/2005/8/layout/hierarchy3"/>
    <dgm:cxn modelId="{975DDDB4-D02F-4112-B207-A8955E877A49}" type="presParOf" srcId="{DD166369-E757-4165-A912-5212A0114944}" destId="{2D546883-E949-4A1C-99B4-7CE2AD6EA1EA}" srcOrd="0" destOrd="0" presId="urn:microsoft.com/office/officeart/2005/8/layout/hierarchy3"/>
    <dgm:cxn modelId="{213F22A3-F8D1-4993-BAA0-0BA748674650}" type="presParOf" srcId="{2D546883-E949-4A1C-99B4-7CE2AD6EA1EA}" destId="{E789F83C-9FD8-4C89-95CE-9138095E9645}" srcOrd="0" destOrd="0" presId="urn:microsoft.com/office/officeart/2005/8/layout/hierarchy3"/>
    <dgm:cxn modelId="{563C2EE9-E49B-4569-8162-330F102C894A}" type="presParOf" srcId="{2D546883-E949-4A1C-99B4-7CE2AD6EA1EA}" destId="{375ECCD8-2EF0-40C1-9C1C-E03B77B1C46F}" srcOrd="1" destOrd="0" presId="urn:microsoft.com/office/officeart/2005/8/layout/hierarchy3"/>
    <dgm:cxn modelId="{A25FD4EE-AE96-41B1-9954-DA77600C603A}" type="presParOf" srcId="{DD166369-E757-4165-A912-5212A0114944}" destId="{BEEF5FB3-B386-44FC-A8A9-92C1E45A0574}" srcOrd="1" destOrd="0" presId="urn:microsoft.com/office/officeart/2005/8/layout/hierarchy3"/>
    <dgm:cxn modelId="{4E2EC98E-012F-4674-8E58-66A47860135A}" type="presParOf" srcId="{BEEF5FB3-B386-44FC-A8A9-92C1E45A0574}" destId="{2DF76946-E31C-4988-A4F7-6E6BFE106948}" srcOrd="0" destOrd="0" presId="urn:microsoft.com/office/officeart/2005/8/layout/hierarchy3"/>
    <dgm:cxn modelId="{A8683C41-BFB8-4DEA-94C3-AB1304330884}" type="presParOf" srcId="{BEEF5FB3-B386-44FC-A8A9-92C1E45A0574}" destId="{1637E36D-319D-43CD-A86E-06791A4E0031}" srcOrd="1" destOrd="0" presId="urn:microsoft.com/office/officeart/2005/8/layout/hierarchy3"/>
    <dgm:cxn modelId="{BB95415E-C52B-42C5-8CC1-CA55C30649AC}" type="presParOf" srcId="{BEEF5FB3-B386-44FC-A8A9-92C1E45A0574}" destId="{D6BB3A17-BFDB-428F-942D-686987FA3F18}" srcOrd="2" destOrd="0" presId="urn:microsoft.com/office/officeart/2005/8/layout/hierarchy3"/>
    <dgm:cxn modelId="{389194DF-8AC9-43C3-BE94-7538B2351B55}" type="presParOf" srcId="{BEEF5FB3-B386-44FC-A8A9-92C1E45A0574}" destId="{0F71A8DE-0EC3-4F9D-B2E5-7BBA7C333F99}" srcOrd="3" destOrd="0" presId="urn:microsoft.com/office/officeart/2005/8/layout/hierarchy3"/>
    <dgm:cxn modelId="{456258DE-377B-4846-9908-A3CE1DFF6D5B}" type="presParOf" srcId="{BEEF5FB3-B386-44FC-A8A9-92C1E45A0574}" destId="{EC8B5C99-588D-4D45-90D2-0D6CCC35904F}" srcOrd="4" destOrd="0" presId="urn:microsoft.com/office/officeart/2005/8/layout/hierarchy3"/>
    <dgm:cxn modelId="{B7DD624C-DFD1-4807-9400-CE8051187457}" type="presParOf" srcId="{BEEF5FB3-B386-44FC-A8A9-92C1E45A0574}" destId="{312E998B-888A-4BF3-941A-85EA3F23CFDF}" srcOrd="5" destOrd="0" presId="urn:microsoft.com/office/officeart/2005/8/layout/hierarchy3"/>
    <dgm:cxn modelId="{BFD7AF18-8D8E-4170-956B-5F483CA170AC}" type="presParOf" srcId="{BEEF5FB3-B386-44FC-A8A9-92C1E45A0574}" destId="{AA196FDD-62B7-4A2C-A2B1-B974CACBA87C}" srcOrd="6" destOrd="0" presId="urn:microsoft.com/office/officeart/2005/8/layout/hierarchy3"/>
    <dgm:cxn modelId="{E8A725BC-4B2B-423D-81E3-F6A3BB8EA021}" type="presParOf" srcId="{BEEF5FB3-B386-44FC-A8A9-92C1E45A0574}" destId="{EE30D55E-6558-4B36-829A-E0D20C288880}" srcOrd="7" destOrd="0" presId="urn:microsoft.com/office/officeart/2005/8/layout/hierarchy3"/>
    <dgm:cxn modelId="{DC44E0CD-B535-479B-A1A1-69C12C6679D9}" type="presParOf" srcId="{BEEF5FB3-B386-44FC-A8A9-92C1E45A0574}" destId="{5EB9D460-60F5-4D3B-A1E9-E7C78E4B7561}" srcOrd="8" destOrd="0" presId="urn:microsoft.com/office/officeart/2005/8/layout/hierarchy3"/>
    <dgm:cxn modelId="{A2A1D948-F214-4C71-9B48-93156B0D7102}" type="presParOf" srcId="{BEEF5FB3-B386-44FC-A8A9-92C1E45A0574}" destId="{78CDA642-765F-4EB7-9838-D22D1B004B5C}" srcOrd="9" destOrd="0" presId="urn:microsoft.com/office/officeart/2005/8/layout/hierarchy3"/>
  </dgm:cxnLst>
  <dgm:bg>
    <a:solidFill>
      <a:schemeClr val="tx2">
        <a:lumMod val="75000"/>
      </a:schemeClr>
    </a:solidFill>
    <a:effectLst>
      <a:outerShdw blurRad="50800" dist="38100" dir="13500000" algn="br" rotWithShape="0">
        <a:prstClr val="black">
          <a:alpha val="40000"/>
        </a:prstClr>
      </a:outerShdw>
    </a:effectLst>
  </dgm:bg>
  <dgm:whole>
    <a:ln>
      <a:solidFill>
        <a:schemeClr val="accent2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25DDE5-1560-4144-8A7A-031EEF89B53E}" type="doc">
      <dgm:prSet loTypeId="urn:microsoft.com/office/officeart/2005/8/layout/hierarchy3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EF005122-5E80-481C-AC7E-5C1D3DD3CDF3}">
      <dgm:prSet phldrT="[Metin]"/>
      <dgm:spPr/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TIER 1</a:t>
          </a:r>
          <a:endParaRPr lang="tr-T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D557211-E0C0-470A-ABEF-7670C88DDFC2}" type="parTrans" cxnId="{42E41429-B10D-475D-BC86-38AAA3E93BC9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E36734-31D3-482A-A491-E919D22625B0}" type="sibTrans" cxnId="{42E41429-B10D-475D-BC86-38AAA3E93BC9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9C5D844-18B7-4E37-B693-830916C96A28}">
      <dgm:prSet phldrT="[Metin]"/>
      <dgm:spPr/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TIER 2</a:t>
          </a:r>
          <a:endParaRPr lang="tr-T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4F12FB5-E8A1-403C-987F-A8899481EA88}" type="parTrans" cxnId="{ACD79456-1590-46DB-9C84-8BEA6DC7D78D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0595847-0C7A-4C5A-85B8-3834466FE7AA}" type="sibTrans" cxnId="{ACD79456-1590-46DB-9C84-8BEA6DC7D78D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EAFBCA5-AD5D-45A7-955E-D85D8B477FDB}">
      <dgm:prSet phldrT="[Metin]"/>
      <dgm:spPr/>
      <dgm:t>
        <a:bodyPr/>
        <a:lstStyle/>
        <a:p>
          <a:r>
            <a:rPr lang="tr-T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TIER 4</a:t>
          </a:r>
        </a:p>
      </dgm:t>
    </dgm:pt>
    <dgm:pt modelId="{B369961D-74F1-4639-941A-640908274CC6}" type="parTrans" cxnId="{DC0FBE8A-B85A-43E1-9213-D10D693CE242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695EEDE-4693-462F-B1D6-C154E616417D}" type="sibTrans" cxnId="{DC0FBE8A-B85A-43E1-9213-D10D693CE242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34A7E9-0A6F-4F28-BE7A-206C55FA7DC3}">
      <dgm:prSet phldrT="[Metin]"/>
      <dgm:spPr/>
      <dgm:t>
        <a:bodyPr/>
        <a:lstStyle/>
        <a:p>
          <a:r>
            <a:rPr lang="tr-T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TIER 5</a:t>
          </a:r>
        </a:p>
      </dgm:t>
    </dgm:pt>
    <dgm:pt modelId="{F27EB6C3-EC3A-490A-8A9B-CBD02D14988F}" type="parTrans" cxnId="{310B13E1-BCE1-40FC-A48A-459D19A905DE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1719FE2-D3F2-4413-9449-E69B229DB728}" type="sibTrans" cxnId="{310B13E1-BCE1-40FC-A48A-459D19A905DE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9A0985A-BFDD-4E7C-827C-C216FA3674E9}">
      <dgm:prSet phldrT="[Metin]"/>
      <dgm:spPr/>
      <dgm:t>
        <a:bodyPr/>
        <a:lstStyle/>
        <a:p>
          <a:r>
            <a:rPr lang="tr-T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SALTPETER</a:t>
          </a:r>
        </a:p>
      </dgm:t>
    </dgm:pt>
    <dgm:pt modelId="{AB4AAE96-1A3D-4764-A964-0EC584F337F2}" type="parTrans" cxnId="{B15C23B2-2E04-402D-80D8-FBF58104B047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175B828-6223-45BD-BCE2-928EF6E56BE1}" type="sibTrans" cxnId="{B15C23B2-2E04-402D-80D8-FBF58104B047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D41ADB5-5691-42BE-A0BA-A6A3CD7E175B}">
      <dgm:prSet phldrT="[Metin]"/>
      <dgm:spPr/>
      <dgm:t>
        <a:bodyPr/>
        <a:lstStyle/>
        <a:p>
          <a:r>
            <a:rPr lang="tr-T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SULFUR</a:t>
          </a:r>
        </a:p>
      </dgm:t>
    </dgm:pt>
    <dgm:pt modelId="{235131C4-949F-4BD1-8707-4A0C28C14E88}" type="parTrans" cxnId="{146D3A3A-60E2-4A8D-8052-403556ACF3FF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D0252F3-13AE-4684-A6BF-3D6A6E8463B1}" type="sibTrans" cxnId="{146D3A3A-60E2-4A8D-8052-403556ACF3FF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597D40-5F95-4581-8344-AC72297799AD}">
      <dgm:prSet phldrT="[Metin]"/>
      <dgm:spPr/>
      <dgm:t>
        <a:bodyPr/>
        <a:lstStyle/>
        <a:p>
          <a:r>
            <a:rPr lang="tr-T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PAPER</a:t>
          </a:r>
        </a:p>
        <a:p>
          <a:r>
            <a:rPr lang="tr-T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(1300)</a:t>
          </a:r>
        </a:p>
      </dgm:t>
    </dgm:pt>
    <dgm:pt modelId="{7ECF6055-20C6-4653-A1F4-1A5F76754305}" type="parTrans" cxnId="{58D6038B-6B71-482B-B537-DC4A86F04008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EAE590A-F424-42C9-AE64-51D89525EB64}" type="sibTrans" cxnId="{58D6038B-6B71-482B-B537-DC4A86F04008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5D98542-B3C3-4B6D-8A84-D17BF266B9A0}">
      <dgm:prSet phldrT="[Metin]"/>
      <dgm:spPr/>
      <dgm:t>
        <a:bodyPr/>
        <a:lstStyle/>
        <a:p>
          <a:r>
            <a:rPr lang="tr-T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GUNPOWDER</a:t>
          </a:r>
        </a:p>
      </dgm:t>
    </dgm:pt>
    <dgm:pt modelId="{9342DEE0-6010-4F2C-B891-7AF804A2A938}" type="parTrans" cxnId="{51F4984D-3105-4FF6-94EB-63A8DD92F8E4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F42B23-8FFD-444B-9179-5AF107EF6267}" type="sibTrans" cxnId="{51F4984D-3105-4FF6-94EB-63A8DD92F8E4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862AAF6-21BC-4112-8304-730D83CB172B}">
      <dgm:prSet phldrT="[Metin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tr-T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NEWSPAPER</a:t>
          </a:r>
        </a:p>
      </dgm:t>
    </dgm:pt>
    <dgm:pt modelId="{8CBA5701-0687-4FF5-8382-2A608C4F1C47}" type="parTrans" cxnId="{1CB80041-0556-41F6-9606-ADA8A37958AD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3451AC2-C1F5-48F1-9239-3FA298A7B909}" type="sibTrans" cxnId="{1CB80041-0556-41F6-9606-ADA8A37958AD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4B35D3C-D439-4A94-9E5D-F0F7B681A6D0}">
      <dgm:prSet phldrT="[Metin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tr-T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CAST IRON</a:t>
          </a:r>
        </a:p>
      </dgm:t>
    </dgm:pt>
    <dgm:pt modelId="{00906BC3-93A9-424F-8505-0BD76CD7E9A7}" type="parTrans" cxnId="{8F4F85F5-58BE-4B23-B448-0551B49E1523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F6C6D27-87E7-4FE1-8E0E-F98C8F2264A1}" type="sibTrans" cxnId="{8F4F85F5-58BE-4B23-B448-0551B49E1523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7D60B08-0703-4DE1-97E4-48AA6EDE4D39}">
      <dgm:prSet phldrT="[Metin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tr-T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GRENADE (800)</a:t>
          </a:r>
        </a:p>
      </dgm:t>
    </dgm:pt>
    <dgm:pt modelId="{D802DF5E-C601-4A52-9285-A87C8798FF44}" type="parTrans" cxnId="{4755FA2A-5E6C-44D8-BCA3-A909C756AA99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89E6D78-7559-45E1-8183-F7768D3E26A3}" type="sibTrans" cxnId="{4755FA2A-5E6C-44D8-BCA3-A909C756AA99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C77680E-8C7C-4E8C-8423-B96F54D8C0D9}">
      <dgm:prSet phldrT="[Metin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tr-T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LONGBOW (1300)</a:t>
          </a:r>
        </a:p>
      </dgm:t>
    </dgm:pt>
    <dgm:pt modelId="{EC7E5932-8219-48EF-98AC-DC790FAD2D80}" type="parTrans" cxnId="{F242499E-9DCC-42E2-B07D-531C657186A8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AD05101-3913-4DC9-99FA-164517A2E9AD}" type="sibTrans" cxnId="{F242499E-9DCC-42E2-B07D-531C657186A8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D2361C3-14B6-44A0-98B7-2C1FD79EF922}">
      <dgm:prSet phldrT="[Metin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tr-T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RIFLE</a:t>
          </a:r>
        </a:p>
      </dgm:t>
    </dgm:pt>
    <dgm:pt modelId="{25265952-EB97-4DDA-BF74-67D96EDBABC7}" type="parTrans" cxnId="{759CFC77-2F21-4527-9E70-4B0B926A231B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5881A6-DF83-4D79-99BE-D7AA11513C34}" type="sibTrans" cxnId="{759CFC77-2F21-4527-9E70-4B0B926A231B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660AB5-5432-4D3D-B9AB-7FB462A89A65}">
      <dgm:prSet phldrT="[Metin]"/>
      <dgm:spPr/>
      <dgm:t>
        <a:bodyPr/>
        <a:lstStyle/>
        <a:p>
          <a:r>
            <a:rPr lang="tr-T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SHIP</a:t>
          </a:r>
        </a:p>
      </dgm:t>
    </dgm:pt>
    <dgm:pt modelId="{DE1B29B6-EAA2-4C16-ABA3-3CAD500B49C8}" type="parTrans" cxnId="{8494DDA0-32C9-4707-BF08-CAA74AED4BD9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BAA1D4F-CC5B-4543-AD30-454125F0BB16}" type="sibTrans" cxnId="{8494DDA0-32C9-4707-BF08-CAA74AED4BD9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208E8E5-FDAF-4EA6-9F4F-8CA02855498F}">
      <dgm:prSet phldrT="[Metin]"/>
      <dgm:spPr/>
      <dgm:t>
        <a:bodyPr/>
        <a:lstStyle/>
        <a:p>
          <a:r>
            <a:rPr lang="tr-T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TELESCOPE</a:t>
          </a:r>
        </a:p>
      </dgm:t>
    </dgm:pt>
    <dgm:pt modelId="{173FFECB-048A-490E-97FC-C9FC788CB1FB}" type="parTrans" cxnId="{50969B59-F2CE-4246-8B50-941CFA4A4320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301E32-4500-4054-88E3-4BACB8B527D9}" type="sibTrans" cxnId="{50969B59-F2CE-4246-8B50-941CFA4A4320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96E1C99-3F1D-4DCB-825A-62AB5A67DE53}">
      <dgm:prSet phldrT="[Metin]"/>
      <dgm:spPr/>
      <dgm:t>
        <a:bodyPr/>
        <a:lstStyle/>
        <a:p>
          <a:r>
            <a:rPr lang="tr-T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HANDGUN</a:t>
          </a:r>
        </a:p>
      </dgm:t>
    </dgm:pt>
    <dgm:pt modelId="{24FD220E-68EA-4C0C-8936-D0034F3915AC}" type="parTrans" cxnId="{1C0CAFEB-B867-4AA0-96BC-69C893B9CFEB}">
      <dgm:prSet/>
      <dgm:spPr/>
      <dgm:t>
        <a:bodyPr/>
        <a:lstStyle/>
        <a:p>
          <a:endParaRPr lang="tr-TR"/>
        </a:p>
      </dgm:t>
    </dgm:pt>
    <dgm:pt modelId="{34CB2B70-4ADD-42D1-969A-71113A3F0418}" type="sibTrans" cxnId="{1C0CAFEB-B867-4AA0-96BC-69C893B9CFEB}">
      <dgm:prSet/>
      <dgm:spPr/>
      <dgm:t>
        <a:bodyPr/>
        <a:lstStyle/>
        <a:p>
          <a:endParaRPr lang="tr-TR"/>
        </a:p>
      </dgm:t>
    </dgm:pt>
    <dgm:pt modelId="{ABAA290E-860D-41F1-BCA5-C8F91CC152E3}">
      <dgm:prSet phldrT="[Metin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tr-T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BOOK</a:t>
          </a:r>
        </a:p>
      </dgm:t>
    </dgm:pt>
    <dgm:pt modelId="{B1073933-A7E4-4FF0-83FE-9DFA68199A02}" type="parTrans" cxnId="{C57A4434-A1C5-4E25-A4F3-4790C46CF4C8}">
      <dgm:prSet/>
      <dgm:spPr/>
      <dgm:t>
        <a:bodyPr/>
        <a:lstStyle/>
        <a:p>
          <a:endParaRPr lang="tr-TR"/>
        </a:p>
      </dgm:t>
    </dgm:pt>
    <dgm:pt modelId="{0A5D0324-8262-4268-B04B-3A81D225AF56}" type="sibTrans" cxnId="{C57A4434-A1C5-4E25-A4F3-4790C46CF4C8}">
      <dgm:prSet/>
      <dgm:spPr/>
      <dgm:t>
        <a:bodyPr/>
        <a:lstStyle/>
        <a:p>
          <a:endParaRPr lang="tr-TR"/>
        </a:p>
      </dgm:t>
    </dgm:pt>
    <dgm:pt modelId="{99D5EBD6-2216-47E3-B8FA-6735E27CF081}">
      <dgm:prSet phldrT="[Metin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tr-T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SILK</a:t>
          </a:r>
        </a:p>
      </dgm:t>
    </dgm:pt>
    <dgm:pt modelId="{7C38FEAF-74E0-4016-93F4-E991361119D8}" type="parTrans" cxnId="{4DD1C11F-BEB7-48D1-B132-919DB0419F5E}">
      <dgm:prSet/>
      <dgm:spPr/>
      <dgm:t>
        <a:bodyPr/>
        <a:lstStyle/>
        <a:p>
          <a:endParaRPr lang="tr-TR"/>
        </a:p>
      </dgm:t>
    </dgm:pt>
    <dgm:pt modelId="{94BD1C49-B875-42D4-8801-436AA158A62A}" type="sibTrans" cxnId="{4DD1C11F-BEB7-48D1-B132-919DB0419F5E}">
      <dgm:prSet/>
      <dgm:spPr/>
      <dgm:t>
        <a:bodyPr/>
        <a:lstStyle/>
        <a:p>
          <a:endParaRPr lang="tr-TR"/>
        </a:p>
      </dgm:t>
    </dgm:pt>
    <dgm:pt modelId="{4339E432-368C-4BF8-928E-83D4AC31B71E}">
      <dgm:prSet phldrT="[Metin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tr-T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TREBUCHET (1200)</a:t>
          </a:r>
        </a:p>
      </dgm:t>
    </dgm:pt>
    <dgm:pt modelId="{772ABA2A-EC46-4C8E-8A98-A38AFE959A97}" type="parTrans" cxnId="{E508E784-A2B7-40D7-BF27-408F7D516972}">
      <dgm:prSet/>
      <dgm:spPr/>
      <dgm:t>
        <a:bodyPr/>
        <a:lstStyle/>
        <a:p>
          <a:endParaRPr lang="tr-TR"/>
        </a:p>
      </dgm:t>
    </dgm:pt>
    <dgm:pt modelId="{23E5B913-337B-48F2-867B-9F9FD87D4E92}" type="sibTrans" cxnId="{E508E784-A2B7-40D7-BF27-408F7D516972}">
      <dgm:prSet/>
      <dgm:spPr/>
      <dgm:t>
        <a:bodyPr/>
        <a:lstStyle/>
        <a:p>
          <a:endParaRPr lang="tr-TR"/>
        </a:p>
      </dgm:t>
    </dgm:pt>
    <dgm:pt modelId="{2E6206F2-32E5-4F78-82F3-255A5D10668A}">
      <dgm:prSet phldrT="[Metin]"/>
      <dgm:spPr/>
      <dgm:t>
        <a:bodyPr/>
        <a:lstStyle/>
        <a:p>
          <a:r>
            <a:rPr lang="tr-T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IRON CANNON(1324)</a:t>
          </a:r>
        </a:p>
      </dgm:t>
    </dgm:pt>
    <dgm:pt modelId="{6D5F140E-4F59-4A76-B2A8-2C53CD333C44}" type="parTrans" cxnId="{EAF589A3-DCDD-4C9F-B7D6-C2FECBA43DE5}">
      <dgm:prSet/>
      <dgm:spPr/>
      <dgm:t>
        <a:bodyPr/>
        <a:lstStyle/>
        <a:p>
          <a:endParaRPr lang="tr-TR"/>
        </a:p>
      </dgm:t>
    </dgm:pt>
    <dgm:pt modelId="{A6F021F7-1117-42EE-B45F-EEC637A54DDE}" type="sibTrans" cxnId="{EAF589A3-DCDD-4C9F-B7D6-C2FECBA43DE5}">
      <dgm:prSet/>
      <dgm:spPr/>
      <dgm:t>
        <a:bodyPr/>
        <a:lstStyle/>
        <a:p>
          <a:endParaRPr lang="tr-TR"/>
        </a:p>
      </dgm:t>
    </dgm:pt>
    <dgm:pt modelId="{C56BE11D-9B8A-4B7D-BB21-D519637D1338}">
      <dgm:prSet phldrT="[Metin]"/>
      <dgm:spPr/>
      <dgm:t>
        <a:bodyPr/>
        <a:lstStyle/>
        <a:p>
          <a:r>
            <a:rPr lang="tr-T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TOMATO</a:t>
          </a:r>
        </a:p>
      </dgm:t>
    </dgm:pt>
    <dgm:pt modelId="{F15304F0-7E5B-4194-B7EE-6AB101C9FCEA}" type="sibTrans" cxnId="{0DBA4198-FBAB-4C92-AC4B-3B0570B1DF43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322A05F-2C7F-4F96-B585-EAF3B18B9B63}" type="parTrans" cxnId="{0DBA4198-FBAB-4C92-AC4B-3B0570B1DF43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AAB8E1E-085B-48EC-8442-F7295403F636}">
      <dgm:prSet phldrT="[Metin]"/>
      <dgm:spPr/>
      <dgm:t>
        <a:bodyPr/>
        <a:lstStyle/>
        <a:p>
          <a:r>
            <a:rPr lang="tr-T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LIQUOR</a:t>
          </a:r>
        </a:p>
      </dgm:t>
    </dgm:pt>
    <dgm:pt modelId="{2A659EA1-A7C4-4BDF-A347-643286C01824}" type="sibTrans" cxnId="{E5C203FC-B9D2-4E91-91B3-BA24A4CD3AAE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47C2296-98C1-4E1A-8C19-4C1B5F38E7E7}" type="parTrans" cxnId="{E5C203FC-B9D2-4E91-91B3-BA24A4CD3AAE}">
      <dgm:prSet/>
      <dgm:spPr/>
      <dgm:t>
        <a:bodyPr/>
        <a:lstStyle/>
        <a:p>
          <a:endParaRPr lang="tr-T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BA712CF-C053-4CC0-A823-7E4DCA57612A}">
      <dgm:prSet phldrT="[Metin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tr-T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TIER 3</a:t>
          </a:r>
        </a:p>
      </dgm:t>
    </dgm:pt>
    <dgm:pt modelId="{0F1A6EBB-D3EB-450A-93C6-E837F1E3E105}" type="parTrans" cxnId="{68EDF21B-B0E5-4755-B98B-2541AB24CAB1}">
      <dgm:prSet/>
      <dgm:spPr/>
      <dgm:t>
        <a:bodyPr/>
        <a:lstStyle/>
        <a:p>
          <a:endParaRPr lang="tr-TR"/>
        </a:p>
      </dgm:t>
    </dgm:pt>
    <dgm:pt modelId="{E26AD078-BD62-42DB-AF9D-AD1E02DBFB85}" type="sibTrans" cxnId="{68EDF21B-B0E5-4755-B98B-2541AB24CAB1}">
      <dgm:prSet/>
      <dgm:spPr/>
      <dgm:t>
        <a:bodyPr/>
        <a:lstStyle/>
        <a:p>
          <a:endParaRPr lang="tr-TR"/>
        </a:p>
      </dgm:t>
    </dgm:pt>
    <dgm:pt modelId="{2A3EF6FD-B40A-4B12-885B-72B0DBBAB408}">
      <dgm:prSet phldrT="[Metin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tr-T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GASTRONOMY</a:t>
          </a:r>
        </a:p>
      </dgm:t>
    </dgm:pt>
    <dgm:pt modelId="{7D16BF3D-EF18-4E5D-BF2F-16176E7A588C}" type="parTrans" cxnId="{8E9E0B89-7CAF-42D9-98A4-5C139584A863}">
      <dgm:prSet/>
      <dgm:spPr/>
      <dgm:t>
        <a:bodyPr/>
        <a:lstStyle/>
        <a:p>
          <a:endParaRPr lang="tr-TR"/>
        </a:p>
      </dgm:t>
    </dgm:pt>
    <dgm:pt modelId="{58BE2E4D-DF10-44A9-B3C9-16F777C76F81}" type="sibTrans" cxnId="{8E9E0B89-7CAF-42D9-98A4-5C139584A863}">
      <dgm:prSet/>
      <dgm:spPr/>
      <dgm:t>
        <a:bodyPr/>
        <a:lstStyle/>
        <a:p>
          <a:endParaRPr lang="tr-TR"/>
        </a:p>
      </dgm:t>
    </dgm:pt>
    <dgm:pt modelId="{3282CF62-81FA-480D-8061-A7120E24B884}">
      <dgm:prSet phldrT="[Metin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tr-T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MINING TECHNOLOGY</a:t>
          </a:r>
        </a:p>
      </dgm:t>
    </dgm:pt>
    <dgm:pt modelId="{132DB583-E808-4153-9708-41C9D9DF64B8}" type="parTrans" cxnId="{F1361D75-EAB8-4558-B57F-8A5F7CD3A574}">
      <dgm:prSet/>
      <dgm:spPr/>
      <dgm:t>
        <a:bodyPr/>
        <a:lstStyle/>
        <a:p>
          <a:endParaRPr lang="tr-TR"/>
        </a:p>
      </dgm:t>
    </dgm:pt>
    <dgm:pt modelId="{827B08B8-A715-420D-8946-36C6E9D4C212}" type="sibTrans" cxnId="{F1361D75-EAB8-4558-B57F-8A5F7CD3A574}">
      <dgm:prSet/>
      <dgm:spPr/>
      <dgm:t>
        <a:bodyPr/>
        <a:lstStyle/>
        <a:p>
          <a:endParaRPr lang="tr-TR"/>
        </a:p>
      </dgm:t>
    </dgm:pt>
    <dgm:pt modelId="{39151010-3DF0-4747-945C-B65562C7D2AB}">
      <dgm:prSet phldrT="[Metin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tr-T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COMBAT TECHNOLOGY</a:t>
          </a:r>
        </a:p>
      </dgm:t>
    </dgm:pt>
    <dgm:pt modelId="{24988D0E-EA91-475D-9FB4-3221A2E47C7D}" type="parTrans" cxnId="{67D47A4D-44AD-46EC-A8C6-157AA5B81F10}">
      <dgm:prSet/>
      <dgm:spPr/>
      <dgm:t>
        <a:bodyPr/>
        <a:lstStyle/>
        <a:p>
          <a:endParaRPr lang="tr-TR"/>
        </a:p>
      </dgm:t>
    </dgm:pt>
    <dgm:pt modelId="{A5A6305A-AEB0-4533-8255-33FC4B81DE6F}" type="sibTrans" cxnId="{67D47A4D-44AD-46EC-A8C6-157AA5B81F10}">
      <dgm:prSet/>
      <dgm:spPr/>
      <dgm:t>
        <a:bodyPr/>
        <a:lstStyle/>
        <a:p>
          <a:endParaRPr lang="tr-TR"/>
        </a:p>
      </dgm:t>
    </dgm:pt>
    <dgm:pt modelId="{09766A3F-E8F1-4C33-944C-1F28A88CA40D}">
      <dgm:prSet phldrT="[Metin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tr-T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STRUCTURE TECHNOLOGY</a:t>
          </a:r>
        </a:p>
      </dgm:t>
    </dgm:pt>
    <dgm:pt modelId="{330C8DF5-3097-4431-AD26-FBC7CB9564C0}" type="parTrans" cxnId="{6AF19F7A-9D17-4DC2-AC9D-1D8907AF05D1}">
      <dgm:prSet/>
      <dgm:spPr/>
      <dgm:t>
        <a:bodyPr/>
        <a:lstStyle/>
        <a:p>
          <a:endParaRPr lang="tr-TR"/>
        </a:p>
      </dgm:t>
    </dgm:pt>
    <dgm:pt modelId="{0AC4FBB8-A84E-43BC-9634-34423752A9D0}" type="sibTrans" cxnId="{6AF19F7A-9D17-4DC2-AC9D-1D8907AF05D1}">
      <dgm:prSet/>
      <dgm:spPr/>
      <dgm:t>
        <a:bodyPr/>
        <a:lstStyle/>
        <a:p>
          <a:endParaRPr lang="tr-TR"/>
        </a:p>
      </dgm:t>
    </dgm:pt>
    <dgm:pt modelId="{5C98C5F3-E375-410F-A4A7-B566570B513D}">
      <dgm:prSet phldrT="[Metin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tr-T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ECONOMICS</a:t>
          </a:r>
        </a:p>
      </dgm:t>
    </dgm:pt>
    <dgm:pt modelId="{DC42C2F0-FEA2-4BA1-9977-4FD65B9B296B}" type="parTrans" cxnId="{EF539B71-39DA-4ADE-9E0A-9450643B527E}">
      <dgm:prSet/>
      <dgm:spPr/>
      <dgm:t>
        <a:bodyPr/>
        <a:lstStyle/>
        <a:p>
          <a:endParaRPr lang="tr-TR"/>
        </a:p>
      </dgm:t>
    </dgm:pt>
    <dgm:pt modelId="{3D540A38-2A0A-4052-BBC5-5657622427D0}" type="sibTrans" cxnId="{EF539B71-39DA-4ADE-9E0A-9450643B527E}">
      <dgm:prSet/>
      <dgm:spPr/>
      <dgm:t>
        <a:bodyPr/>
        <a:lstStyle/>
        <a:p>
          <a:endParaRPr lang="tr-TR"/>
        </a:p>
      </dgm:t>
    </dgm:pt>
    <dgm:pt modelId="{6C238AD8-ED4F-49FC-BE86-A743EBCDE646}" type="pres">
      <dgm:prSet presAssocID="{9225DDE5-1560-4144-8A7A-031EEF89B53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63960EF-0CE5-433A-8278-49A90B7E4B4D}" type="pres">
      <dgm:prSet presAssocID="{EF005122-5E80-481C-AC7E-5C1D3DD3CDF3}" presName="root" presStyleCnt="0"/>
      <dgm:spPr/>
    </dgm:pt>
    <dgm:pt modelId="{AC8E8A8F-252C-4E1B-B153-62B3ED6C5F41}" type="pres">
      <dgm:prSet presAssocID="{EF005122-5E80-481C-AC7E-5C1D3DD3CDF3}" presName="rootComposite" presStyleCnt="0"/>
      <dgm:spPr/>
    </dgm:pt>
    <dgm:pt modelId="{B2331607-B732-4A8A-9852-B2961CCF431B}" type="pres">
      <dgm:prSet presAssocID="{EF005122-5E80-481C-AC7E-5C1D3DD3CDF3}" presName="rootText" presStyleLbl="node1" presStyleIdx="0" presStyleCnt="5"/>
      <dgm:spPr/>
    </dgm:pt>
    <dgm:pt modelId="{01A205F9-A880-43F0-97CB-D0605F18B1B1}" type="pres">
      <dgm:prSet presAssocID="{EF005122-5E80-481C-AC7E-5C1D3DD3CDF3}" presName="rootConnector" presStyleLbl="node1" presStyleIdx="0" presStyleCnt="5"/>
      <dgm:spPr/>
    </dgm:pt>
    <dgm:pt modelId="{4011BD20-34EC-4FD4-B289-3ECFE5973FA3}" type="pres">
      <dgm:prSet presAssocID="{EF005122-5E80-481C-AC7E-5C1D3DD3CDF3}" presName="childShape" presStyleCnt="0"/>
      <dgm:spPr/>
    </dgm:pt>
    <dgm:pt modelId="{35F599ED-F523-4C2C-B11E-0F292A4FF645}" type="pres">
      <dgm:prSet presAssocID="{B322A05F-2C7F-4F96-B585-EAF3B18B9B63}" presName="Name13" presStyleLbl="parChTrans1D2" presStyleIdx="0" presStyleCnt="23"/>
      <dgm:spPr/>
    </dgm:pt>
    <dgm:pt modelId="{85A17E3C-D105-4C8A-B9C0-B91CB773A5F3}" type="pres">
      <dgm:prSet presAssocID="{C56BE11D-9B8A-4B7D-BB21-D519637D1338}" presName="childText" presStyleLbl="bgAcc1" presStyleIdx="0" presStyleCnt="23">
        <dgm:presLayoutVars>
          <dgm:bulletEnabled val="1"/>
        </dgm:presLayoutVars>
      </dgm:prSet>
      <dgm:spPr/>
    </dgm:pt>
    <dgm:pt modelId="{4182E884-5DFA-46BC-A711-F653007A2E2C}" type="pres">
      <dgm:prSet presAssocID="{AB4AAE96-1A3D-4764-A964-0EC584F337F2}" presName="Name13" presStyleLbl="parChTrans1D2" presStyleIdx="1" presStyleCnt="23"/>
      <dgm:spPr/>
    </dgm:pt>
    <dgm:pt modelId="{528CB7B9-17BB-4D9C-BBA5-5131138787F2}" type="pres">
      <dgm:prSet presAssocID="{89A0985A-BFDD-4E7C-827C-C216FA3674E9}" presName="childText" presStyleLbl="bgAcc1" presStyleIdx="1" presStyleCnt="23">
        <dgm:presLayoutVars>
          <dgm:bulletEnabled val="1"/>
        </dgm:presLayoutVars>
      </dgm:prSet>
      <dgm:spPr/>
    </dgm:pt>
    <dgm:pt modelId="{9CCD59B2-95CC-48D3-9928-58D044DB545C}" type="pres">
      <dgm:prSet presAssocID="{235131C4-949F-4BD1-8707-4A0C28C14E88}" presName="Name13" presStyleLbl="parChTrans1D2" presStyleIdx="2" presStyleCnt="23"/>
      <dgm:spPr/>
    </dgm:pt>
    <dgm:pt modelId="{E7AD643F-0696-46E8-BC8D-647291477D27}" type="pres">
      <dgm:prSet presAssocID="{BD41ADB5-5691-42BE-A0BA-A6A3CD7E175B}" presName="childText" presStyleLbl="bgAcc1" presStyleIdx="2" presStyleCnt="23">
        <dgm:presLayoutVars>
          <dgm:bulletEnabled val="1"/>
        </dgm:presLayoutVars>
      </dgm:prSet>
      <dgm:spPr/>
    </dgm:pt>
    <dgm:pt modelId="{4985D9B0-BC49-429B-8C54-6029C34F52B4}" type="pres">
      <dgm:prSet presAssocID="{7ECF6055-20C6-4653-A1F4-1A5F76754305}" presName="Name13" presStyleLbl="parChTrans1D2" presStyleIdx="3" presStyleCnt="23"/>
      <dgm:spPr/>
    </dgm:pt>
    <dgm:pt modelId="{8AC2D393-3397-471A-9C4A-ADD983C77003}" type="pres">
      <dgm:prSet presAssocID="{FD597D40-5F95-4581-8344-AC72297799AD}" presName="childText" presStyleLbl="bgAcc1" presStyleIdx="3" presStyleCnt="23">
        <dgm:presLayoutVars>
          <dgm:bulletEnabled val="1"/>
        </dgm:presLayoutVars>
      </dgm:prSet>
      <dgm:spPr/>
    </dgm:pt>
    <dgm:pt modelId="{FCA2F2BB-A6B7-4C65-84A2-50C1BE7A463F}" type="pres">
      <dgm:prSet presAssocID="{69C5D844-18B7-4E37-B693-830916C96A28}" presName="root" presStyleCnt="0"/>
      <dgm:spPr/>
    </dgm:pt>
    <dgm:pt modelId="{4329B9B9-31B4-4D17-B2FC-FE7F9940CEB4}" type="pres">
      <dgm:prSet presAssocID="{69C5D844-18B7-4E37-B693-830916C96A28}" presName="rootComposite" presStyleCnt="0"/>
      <dgm:spPr/>
    </dgm:pt>
    <dgm:pt modelId="{8F062458-F4E0-412A-925B-D64F568DF5CD}" type="pres">
      <dgm:prSet presAssocID="{69C5D844-18B7-4E37-B693-830916C96A28}" presName="rootText" presStyleLbl="node1" presStyleIdx="1" presStyleCnt="5"/>
      <dgm:spPr/>
    </dgm:pt>
    <dgm:pt modelId="{8575C7F7-309E-42D7-87AD-D342008F7ECF}" type="pres">
      <dgm:prSet presAssocID="{69C5D844-18B7-4E37-B693-830916C96A28}" presName="rootConnector" presStyleLbl="node1" presStyleIdx="1" presStyleCnt="5"/>
      <dgm:spPr/>
    </dgm:pt>
    <dgm:pt modelId="{AFB01C11-275C-40F8-9F0B-C166A3A8AB24}" type="pres">
      <dgm:prSet presAssocID="{69C5D844-18B7-4E37-B693-830916C96A28}" presName="childShape" presStyleCnt="0"/>
      <dgm:spPr/>
    </dgm:pt>
    <dgm:pt modelId="{E1412A64-3CD6-44DD-B603-560316A2D812}" type="pres">
      <dgm:prSet presAssocID="{9342DEE0-6010-4F2C-B891-7AF804A2A938}" presName="Name13" presStyleLbl="parChTrans1D2" presStyleIdx="4" presStyleCnt="23"/>
      <dgm:spPr/>
    </dgm:pt>
    <dgm:pt modelId="{2E515907-EDE1-433D-BB3C-4CEB416B46C9}" type="pres">
      <dgm:prSet presAssocID="{A5D98542-B3C3-4B6D-8A84-D17BF266B9A0}" presName="childText" presStyleLbl="bgAcc1" presStyleIdx="4" presStyleCnt="23">
        <dgm:presLayoutVars>
          <dgm:bulletEnabled val="1"/>
        </dgm:presLayoutVars>
      </dgm:prSet>
      <dgm:spPr/>
    </dgm:pt>
    <dgm:pt modelId="{BA44C60D-14FD-42DB-80D9-E50F0AB994E9}" type="pres">
      <dgm:prSet presAssocID="{8CBA5701-0687-4FF5-8382-2A608C4F1C47}" presName="Name13" presStyleLbl="parChTrans1D2" presStyleIdx="5" presStyleCnt="23"/>
      <dgm:spPr/>
    </dgm:pt>
    <dgm:pt modelId="{AB189964-D708-4E96-9FDE-67B006046C55}" type="pres">
      <dgm:prSet presAssocID="{A862AAF6-21BC-4112-8304-730D83CB172B}" presName="childText" presStyleLbl="bgAcc1" presStyleIdx="5" presStyleCnt="23">
        <dgm:presLayoutVars>
          <dgm:bulletEnabled val="1"/>
        </dgm:presLayoutVars>
      </dgm:prSet>
      <dgm:spPr/>
    </dgm:pt>
    <dgm:pt modelId="{35011EE8-926A-4495-AE03-54803B00562E}" type="pres">
      <dgm:prSet presAssocID="{747C2296-98C1-4E1A-8C19-4C1B5F38E7E7}" presName="Name13" presStyleLbl="parChTrans1D2" presStyleIdx="6" presStyleCnt="23"/>
      <dgm:spPr/>
    </dgm:pt>
    <dgm:pt modelId="{E7121404-A56D-44C8-90EA-0ED24F47C9A2}" type="pres">
      <dgm:prSet presAssocID="{CAAB8E1E-085B-48EC-8442-F7295403F636}" presName="childText" presStyleLbl="bgAcc1" presStyleIdx="6" presStyleCnt="23">
        <dgm:presLayoutVars>
          <dgm:bulletEnabled val="1"/>
        </dgm:presLayoutVars>
      </dgm:prSet>
      <dgm:spPr/>
    </dgm:pt>
    <dgm:pt modelId="{14696FFF-EC31-46A0-87F4-1C9758F82B73}" type="pres">
      <dgm:prSet presAssocID="{B1073933-A7E4-4FF0-83FE-9DFA68199A02}" presName="Name13" presStyleLbl="parChTrans1D2" presStyleIdx="7" presStyleCnt="23"/>
      <dgm:spPr/>
    </dgm:pt>
    <dgm:pt modelId="{B2892A38-6F10-4829-8AEC-45E2CB763946}" type="pres">
      <dgm:prSet presAssocID="{ABAA290E-860D-41F1-BCA5-C8F91CC152E3}" presName="childText" presStyleLbl="bgAcc1" presStyleIdx="7" presStyleCnt="23">
        <dgm:presLayoutVars>
          <dgm:bulletEnabled val="1"/>
        </dgm:presLayoutVars>
      </dgm:prSet>
      <dgm:spPr/>
    </dgm:pt>
    <dgm:pt modelId="{2A829A3F-D1EE-456D-BF5D-7478BEA43915}" type="pres">
      <dgm:prSet presAssocID="{00906BC3-93A9-424F-8505-0BD76CD7E9A7}" presName="Name13" presStyleLbl="parChTrans1D2" presStyleIdx="8" presStyleCnt="23"/>
      <dgm:spPr/>
    </dgm:pt>
    <dgm:pt modelId="{6218C846-AF69-49EF-8672-9544F7D703F8}" type="pres">
      <dgm:prSet presAssocID="{E4B35D3C-D439-4A94-9E5D-F0F7B681A6D0}" presName="childText" presStyleLbl="bgAcc1" presStyleIdx="8" presStyleCnt="23">
        <dgm:presLayoutVars>
          <dgm:bulletEnabled val="1"/>
        </dgm:presLayoutVars>
      </dgm:prSet>
      <dgm:spPr/>
    </dgm:pt>
    <dgm:pt modelId="{F4519B95-4CE7-468F-8348-6695A8DE2845}" type="pres">
      <dgm:prSet presAssocID="{0BA712CF-C053-4CC0-A823-7E4DCA57612A}" presName="root" presStyleCnt="0"/>
      <dgm:spPr/>
    </dgm:pt>
    <dgm:pt modelId="{DF5EFB02-3BF2-4D5D-8EAB-E435B6EAB80D}" type="pres">
      <dgm:prSet presAssocID="{0BA712CF-C053-4CC0-A823-7E4DCA57612A}" presName="rootComposite" presStyleCnt="0"/>
      <dgm:spPr/>
    </dgm:pt>
    <dgm:pt modelId="{62756735-A28A-4742-9473-751885C753A0}" type="pres">
      <dgm:prSet presAssocID="{0BA712CF-C053-4CC0-A823-7E4DCA57612A}" presName="rootText" presStyleLbl="node1" presStyleIdx="2" presStyleCnt="5"/>
      <dgm:spPr/>
    </dgm:pt>
    <dgm:pt modelId="{136C3440-6180-450C-A6FF-1E99EBB21E6F}" type="pres">
      <dgm:prSet presAssocID="{0BA712CF-C053-4CC0-A823-7E4DCA57612A}" presName="rootConnector" presStyleLbl="node1" presStyleIdx="2" presStyleCnt="5"/>
      <dgm:spPr/>
    </dgm:pt>
    <dgm:pt modelId="{012E98EB-CB06-4E22-B6EC-380A0651A3A4}" type="pres">
      <dgm:prSet presAssocID="{0BA712CF-C053-4CC0-A823-7E4DCA57612A}" presName="childShape" presStyleCnt="0"/>
      <dgm:spPr/>
    </dgm:pt>
    <dgm:pt modelId="{09032BEB-2669-45F8-9B6F-C2D65BCFEA91}" type="pres">
      <dgm:prSet presAssocID="{7D16BF3D-EF18-4E5D-BF2F-16176E7A588C}" presName="Name13" presStyleLbl="parChTrans1D2" presStyleIdx="9" presStyleCnt="23"/>
      <dgm:spPr/>
    </dgm:pt>
    <dgm:pt modelId="{7B2F2A9A-7298-451A-B0EE-9D3C0210AC34}" type="pres">
      <dgm:prSet presAssocID="{2A3EF6FD-B40A-4B12-885B-72B0DBBAB408}" presName="childText" presStyleLbl="bgAcc1" presStyleIdx="9" presStyleCnt="23">
        <dgm:presLayoutVars>
          <dgm:bulletEnabled val="1"/>
        </dgm:presLayoutVars>
      </dgm:prSet>
      <dgm:spPr/>
    </dgm:pt>
    <dgm:pt modelId="{63928BBA-3A0F-447A-A615-DC9A8C8C2898}" type="pres">
      <dgm:prSet presAssocID="{132DB583-E808-4153-9708-41C9D9DF64B8}" presName="Name13" presStyleLbl="parChTrans1D2" presStyleIdx="10" presStyleCnt="23"/>
      <dgm:spPr/>
    </dgm:pt>
    <dgm:pt modelId="{FF78D9CA-62FC-48B5-9E25-546E71677D8A}" type="pres">
      <dgm:prSet presAssocID="{3282CF62-81FA-480D-8061-A7120E24B884}" presName="childText" presStyleLbl="bgAcc1" presStyleIdx="10" presStyleCnt="23">
        <dgm:presLayoutVars>
          <dgm:bulletEnabled val="1"/>
        </dgm:presLayoutVars>
      </dgm:prSet>
      <dgm:spPr/>
    </dgm:pt>
    <dgm:pt modelId="{2D864254-8B28-46D5-BD39-8DA7EA1206C9}" type="pres">
      <dgm:prSet presAssocID="{24988D0E-EA91-475D-9FB4-3221A2E47C7D}" presName="Name13" presStyleLbl="parChTrans1D2" presStyleIdx="11" presStyleCnt="23"/>
      <dgm:spPr/>
    </dgm:pt>
    <dgm:pt modelId="{A1E0A6E6-23A6-454C-B697-4827FDEF434B}" type="pres">
      <dgm:prSet presAssocID="{39151010-3DF0-4747-945C-B65562C7D2AB}" presName="childText" presStyleLbl="bgAcc1" presStyleIdx="11" presStyleCnt="23">
        <dgm:presLayoutVars>
          <dgm:bulletEnabled val="1"/>
        </dgm:presLayoutVars>
      </dgm:prSet>
      <dgm:spPr/>
    </dgm:pt>
    <dgm:pt modelId="{B58FC019-8301-419E-A920-B27EB774441E}" type="pres">
      <dgm:prSet presAssocID="{330C8DF5-3097-4431-AD26-FBC7CB9564C0}" presName="Name13" presStyleLbl="parChTrans1D2" presStyleIdx="12" presStyleCnt="23"/>
      <dgm:spPr/>
    </dgm:pt>
    <dgm:pt modelId="{8CE41C1D-8BEB-41D8-A8EE-C905F5F46B04}" type="pres">
      <dgm:prSet presAssocID="{09766A3F-E8F1-4C33-944C-1F28A88CA40D}" presName="childText" presStyleLbl="bgAcc1" presStyleIdx="12" presStyleCnt="23">
        <dgm:presLayoutVars>
          <dgm:bulletEnabled val="1"/>
        </dgm:presLayoutVars>
      </dgm:prSet>
      <dgm:spPr/>
    </dgm:pt>
    <dgm:pt modelId="{0D2DB141-627A-4691-BD02-B515026A6EC1}" type="pres">
      <dgm:prSet presAssocID="{DC42C2F0-FEA2-4BA1-9977-4FD65B9B296B}" presName="Name13" presStyleLbl="parChTrans1D2" presStyleIdx="13" presStyleCnt="23"/>
      <dgm:spPr/>
    </dgm:pt>
    <dgm:pt modelId="{DFF56B53-D8F5-4038-8297-FEF49094272E}" type="pres">
      <dgm:prSet presAssocID="{5C98C5F3-E375-410F-A4A7-B566570B513D}" presName="childText" presStyleLbl="bgAcc1" presStyleIdx="13" presStyleCnt="23">
        <dgm:presLayoutVars>
          <dgm:bulletEnabled val="1"/>
        </dgm:presLayoutVars>
      </dgm:prSet>
      <dgm:spPr/>
    </dgm:pt>
    <dgm:pt modelId="{AB42587A-B801-4801-9837-9DB47E49459B}" type="pres">
      <dgm:prSet presAssocID="{DEAFBCA5-AD5D-45A7-955E-D85D8B477FDB}" presName="root" presStyleCnt="0"/>
      <dgm:spPr/>
    </dgm:pt>
    <dgm:pt modelId="{B65562C4-0CB5-4807-97D6-58B54CE9F312}" type="pres">
      <dgm:prSet presAssocID="{DEAFBCA5-AD5D-45A7-955E-D85D8B477FDB}" presName="rootComposite" presStyleCnt="0"/>
      <dgm:spPr/>
    </dgm:pt>
    <dgm:pt modelId="{D113EA89-B123-4E33-B9CB-F41C2B96C9F8}" type="pres">
      <dgm:prSet presAssocID="{DEAFBCA5-AD5D-45A7-955E-D85D8B477FDB}" presName="rootText" presStyleLbl="node1" presStyleIdx="3" presStyleCnt="5"/>
      <dgm:spPr/>
    </dgm:pt>
    <dgm:pt modelId="{739D8294-5EC3-4619-80DE-42CD8AFA9A8A}" type="pres">
      <dgm:prSet presAssocID="{DEAFBCA5-AD5D-45A7-955E-D85D8B477FDB}" presName="rootConnector" presStyleLbl="node1" presStyleIdx="3" presStyleCnt="5"/>
      <dgm:spPr/>
    </dgm:pt>
    <dgm:pt modelId="{5E7CA435-E92F-4C3A-ADD8-C2B99B76D3A8}" type="pres">
      <dgm:prSet presAssocID="{DEAFBCA5-AD5D-45A7-955E-D85D8B477FDB}" presName="childShape" presStyleCnt="0"/>
      <dgm:spPr/>
    </dgm:pt>
    <dgm:pt modelId="{787F5B53-6A73-496B-9B69-0864C7815704}" type="pres">
      <dgm:prSet presAssocID="{24FD220E-68EA-4C0C-8936-D0034F3915AC}" presName="Name13" presStyleLbl="parChTrans1D2" presStyleIdx="14" presStyleCnt="23"/>
      <dgm:spPr/>
    </dgm:pt>
    <dgm:pt modelId="{08375F28-C61F-441F-8771-07A4576FE6CC}" type="pres">
      <dgm:prSet presAssocID="{796E1C99-3F1D-4DCB-825A-62AB5A67DE53}" presName="childText" presStyleLbl="bgAcc1" presStyleIdx="14" presStyleCnt="23">
        <dgm:presLayoutVars>
          <dgm:bulletEnabled val="1"/>
        </dgm:presLayoutVars>
      </dgm:prSet>
      <dgm:spPr/>
    </dgm:pt>
    <dgm:pt modelId="{A1899D0F-95B6-4659-8C60-C206984DD66D}" type="pres">
      <dgm:prSet presAssocID="{D802DF5E-C601-4A52-9285-A87C8798FF44}" presName="Name13" presStyleLbl="parChTrans1D2" presStyleIdx="15" presStyleCnt="23"/>
      <dgm:spPr/>
    </dgm:pt>
    <dgm:pt modelId="{FF7F4053-7A57-4790-8108-17E901BDDB8B}" type="pres">
      <dgm:prSet presAssocID="{47D60B08-0703-4DE1-97E4-48AA6EDE4D39}" presName="childText" presStyleLbl="bgAcc1" presStyleIdx="15" presStyleCnt="23">
        <dgm:presLayoutVars>
          <dgm:bulletEnabled val="1"/>
        </dgm:presLayoutVars>
      </dgm:prSet>
      <dgm:spPr/>
    </dgm:pt>
    <dgm:pt modelId="{EC1BE97B-3702-41E7-834D-DC1169705D3A}" type="pres">
      <dgm:prSet presAssocID="{EC7E5932-8219-48EF-98AC-DC790FAD2D80}" presName="Name13" presStyleLbl="parChTrans1D2" presStyleIdx="16" presStyleCnt="23"/>
      <dgm:spPr/>
    </dgm:pt>
    <dgm:pt modelId="{31D78051-2FFB-493C-A808-9B767D6ACF5D}" type="pres">
      <dgm:prSet presAssocID="{7C77680E-8C7C-4E8C-8423-B96F54D8C0D9}" presName="childText" presStyleLbl="bgAcc1" presStyleIdx="16" presStyleCnt="23">
        <dgm:presLayoutVars>
          <dgm:bulletEnabled val="1"/>
        </dgm:presLayoutVars>
      </dgm:prSet>
      <dgm:spPr/>
    </dgm:pt>
    <dgm:pt modelId="{1B15BD19-370A-437B-8E0E-0CDBE8EB773C}" type="pres">
      <dgm:prSet presAssocID="{25265952-EB97-4DDA-BF74-67D96EDBABC7}" presName="Name13" presStyleLbl="parChTrans1D2" presStyleIdx="17" presStyleCnt="23"/>
      <dgm:spPr/>
    </dgm:pt>
    <dgm:pt modelId="{3CFE6728-F23E-4D2B-9A16-A4EB7901684A}" type="pres">
      <dgm:prSet presAssocID="{ED2361C3-14B6-44A0-98B7-2C1FD79EF922}" presName="childText" presStyleLbl="bgAcc1" presStyleIdx="17" presStyleCnt="23">
        <dgm:presLayoutVars>
          <dgm:bulletEnabled val="1"/>
        </dgm:presLayoutVars>
      </dgm:prSet>
      <dgm:spPr/>
    </dgm:pt>
    <dgm:pt modelId="{04D70B6F-4D34-4717-85D9-53248C18B001}" type="pres">
      <dgm:prSet presAssocID="{7C38FEAF-74E0-4016-93F4-E991361119D8}" presName="Name13" presStyleLbl="parChTrans1D2" presStyleIdx="18" presStyleCnt="23"/>
      <dgm:spPr/>
    </dgm:pt>
    <dgm:pt modelId="{644844CC-C048-47D0-BDAA-D7BCAB54A812}" type="pres">
      <dgm:prSet presAssocID="{99D5EBD6-2216-47E3-B8FA-6735E27CF081}" presName="childText" presStyleLbl="bgAcc1" presStyleIdx="18" presStyleCnt="23">
        <dgm:presLayoutVars>
          <dgm:bulletEnabled val="1"/>
        </dgm:presLayoutVars>
      </dgm:prSet>
      <dgm:spPr/>
    </dgm:pt>
    <dgm:pt modelId="{779D1B4E-CD77-438E-9BE1-F5B94C1C8A91}" type="pres">
      <dgm:prSet presAssocID="{3134A7E9-0A6F-4F28-BE7A-206C55FA7DC3}" presName="root" presStyleCnt="0"/>
      <dgm:spPr/>
    </dgm:pt>
    <dgm:pt modelId="{F2C61784-E9ED-43D0-B173-F93A28C5C7A1}" type="pres">
      <dgm:prSet presAssocID="{3134A7E9-0A6F-4F28-BE7A-206C55FA7DC3}" presName="rootComposite" presStyleCnt="0"/>
      <dgm:spPr/>
    </dgm:pt>
    <dgm:pt modelId="{9BB05056-9E65-446D-BF96-D67E60B36B9C}" type="pres">
      <dgm:prSet presAssocID="{3134A7E9-0A6F-4F28-BE7A-206C55FA7DC3}" presName="rootText" presStyleLbl="node1" presStyleIdx="4" presStyleCnt="5"/>
      <dgm:spPr/>
    </dgm:pt>
    <dgm:pt modelId="{56D40823-2710-4008-8CB3-0EBAD9B59412}" type="pres">
      <dgm:prSet presAssocID="{3134A7E9-0A6F-4F28-BE7A-206C55FA7DC3}" presName="rootConnector" presStyleLbl="node1" presStyleIdx="4" presStyleCnt="5"/>
      <dgm:spPr/>
    </dgm:pt>
    <dgm:pt modelId="{8691A1FE-83DF-46EC-B50F-232174FC44B3}" type="pres">
      <dgm:prSet presAssocID="{3134A7E9-0A6F-4F28-BE7A-206C55FA7DC3}" presName="childShape" presStyleCnt="0"/>
      <dgm:spPr/>
    </dgm:pt>
    <dgm:pt modelId="{1DBAA1BD-21F2-4BC6-B1DD-FFD4AB7587A5}" type="pres">
      <dgm:prSet presAssocID="{6D5F140E-4F59-4A76-B2A8-2C53CD333C44}" presName="Name13" presStyleLbl="parChTrans1D2" presStyleIdx="19" presStyleCnt="23"/>
      <dgm:spPr/>
    </dgm:pt>
    <dgm:pt modelId="{E9640F7B-0288-437D-9475-636C0A84B174}" type="pres">
      <dgm:prSet presAssocID="{2E6206F2-32E5-4F78-82F3-255A5D10668A}" presName="childText" presStyleLbl="bgAcc1" presStyleIdx="19" presStyleCnt="23">
        <dgm:presLayoutVars>
          <dgm:bulletEnabled val="1"/>
        </dgm:presLayoutVars>
      </dgm:prSet>
      <dgm:spPr/>
    </dgm:pt>
    <dgm:pt modelId="{DEE4D54F-19EC-4E47-94AC-AA4586A1B1FA}" type="pres">
      <dgm:prSet presAssocID="{DE1B29B6-EAA2-4C16-ABA3-3CAD500B49C8}" presName="Name13" presStyleLbl="parChTrans1D2" presStyleIdx="20" presStyleCnt="23"/>
      <dgm:spPr/>
    </dgm:pt>
    <dgm:pt modelId="{EE7792EC-019E-48E2-B126-9D9DB18B5107}" type="pres">
      <dgm:prSet presAssocID="{EB660AB5-5432-4D3D-B9AB-7FB462A89A65}" presName="childText" presStyleLbl="bgAcc1" presStyleIdx="20" presStyleCnt="23">
        <dgm:presLayoutVars>
          <dgm:bulletEnabled val="1"/>
        </dgm:presLayoutVars>
      </dgm:prSet>
      <dgm:spPr/>
    </dgm:pt>
    <dgm:pt modelId="{63C8404E-AD6B-4DAA-B568-A2C7BE3ACB95}" type="pres">
      <dgm:prSet presAssocID="{173FFECB-048A-490E-97FC-C9FC788CB1FB}" presName="Name13" presStyleLbl="parChTrans1D2" presStyleIdx="21" presStyleCnt="23"/>
      <dgm:spPr/>
    </dgm:pt>
    <dgm:pt modelId="{FD107D99-F710-4579-9F50-34ADA058CB48}" type="pres">
      <dgm:prSet presAssocID="{0208E8E5-FDAF-4EA6-9F4F-8CA02855498F}" presName="childText" presStyleLbl="bgAcc1" presStyleIdx="21" presStyleCnt="23">
        <dgm:presLayoutVars>
          <dgm:bulletEnabled val="1"/>
        </dgm:presLayoutVars>
      </dgm:prSet>
      <dgm:spPr/>
    </dgm:pt>
    <dgm:pt modelId="{DA9D987A-FD05-4303-A9BA-542221C38338}" type="pres">
      <dgm:prSet presAssocID="{772ABA2A-EC46-4C8E-8A98-A38AFE959A97}" presName="Name13" presStyleLbl="parChTrans1D2" presStyleIdx="22" presStyleCnt="23"/>
      <dgm:spPr/>
    </dgm:pt>
    <dgm:pt modelId="{96152E09-3F8D-4856-BBE5-BA4D21FE7C6A}" type="pres">
      <dgm:prSet presAssocID="{4339E432-368C-4BF8-928E-83D4AC31B71E}" presName="childText" presStyleLbl="bgAcc1" presStyleIdx="22" presStyleCnt="23">
        <dgm:presLayoutVars>
          <dgm:bulletEnabled val="1"/>
        </dgm:presLayoutVars>
      </dgm:prSet>
      <dgm:spPr/>
    </dgm:pt>
  </dgm:ptLst>
  <dgm:cxnLst>
    <dgm:cxn modelId="{A49C6B02-9B5C-4501-94EE-139654C1AB58}" type="presOf" srcId="{DE1B29B6-EAA2-4C16-ABA3-3CAD500B49C8}" destId="{DEE4D54F-19EC-4E47-94AC-AA4586A1B1FA}" srcOrd="0" destOrd="0" presId="urn:microsoft.com/office/officeart/2005/8/layout/hierarchy3"/>
    <dgm:cxn modelId="{1538210A-E5D0-481D-BC7F-D58C200101C7}" type="presOf" srcId="{7C38FEAF-74E0-4016-93F4-E991361119D8}" destId="{04D70B6F-4D34-4717-85D9-53248C18B001}" srcOrd="0" destOrd="0" presId="urn:microsoft.com/office/officeart/2005/8/layout/hierarchy3"/>
    <dgm:cxn modelId="{D0B9C314-C27E-43FB-9296-8DEC29EAFE96}" type="presOf" srcId="{00906BC3-93A9-424F-8505-0BD76CD7E9A7}" destId="{2A829A3F-D1EE-456D-BF5D-7478BEA43915}" srcOrd="0" destOrd="0" presId="urn:microsoft.com/office/officeart/2005/8/layout/hierarchy3"/>
    <dgm:cxn modelId="{43186D17-1D91-4E1F-AC73-66E1E6BFFD74}" type="presOf" srcId="{0208E8E5-FDAF-4EA6-9F4F-8CA02855498F}" destId="{FD107D99-F710-4579-9F50-34ADA058CB48}" srcOrd="0" destOrd="0" presId="urn:microsoft.com/office/officeart/2005/8/layout/hierarchy3"/>
    <dgm:cxn modelId="{4B8EB61A-041F-486B-9345-CBF254A1F569}" type="presOf" srcId="{6D5F140E-4F59-4A76-B2A8-2C53CD333C44}" destId="{1DBAA1BD-21F2-4BC6-B1DD-FFD4AB7587A5}" srcOrd="0" destOrd="0" presId="urn:microsoft.com/office/officeart/2005/8/layout/hierarchy3"/>
    <dgm:cxn modelId="{68EDF21B-B0E5-4755-B98B-2541AB24CAB1}" srcId="{9225DDE5-1560-4144-8A7A-031EEF89B53E}" destId="{0BA712CF-C053-4CC0-A823-7E4DCA57612A}" srcOrd="2" destOrd="0" parTransId="{0F1A6EBB-D3EB-450A-93C6-E837F1E3E105}" sibTransId="{E26AD078-BD62-42DB-AF9D-AD1E02DBFB85}"/>
    <dgm:cxn modelId="{5FDB711C-A3C1-4902-AF3F-676C2DD47F1A}" type="presOf" srcId="{235131C4-949F-4BD1-8707-4A0C28C14E88}" destId="{9CCD59B2-95CC-48D3-9928-58D044DB545C}" srcOrd="0" destOrd="0" presId="urn:microsoft.com/office/officeart/2005/8/layout/hierarchy3"/>
    <dgm:cxn modelId="{A829511F-C4B3-4609-94C3-1AD7F8CDE0F2}" type="presOf" srcId="{DEAFBCA5-AD5D-45A7-955E-D85D8B477FDB}" destId="{D113EA89-B123-4E33-B9CB-F41C2B96C9F8}" srcOrd="0" destOrd="0" presId="urn:microsoft.com/office/officeart/2005/8/layout/hierarchy3"/>
    <dgm:cxn modelId="{4DD1C11F-BEB7-48D1-B132-919DB0419F5E}" srcId="{DEAFBCA5-AD5D-45A7-955E-D85D8B477FDB}" destId="{99D5EBD6-2216-47E3-B8FA-6735E27CF081}" srcOrd="4" destOrd="0" parTransId="{7C38FEAF-74E0-4016-93F4-E991361119D8}" sibTransId="{94BD1C49-B875-42D4-8801-436AA158A62A}"/>
    <dgm:cxn modelId="{42E41429-B10D-475D-BC86-38AAA3E93BC9}" srcId="{9225DDE5-1560-4144-8A7A-031EEF89B53E}" destId="{EF005122-5E80-481C-AC7E-5C1D3DD3CDF3}" srcOrd="0" destOrd="0" parTransId="{8D557211-E0C0-470A-ABEF-7670C88DDFC2}" sibTransId="{A6E36734-31D3-482A-A491-E919D22625B0}"/>
    <dgm:cxn modelId="{4755FA2A-5E6C-44D8-BCA3-A909C756AA99}" srcId="{DEAFBCA5-AD5D-45A7-955E-D85D8B477FDB}" destId="{47D60B08-0703-4DE1-97E4-48AA6EDE4D39}" srcOrd="1" destOrd="0" parTransId="{D802DF5E-C601-4A52-9285-A87C8798FF44}" sibTransId="{489E6D78-7559-45E1-8183-F7768D3E26A3}"/>
    <dgm:cxn modelId="{399D4A2C-3CD8-4A7D-9E82-7D822A9009BB}" type="presOf" srcId="{5C98C5F3-E375-410F-A4A7-B566570B513D}" destId="{DFF56B53-D8F5-4038-8297-FEF49094272E}" srcOrd="0" destOrd="0" presId="urn:microsoft.com/office/officeart/2005/8/layout/hierarchy3"/>
    <dgm:cxn modelId="{9D3A4C2D-17DA-4DEB-9082-07F4594D4F4E}" type="presOf" srcId="{9342DEE0-6010-4F2C-B891-7AF804A2A938}" destId="{E1412A64-3CD6-44DD-B603-560316A2D812}" srcOrd="0" destOrd="0" presId="urn:microsoft.com/office/officeart/2005/8/layout/hierarchy3"/>
    <dgm:cxn modelId="{D180CE2D-A660-4F02-90B7-9F0C678412A7}" type="presOf" srcId="{796E1C99-3F1D-4DCB-825A-62AB5A67DE53}" destId="{08375F28-C61F-441F-8771-07A4576FE6CC}" srcOrd="0" destOrd="0" presId="urn:microsoft.com/office/officeart/2005/8/layout/hierarchy3"/>
    <dgm:cxn modelId="{BB810331-442C-4AA3-B906-A58AAFF8D668}" type="presOf" srcId="{0BA712CF-C053-4CC0-A823-7E4DCA57612A}" destId="{136C3440-6180-450C-A6FF-1E99EBB21E6F}" srcOrd="1" destOrd="0" presId="urn:microsoft.com/office/officeart/2005/8/layout/hierarchy3"/>
    <dgm:cxn modelId="{C57A4434-A1C5-4E25-A4F3-4790C46CF4C8}" srcId="{69C5D844-18B7-4E37-B693-830916C96A28}" destId="{ABAA290E-860D-41F1-BCA5-C8F91CC152E3}" srcOrd="3" destOrd="0" parTransId="{B1073933-A7E4-4FF0-83FE-9DFA68199A02}" sibTransId="{0A5D0324-8262-4268-B04B-3A81D225AF56}"/>
    <dgm:cxn modelId="{91D64E38-3A1C-408B-8CB1-468F01301796}" type="presOf" srcId="{24FD220E-68EA-4C0C-8936-D0034F3915AC}" destId="{787F5B53-6A73-496B-9B69-0864C7815704}" srcOrd="0" destOrd="0" presId="urn:microsoft.com/office/officeart/2005/8/layout/hierarchy3"/>
    <dgm:cxn modelId="{146D3A3A-60E2-4A8D-8052-403556ACF3FF}" srcId="{EF005122-5E80-481C-AC7E-5C1D3DD3CDF3}" destId="{BD41ADB5-5691-42BE-A0BA-A6A3CD7E175B}" srcOrd="2" destOrd="0" parTransId="{235131C4-949F-4BD1-8707-4A0C28C14E88}" sibTransId="{AD0252F3-13AE-4684-A6BF-3D6A6E8463B1}"/>
    <dgm:cxn modelId="{14F7A93A-F497-489C-A727-F761D83A7AB7}" type="presOf" srcId="{7ECF6055-20C6-4653-A1F4-1A5F76754305}" destId="{4985D9B0-BC49-429B-8C54-6029C34F52B4}" srcOrd="0" destOrd="0" presId="urn:microsoft.com/office/officeart/2005/8/layout/hierarchy3"/>
    <dgm:cxn modelId="{1CB80041-0556-41F6-9606-ADA8A37958AD}" srcId="{69C5D844-18B7-4E37-B693-830916C96A28}" destId="{A862AAF6-21BC-4112-8304-730D83CB172B}" srcOrd="1" destOrd="0" parTransId="{8CBA5701-0687-4FF5-8382-2A608C4F1C47}" sibTransId="{43451AC2-C1F5-48F1-9239-3FA298A7B909}"/>
    <dgm:cxn modelId="{4AF61343-2F0A-4D77-A038-9F986E726256}" type="presOf" srcId="{132DB583-E808-4153-9708-41C9D9DF64B8}" destId="{63928BBA-3A0F-447A-A615-DC9A8C8C2898}" srcOrd="0" destOrd="0" presId="urn:microsoft.com/office/officeart/2005/8/layout/hierarchy3"/>
    <dgm:cxn modelId="{AA415063-13D7-42EB-A44B-3238869AEE68}" type="presOf" srcId="{330C8DF5-3097-4431-AD26-FBC7CB9564C0}" destId="{B58FC019-8301-419E-A920-B27EB774441E}" srcOrd="0" destOrd="0" presId="urn:microsoft.com/office/officeart/2005/8/layout/hierarchy3"/>
    <dgm:cxn modelId="{777D3E65-C6EB-4976-B922-B3E30C800C78}" type="presOf" srcId="{24988D0E-EA91-475D-9FB4-3221A2E47C7D}" destId="{2D864254-8B28-46D5-BD39-8DA7EA1206C9}" srcOrd="0" destOrd="0" presId="urn:microsoft.com/office/officeart/2005/8/layout/hierarchy3"/>
    <dgm:cxn modelId="{0E081C46-5A41-48B0-92FB-197F76237511}" type="presOf" srcId="{ED2361C3-14B6-44A0-98B7-2C1FD79EF922}" destId="{3CFE6728-F23E-4D2B-9A16-A4EB7901684A}" srcOrd="0" destOrd="0" presId="urn:microsoft.com/office/officeart/2005/8/layout/hierarchy3"/>
    <dgm:cxn modelId="{BAB20A67-F173-438F-A924-FF916BA588F3}" type="presOf" srcId="{9225DDE5-1560-4144-8A7A-031EEF89B53E}" destId="{6C238AD8-ED4F-49FC-BE86-A743EBCDE646}" srcOrd="0" destOrd="0" presId="urn:microsoft.com/office/officeart/2005/8/layout/hierarchy3"/>
    <dgm:cxn modelId="{3F92CB67-1192-4A25-AFBC-0ACB04AC73EE}" type="presOf" srcId="{2A3EF6FD-B40A-4B12-885B-72B0DBBAB408}" destId="{7B2F2A9A-7298-451A-B0EE-9D3C0210AC34}" srcOrd="0" destOrd="0" presId="urn:microsoft.com/office/officeart/2005/8/layout/hierarchy3"/>
    <dgm:cxn modelId="{B659C848-3F96-41CD-B96B-E1C9B277C281}" type="presOf" srcId="{EB660AB5-5432-4D3D-B9AB-7FB462A89A65}" destId="{EE7792EC-019E-48E2-B126-9D9DB18B5107}" srcOrd="0" destOrd="0" presId="urn:microsoft.com/office/officeart/2005/8/layout/hierarchy3"/>
    <dgm:cxn modelId="{BE23134B-ADFE-452B-A9ED-B8855609EC14}" type="presOf" srcId="{3134A7E9-0A6F-4F28-BE7A-206C55FA7DC3}" destId="{56D40823-2710-4008-8CB3-0EBAD9B59412}" srcOrd="1" destOrd="0" presId="urn:microsoft.com/office/officeart/2005/8/layout/hierarchy3"/>
    <dgm:cxn modelId="{67D47A4D-44AD-46EC-A8C6-157AA5B81F10}" srcId="{0BA712CF-C053-4CC0-A823-7E4DCA57612A}" destId="{39151010-3DF0-4747-945C-B65562C7D2AB}" srcOrd="2" destOrd="0" parTransId="{24988D0E-EA91-475D-9FB4-3221A2E47C7D}" sibTransId="{A5A6305A-AEB0-4533-8255-33FC4B81DE6F}"/>
    <dgm:cxn modelId="{51F4984D-3105-4FF6-94EB-63A8DD92F8E4}" srcId="{69C5D844-18B7-4E37-B693-830916C96A28}" destId="{A5D98542-B3C3-4B6D-8A84-D17BF266B9A0}" srcOrd="0" destOrd="0" parTransId="{9342DEE0-6010-4F2C-B891-7AF804A2A938}" sibTransId="{26F42B23-8FFD-444B-9179-5AF107EF6267}"/>
    <dgm:cxn modelId="{F6A0386F-9E4F-4D14-A4EF-37EF034C596E}" type="presOf" srcId="{4339E432-368C-4BF8-928E-83D4AC31B71E}" destId="{96152E09-3F8D-4856-BBE5-BA4D21FE7C6A}" srcOrd="0" destOrd="0" presId="urn:microsoft.com/office/officeart/2005/8/layout/hierarchy3"/>
    <dgm:cxn modelId="{44B01370-059A-47D9-9CC9-8DC3517FFD4F}" type="presOf" srcId="{772ABA2A-EC46-4C8E-8A98-A38AFE959A97}" destId="{DA9D987A-FD05-4303-A9BA-542221C38338}" srcOrd="0" destOrd="0" presId="urn:microsoft.com/office/officeart/2005/8/layout/hierarchy3"/>
    <dgm:cxn modelId="{5A82F770-E5A9-44E0-8701-00A1740F772F}" type="presOf" srcId="{3134A7E9-0A6F-4F28-BE7A-206C55FA7DC3}" destId="{9BB05056-9E65-446D-BF96-D67E60B36B9C}" srcOrd="0" destOrd="0" presId="urn:microsoft.com/office/officeart/2005/8/layout/hierarchy3"/>
    <dgm:cxn modelId="{EF539B71-39DA-4ADE-9E0A-9450643B527E}" srcId="{0BA712CF-C053-4CC0-A823-7E4DCA57612A}" destId="{5C98C5F3-E375-410F-A4A7-B566570B513D}" srcOrd="4" destOrd="0" parTransId="{DC42C2F0-FEA2-4BA1-9977-4FD65B9B296B}" sibTransId="{3D540A38-2A0A-4052-BBC5-5657622427D0}"/>
    <dgm:cxn modelId="{F1361D75-EAB8-4558-B57F-8A5F7CD3A574}" srcId="{0BA712CF-C053-4CC0-A823-7E4DCA57612A}" destId="{3282CF62-81FA-480D-8061-A7120E24B884}" srcOrd="1" destOrd="0" parTransId="{132DB583-E808-4153-9708-41C9D9DF64B8}" sibTransId="{827B08B8-A715-420D-8946-36C6E9D4C212}"/>
    <dgm:cxn modelId="{2EB0C075-4B27-4D91-B2A9-CB46D55298BD}" type="presOf" srcId="{25265952-EB97-4DDA-BF74-67D96EDBABC7}" destId="{1B15BD19-370A-437B-8E0E-0CDBE8EB773C}" srcOrd="0" destOrd="0" presId="urn:microsoft.com/office/officeart/2005/8/layout/hierarchy3"/>
    <dgm:cxn modelId="{FBC60876-7052-4DD1-96D9-DF81862A9387}" type="presOf" srcId="{8CBA5701-0687-4FF5-8382-2A608C4F1C47}" destId="{BA44C60D-14FD-42DB-80D9-E50F0AB994E9}" srcOrd="0" destOrd="0" presId="urn:microsoft.com/office/officeart/2005/8/layout/hierarchy3"/>
    <dgm:cxn modelId="{ACD79456-1590-46DB-9C84-8BEA6DC7D78D}" srcId="{9225DDE5-1560-4144-8A7A-031EEF89B53E}" destId="{69C5D844-18B7-4E37-B693-830916C96A28}" srcOrd="1" destOrd="0" parTransId="{84F12FB5-E8A1-403C-987F-A8899481EA88}" sibTransId="{70595847-0C7A-4C5A-85B8-3834466FE7AA}"/>
    <dgm:cxn modelId="{759CFC77-2F21-4527-9E70-4B0B926A231B}" srcId="{DEAFBCA5-AD5D-45A7-955E-D85D8B477FDB}" destId="{ED2361C3-14B6-44A0-98B7-2C1FD79EF922}" srcOrd="3" destOrd="0" parTransId="{25265952-EB97-4DDA-BF74-67D96EDBABC7}" sibTransId="{6D5881A6-DF83-4D79-99BE-D7AA11513C34}"/>
    <dgm:cxn modelId="{50969B59-F2CE-4246-8B50-941CFA4A4320}" srcId="{3134A7E9-0A6F-4F28-BE7A-206C55FA7DC3}" destId="{0208E8E5-FDAF-4EA6-9F4F-8CA02855498F}" srcOrd="2" destOrd="0" parTransId="{173FFECB-048A-490E-97FC-C9FC788CB1FB}" sibTransId="{A6301E32-4500-4054-88E3-4BACB8B527D9}"/>
    <dgm:cxn modelId="{6AF19F7A-9D17-4DC2-AC9D-1D8907AF05D1}" srcId="{0BA712CF-C053-4CC0-A823-7E4DCA57612A}" destId="{09766A3F-E8F1-4C33-944C-1F28A88CA40D}" srcOrd="3" destOrd="0" parTransId="{330C8DF5-3097-4431-AD26-FBC7CB9564C0}" sibTransId="{0AC4FBB8-A84E-43BC-9634-34423752A9D0}"/>
    <dgm:cxn modelId="{DBBE657C-79BB-4981-8A86-A38A74F08A40}" type="presOf" srcId="{173FFECB-048A-490E-97FC-C9FC788CB1FB}" destId="{63C8404E-AD6B-4DAA-B568-A2C7BE3ACB95}" srcOrd="0" destOrd="0" presId="urn:microsoft.com/office/officeart/2005/8/layout/hierarchy3"/>
    <dgm:cxn modelId="{E508E784-A2B7-40D7-BF27-408F7D516972}" srcId="{3134A7E9-0A6F-4F28-BE7A-206C55FA7DC3}" destId="{4339E432-368C-4BF8-928E-83D4AC31B71E}" srcOrd="3" destOrd="0" parTransId="{772ABA2A-EC46-4C8E-8A98-A38AFE959A97}" sibTransId="{23E5B913-337B-48F2-867B-9F9FD87D4E92}"/>
    <dgm:cxn modelId="{8E9E0B89-7CAF-42D9-98A4-5C139584A863}" srcId="{0BA712CF-C053-4CC0-A823-7E4DCA57612A}" destId="{2A3EF6FD-B40A-4B12-885B-72B0DBBAB408}" srcOrd="0" destOrd="0" parTransId="{7D16BF3D-EF18-4E5D-BF2F-16176E7A588C}" sibTransId="{58BE2E4D-DF10-44A9-B3C9-16F777C76F81}"/>
    <dgm:cxn modelId="{DC0FBE8A-B85A-43E1-9213-D10D693CE242}" srcId="{9225DDE5-1560-4144-8A7A-031EEF89B53E}" destId="{DEAFBCA5-AD5D-45A7-955E-D85D8B477FDB}" srcOrd="3" destOrd="0" parTransId="{B369961D-74F1-4639-941A-640908274CC6}" sibTransId="{5695EEDE-4693-462F-B1D6-C154E616417D}"/>
    <dgm:cxn modelId="{EF32EF8A-E7CD-4485-80B7-5048DAC28452}" type="presOf" srcId="{FD597D40-5F95-4581-8344-AC72297799AD}" destId="{8AC2D393-3397-471A-9C4A-ADD983C77003}" srcOrd="0" destOrd="0" presId="urn:microsoft.com/office/officeart/2005/8/layout/hierarchy3"/>
    <dgm:cxn modelId="{58D6038B-6B71-482B-B537-DC4A86F04008}" srcId="{EF005122-5E80-481C-AC7E-5C1D3DD3CDF3}" destId="{FD597D40-5F95-4581-8344-AC72297799AD}" srcOrd="3" destOrd="0" parTransId="{7ECF6055-20C6-4653-A1F4-1A5F76754305}" sibTransId="{AEAE590A-F424-42C9-AE64-51D89525EB64}"/>
    <dgm:cxn modelId="{8E3AB091-0780-4567-9F98-D9A508CB15AD}" type="presOf" srcId="{EF005122-5E80-481C-AC7E-5C1D3DD3CDF3}" destId="{01A205F9-A880-43F0-97CB-D0605F18B1B1}" srcOrd="1" destOrd="0" presId="urn:microsoft.com/office/officeart/2005/8/layout/hierarchy3"/>
    <dgm:cxn modelId="{AC983192-9485-43B5-86EB-E105E8033C2C}" type="presOf" srcId="{39151010-3DF0-4747-945C-B65562C7D2AB}" destId="{A1E0A6E6-23A6-454C-B697-4827FDEF434B}" srcOrd="0" destOrd="0" presId="urn:microsoft.com/office/officeart/2005/8/layout/hierarchy3"/>
    <dgm:cxn modelId="{EFAFBA96-D749-4C99-835D-BEAFA5C8090A}" type="presOf" srcId="{2E6206F2-32E5-4F78-82F3-255A5D10668A}" destId="{E9640F7B-0288-437D-9475-636C0A84B174}" srcOrd="0" destOrd="0" presId="urn:microsoft.com/office/officeart/2005/8/layout/hierarchy3"/>
    <dgm:cxn modelId="{C35C7797-5EAA-4904-9933-E8337CD1E876}" type="presOf" srcId="{ABAA290E-860D-41F1-BCA5-C8F91CC152E3}" destId="{B2892A38-6F10-4829-8AEC-45E2CB763946}" srcOrd="0" destOrd="0" presId="urn:microsoft.com/office/officeart/2005/8/layout/hierarchy3"/>
    <dgm:cxn modelId="{0DBA4198-FBAB-4C92-AC4B-3B0570B1DF43}" srcId="{EF005122-5E80-481C-AC7E-5C1D3DD3CDF3}" destId="{C56BE11D-9B8A-4B7D-BB21-D519637D1338}" srcOrd="0" destOrd="0" parTransId="{B322A05F-2C7F-4F96-B585-EAF3B18B9B63}" sibTransId="{F15304F0-7E5B-4194-B7EE-6AB101C9FCEA}"/>
    <dgm:cxn modelId="{3BE0A998-D00D-464A-9A71-67938168D753}" type="presOf" srcId="{7D16BF3D-EF18-4E5D-BF2F-16176E7A588C}" destId="{09032BEB-2669-45F8-9B6F-C2D65BCFEA91}" srcOrd="0" destOrd="0" presId="urn:microsoft.com/office/officeart/2005/8/layout/hierarchy3"/>
    <dgm:cxn modelId="{93848B9A-A050-4BF6-A5AD-450443D28078}" type="presOf" srcId="{B322A05F-2C7F-4F96-B585-EAF3B18B9B63}" destId="{35F599ED-F523-4C2C-B11E-0F292A4FF645}" srcOrd="0" destOrd="0" presId="urn:microsoft.com/office/officeart/2005/8/layout/hierarchy3"/>
    <dgm:cxn modelId="{F242499E-9DCC-42E2-B07D-531C657186A8}" srcId="{DEAFBCA5-AD5D-45A7-955E-D85D8B477FDB}" destId="{7C77680E-8C7C-4E8C-8423-B96F54D8C0D9}" srcOrd="2" destOrd="0" parTransId="{EC7E5932-8219-48EF-98AC-DC790FAD2D80}" sibTransId="{2AD05101-3913-4DC9-99FA-164517A2E9AD}"/>
    <dgm:cxn modelId="{8494DDA0-32C9-4707-BF08-CAA74AED4BD9}" srcId="{3134A7E9-0A6F-4F28-BE7A-206C55FA7DC3}" destId="{EB660AB5-5432-4D3D-B9AB-7FB462A89A65}" srcOrd="1" destOrd="0" parTransId="{DE1B29B6-EAA2-4C16-ABA3-3CAD500B49C8}" sibTransId="{5BAA1D4F-CC5B-4543-AD30-454125F0BB16}"/>
    <dgm:cxn modelId="{EAF589A3-DCDD-4C9F-B7D6-C2FECBA43DE5}" srcId="{3134A7E9-0A6F-4F28-BE7A-206C55FA7DC3}" destId="{2E6206F2-32E5-4F78-82F3-255A5D10668A}" srcOrd="0" destOrd="0" parTransId="{6D5F140E-4F59-4A76-B2A8-2C53CD333C44}" sibTransId="{A6F021F7-1117-42EE-B45F-EEC637A54DDE}"/>
    <dgm:cxn modelId="{76F915A7-7813-44C1-86BF-3EAA13EA73C7}" type="presOf" srcId="{DEAFBCA5-AD5D-45A7-955E-D85D8B477FDB}" destId="{739D8294-5EC3-4619-80DE-42CD8AFA9A8A}" srcOrd="1" destOrd="0" presId="urn:microsoft.com/office/officeart/2005/8/layout/hierarchy3"/>
    <dgm:cxn modelId="{B15C23B2-2E04-402D-80D8-FBF58104B047}" srcId="{EF005122-5E80-481C-AC7E-5C1D3DD3CDF3}" destId="{89A0985A-BFDD-4E7C-827C-C216FA3674E9}" srcOrd="1" destOrd="0" parTransId="{AB4AAE96-1A3D-4764-A964-0EC584F337F2}" sibTransId="{4175B828-6223-45BD-BCE2-928EF6E56BE1}"/>
    <dgm:cxn modelId="{A21240B3-B308-4205-B420-62C6A3F3C542}" type="presOf" srcId="{89A0985A-BFDD-4E7C-827C-C216FA3674E9}" destId="{528CB7B9-17BB-4D9C-BBA5-5131138787F2}" srcOrd="0" destOrd="0" presId="urn:microsoft.com/office/officeart/2005/8/layout/hierarchy3"/>
    <dgm:cxn modelId="{36F04EB3-749D-41E3-96E4-D4441612D405}" type="presOf" srcId="{D802DF5E-C601-4A52-9285-A87C8798FF44}" destId="{A1899D0F-95B6-4659-8C60-C206984DD66D}" srcOrd="0" destOrd="0" presId="urn:microsoft.com/office/officeart/2005/8/layout/hierarchy3"/>
    <dgm:cxn modelId="{8CB644B8-069F-4CDA-A449-022519BB563C}" type="presOf" srcId="{99D5EBD6-2216-47E3-B8FA-6735E27CF081}" destId="{644844CC-C048-47D0-BDAA-D7BCAB54A812}" srcOrd="0" destOrd="0" presId="urn:microsoft.com/office/officeart/2005/8/layout/hierarchy3"/>
    <dgm:cxn modelId="{D3C6C3BA-B9C6-4CE1-AB5D-3728340FD77C}" type="presOf" srcId="{69C5D844-18B7-4E37-B693-830916C96A28}" destId="{8575C7F7-309E-42D7-87AD-D342008F7ECF}" srcOrd="1" destOrd="0" presId="urn:microsoft.com/office/officeart/2005/8/layout/hierarchy3"/>
    <dgm:cxn modelId="{5A2F87C8-4B4A-4027-80FE-833E772D6B6C}" type="presOf" srcId="{CAAB8E1E-085B-48EC-8442-F7295403F636}" destId="{E7121404-A56D-44C8-90EA-0ED24F47C9A2}" srcOrd="0" destOrd="0" presId="urn:microsoft.com/office/officeart/2005/8/layout/hierarchy3"/>
    <dgm:cxn modelId="{4E1795C8-7578-4CA8-B1A4-585D4BAB1FDF}" type="presOf" srcId="{3282CF62-81FA-480D-8061-A7120E24B884}" destId="{FF78D9CA-62FC-48B5-9E25-546E71677D8A}" srcOrd="0" destOrd="0" presId="urn:microsoft.com/office/officeart/2005/8/layout/hierarchy3"/>
    <dgm:cxn modelId="{9ADDECCC-7E38-4C8A-B61A-6F3D661A2916}" type="presOf" srcId="{7C77680E-8C7C-4E8C-8423-B96F54D8C0D9}" destId="{31D78051-2FFB-493C-A808-9B767D6ACF5D}" srcOrd="0" destOrd="0" presId="urn:microsoft.com/office/officeart/2005/8/layout/hierarchy3"/>
    <dgm:cxn modelId="{69CC0FD6-8F92-45BC-908B-2438700C973A}" type="presOf" srcId="{B1073933-A7E4-4FF0-83FE-9DFA68199A02}" destId="{14696FFF-EC31-46A0-87F4-1C9758F82B73}" srcOrd="0" destOrd="0" presId="urn:microsoft.com/office/officeart/2005/8/layout/hierarchy3"/>
    <dgm:cxn modelId="{F0309AD7-85BC-4399-9100-B58C1C6320FC}" type="presOf" srcId="{EC7E5932-8219-48EF-98AC-DC790FAD2D80}" destId="{EC1BE97B-3702-41E7-834D-DC1169705D3A}" srcOrd="0" destOrd="0" presId="urn:microsoft.com/office/officeart/2005/8/layout/hierarchy3"/>
    <dgm:cxn modelId="{944C3FD8-D2D8-4B9D-B8B2-C000ED490CC3}" type="presOf" srcId="{69C5D844-18B7-4E37-B693-830916C96A28}" destId="{8F062458-F4E0-412A-925B-D64F568DF5CD}" srcOrd="0" destOrd="0" presId="urn:microsoft.com/office/officeart/2005/8/layout/hierarchy3"/>
    <dgm:cxn modelId="{A913D9DC-5F82-4CF5-9A3A-D7862972D715}" type="presOf" srcId="{C56BE11D-9B8A-4B7D-BB21-D519637D1338}" destId="{85A17E3C-D105-4C8A-B9C0-B91CB773A5F3}" srcOrd="0" destOrd="0" presId="urn:microsoft.com/office/officeart/2005/8/layout/hierarchy3"/>
    <dgm:cxn modelId="{E81883DF-0CE4-4C17-BA7A-70FE8DBFE4C1}" type="presOf" srcId="{EF005122-5E80-481C-AC7E-5C1D3DD3CDF3}" destId="{B2331607-B732-4A8A-9852-B2961CCF431B}" srcOrd="0" destOrd="0" presId="urn:microsoft.com/office/officeart/2005/8/layout/hierarchy3"/>
    <dgm:cxn modelId="{310B13E1-BCE1-40FC-A48A-459D19A905DE}" srcId="{9225DDE5-1560-4144-8A7A-031EEF89B53E}" destId="{3134A7E9-0A6F-4F28-BE7A-206C55FA7DC3}" srcOrd="4" destOrd="0" parTransId="{F27EB6C3-EC3A-490A-8A9B-CBD02D14988F}" sibTransId="{41719FE2-D3F2-4413-9449-E69B229DB728}"/>
    <dgm:cxn modelId="{282353EA-0AE7-4B32-8F55-6612F0BE0066}" type="presOf" srcId="{DC42C2F0-FEA2-4BA1-9977-4FD65B9B296B}" destId="{0D2DB141-627A-4691-BD02-B515026A6EC1}" srcOrd="0" destOrd="0" presId="urn:microsoft.com/office/officeart/2005/8/layout/hierarchy3"/>
    <dgm:cxn modelId="{1C0CAFEB-B867-4AA0-96BC-69C893B9CFEB}" srcId="{DEAFBCA5-AD5D-45A7-955E-D85D8B477FDB}" destId="{796E1C99-3F1D-4DCB-825A-62AB5A67DE53}" srcOrd="0" destOrd="0" parTransId="{24FD220E-68EA-4C0C-8936-D0034F3915AC}" sibTransId="{34CB2B70-4ADD-42D1-969A-71113A3F0418}"/>
    <dgm:cxn modelId="{94BE1AEF-7A97-4BA3-B14A-5438A025D71E}" type="presOf" srcId="{0BA712CF-C053-4CC0-A823-7E4DCA57612A}" destId="{62756735-A28A-4742-9473-751885C753A0}" srcOrd="0" destOrd="0" presId="urn:microsoft.com/office/officeart/2005/8/layout/hierarchy3"/>
    <dgm:cxn modelId="{229C8BEF-EDCF-46AA-B808-E229DC0FE720}" type="presOf" srcId="{09766A3F-E8F1-4C33-944C-1F28A88CA40D}" destId="{8CE41C1D-8BEB-41D8-A8EE-C905F5F46B04}" srcOrd="0" destOrd="0" presId="urn:microsoft.com/office/officeart/2005/8/layout/hierarchy3"/>
    <dgm:cxn modelId="{C5F1C9F1-6DFF-4983-9E29-50ADFECE4515}" type="presOf" srcId="{A862AAF6-21BC-4112-8304-730D83CB172B}" destId="{AB189964-D708-4E96-9FDE-67B006046C55}" srcOrd="0" destOrd="0" presId="urn:microsoft.com/office/officeart/2005/8/layout/hierarchy3"/>
    <dgm:cxn modelId="{E16518F3-CA1C-4453-99F9-8781A8165859}" type="presOf" srcId="{E4B35D3C-D439-4A94-9E5D-F0F7B681A6D0}" destId="{6218C846-AF69-49EF-8672-9544F7D703F8}" srcOrd="0" destOrd="0" presId="urn:microsoft.com/office/officeart/2005/8/layout/hierarchy3"/>
    <dgm:cxn modelId="{BEEAF4F3-E169-49EC-81F7-74458ECB7756}" type="presOf" srcId="{AB4AAE96-1A3D-4764-A964-0EC584F337F2}" destId="{4182E884-5DFA-46BC-A711-F653007A2E2C}" srcOrd="0" destOrd="0" presId="urn:microsoft.com/office/officeart/2005/8/layout/hierarchy3"/>
    <dgm:cxn modelId="{8F4F85F5-58BE-4B23-B448-0551B49E1523}" srcId="{69C5D844-18B7-4E37-B693-830916C96A28}" destId="{E4B35D3C-D439-4A94-9E5D-F0F7B681A6D0}" srcOrd="4" destOrd="0" parTransId="{00906BC3-93A9-424F-8505-0BD76CD7E9A7}" sibTransId="{DF6C6D27-87E7-4FE1-8E0E-F98C8F2264A1}"/>
    <dgm:cxn modelId="{AD0F1BF6-7DED-45D8-A03B-8E297D7FE085}" type="presOf" srcId="{47D60B08-0703-4DE1-97E4-48AA6EDE4D39}" destId="{FF7F4053-7A57-4790-8108-17E901BDDB8B}" srcOrd="0" destOrd="0" presId="urn:microsoft.com/office/officeart/2005/8/layout/hierarchy3"/>
    <dgm:cxn modelId="{BD885DF8-966C-4853-8149-E25B9C72010C}" type="presOf" srcId="{BD41ADB5-5691-42BE-A0BA-A6A3CD7E175B}" destId="{E7AD643F-0696-46E8-BC8D-647291477D27}" srcOrd="0" destOrd="0" presId="urn:microsoft.com/office/officeart/2005/8/layout/hierarchy3"/>
    <dgm:cxn modelId="{9307A1F9-341A-42E0-8F55-823F9FA160FC}" type="presOf" srcId="{747C2296-98C1-4E1A-8C19-4C1B5F38E7E7}" destId="{35011EE8-926A-4495-AE03-54803B00562E}" srcOrd="0" destOrd="0" presId="urn:microsoft.com/office/officeart/2005/8/layout/hierarchy3"/>
    <dgm:cxn modelId="{E5C203FC-B9D2-4E91-91B3-BA24A4CD3AAE}" srcId="{69C5D844-18B7-4E37-B693-830916C96A28}" destId="{CAAB8E1E-085B-48EC-8442-F7295403F636}" srcOrd="2" destOrd="0" parTransId="{747C2296-98C1-4E1A-8C19-4C1B5F38E7E7}" sibTransId="{2A659EA1-A7C4-4BDF-A347-643286C01824}"/>
    <dgm:cxn modelId="{273188FE-F74E-442F-AFAF-411B796270FF}" type="presOf" srcId="{A5D98542-B3C3-4B6D-8A84-D17BF266B9A0}" destId="{2E515907-EDE1-433D-BB3C-4CEB416B46C9}" srcOrd="0" destOrd="0" presId="urn:microsoft.com/office/officeart/2005/8/layout/hierarchy3"/>
    <dgm:cxn modelId="{674A1A67-C342-4CB4-976F-B8353051DB49}" type="presParOf" srcId="{6C238AD8-ED4F-49FC-BE86-A743EBCDE646}" destId="{D63960EF-0CE5-433A-8278-49A90B7E4B4D}" srcOrd="0" destOrd="0" presId="urn:microsoft.com/office/officeart/2005/8/layout/hierarchy3"/>
    <dgm:cxn modelId="{85AC2420-5112-49A6-BA04-3083437414FD}" type="presParOf" srcId="{D63960EF-0CE5-433A-8278-49A90B7E4B4D}" destId="{AC8E8A8F-252C-4E1B-B153-62B3ED6C5F41}" srcOrd="0" destOrd="0" presId="urn:microsoft.com/office/officeart/2005/8/layout/hierarchy3"/>
    <dgm:cxn modelId="{C721E347-7188-4D3C-A0BA-00CC3D163AEE}" type="presParOf" srcId="{AC8E8A8F-252C-4E1B-B153-62B3ED6C5F41}" destId="{B2331607-B732-4A8A-9852-B2961CCF431B}" srcOrd="0" destOrd="0" presId="urn:microsoft.com/office/officeart/2005/8/layout/hierarchy3"/>
    <dgm:cxn modelId="{798EBA9D-FFD3-4071-ABFA-FEE99000602A}" type="presParOf" srcId="{AC8E8A8F-252C-4E1B-B153-62B3ED6C5F41}" destId="{01A205F9-A880-43F0-97CB-D0605F18B1B1}" srcOrd="1" destOrd="0" presId="urn:microsoft.com/office/officeart/2005/8/layout/hierarchy3"/>
    <dgm:cxn modelId="{237778D4-5FA3-485A-8D55-082976949CA6}" type="presParOf" srcId="{D63960EF-0CE5-433A-8278-49A90B7E4B4D}" destId="{4011BD20-34EC-4FD4-B289-3ECFE5973FA3}" srcOrd="1" destOrd="0" presId="urn:microsoft.com/office/officeart/2005/8/layout/hierarchy3"/>
    <dgm:cxn modelId="{FDF7AFA1-01FF-4C6B-A15A-F9D17CFBCC8E}" type="presParOf" srcId="{4011BD20-34EC-4FD4-B289-3ECFE5973FA3}" destId="{35F599ED-F523-4C2C-B11E-0F292A4FF645}" srcOrd="0" destOrd="0" presId="urn:microsoft.com/office/officeart/2005/8/layout/hierarchy3"/>
    <dgm:cxn modelId="{AAA87A88-9B62-4598-8EA7-BFE4BA3A6B85}" type="presParOf" srcId="{4011BD20-34EC-4FD4-B289-3ECFE5973FA3}" destId="{85A17E3C-D105-4C8A-B9C0-B91CB773A5F3}" srcOrd="1" destOrd="0" presId="urn:microsoft.com/office/officeart/2005/8/layout/hierarchy3"/>
    <dgm:cxn modelId="{67FC6DBB-6B6A-47A3-BB4F-22D759DBE40B}" type="presParOf" srcId="{4011BD20-34EC-4FD4-B289-3ECFE5973FA3}" destId="{4182E884-5DFA-46BC-A711-F653007A2E2C}" srcOrd="2" destOrd="0" presId="urn:microsoft.com/office/officeart/2005/8/layout/hierarchy3"/>
    <dgm:cxn modelId="{C0476C40-0C07-4AF3-AD00-4C450E36443D}" type="presParOf" srcId="{4011BD20-34EC-4FD4-B289-3ECFE5973FA3}" destId="{528CB7B9-17BB-4D9C-BBA5-5131138787F2}" srcOrd="3" destOrd="0" presId="urn:microsoft.com/office/officeart/2005/8/layout/hierarchy3"/>
    <dgm:cxn modelId="{50C76A2A-6B86-4EEB-9FEE-7C087853BC88}" type="presParOf" srcId="{4011BD20-34EC-4FD4-B289-3ECFE5973FA3}" destId="{9CCD59B2-95CC-48D3-9928-58D044DB545C}" srcOrd="4" destOrd="0" presId="urn:microsoft.com/office/officeart/2005/8/layout/hierarchy3"/>
    <dgm:cxn modelId="{B09EF744-2A8C-4DBF-BE60-5EC232261912}" type="presParOf" srcId="{4011BD20-34EC-4FD4-B289-3ECFE5973FA3}" destId="{E7AD643F-0696-46E8-BC8D-647291477D27}" srcOrd="5" destOrd="0" presId="urn:microsoft.com/office/officeart/2005/8/layout/hierarchy3"/>
    <dgm:cxn modelId="{8F189BD7-998B-49D0-B451-12A180029296}" type="presParOf" srcId="{4011BD20-34EC-4FD4-B289-3ECFE5973FA3}" destId="{4985D9B0-BC49-429B-8C54-6029C34F52B4}" srcOrd="6" destOrd="0" presId="urn:microsoft.com/office/officeart/2005/8/layout/hierarchy3"/>
    <dgm:cxn modelId="{84728B70-7C77-4E3B-A8AB-66E7F70D5114}" type="presParOf" srcId="{4011BD20-34EC-4FD4-B289-3ECFE5973FA3}" destId="{8AC2D393-3397-471A-9C4A-ADD983C77003}" srcOrd="7" destOrd="0" presId="urn:microsoft.com/office/officeart/2005/8/layout/hierarchy3"/>
    <dgm:cxn modelId="{87AC44C1-57A8-4D79-81E8-2E7E6EB36734}" type="presParOf" srcId="{6C238AD8-ED4F-49FC-BE86-A743EBCDE646}" destId="{FCA2F2BB-A6B7-4C65-84A2-50C1BE7A463F}" srcOrd="1" destOrd="0" presId="urn:microsoft.com/office/officeart/2005/8/layout/hierarchy3"/>
    <dgm:cxn modelId="{1D221A28-1A61-45A9-A540-738709A16249}" type="presParOf" srcId="{FCA2F2BB-A6B7-4C65-84A2-50C1BE7A463F}" destId="{4329B9B9-31B4-4D17-B2FC-FE7F9940CEB4}" srcOrd="0" destOrd="0" presId="urn:microsoft.com/office/officeart/2005/8/layout/hierarchy3"/>
    <dgm:cxn modelId="{494EE6F9-0399-4ECF-9024-517FC27FA2D2}" type="presParOf" srcId="{4329B9B9-31B4-4D17-B2FC-FE7F9940CEB4}" destId="{8F062458-F4E0-412A-925B-D64F568DF5CD}" srcOrd="0" destOrd="0" presId="urn:microsoft.com/office/officeart/2005/8/layout/hierarchy3"/>
    <dgm:cxn modelId="{CAE8F43A-9A24-4FE7-9502-CBEB45281D08}" type="presParOf" srcId="{4329B9B9-31B4-4D17-B2FC-FE7F9940CEB4}" destId="{8575C7F7-309E-42D7-87AD-D342008F7ECF}" srcOrd="1" destOrd="0" presId="urn:microsoft.com/office/officeart/2005/8/layout/hierarchy3"/>
    <dgm:cxn modelId="{4DED2EE8-F7CD-4AA6-9055-D14D0C8A45D0}" type="presParOf" srcId="{FCA2F2BB-A6B7-4C65-84A2-50C1BE7A463F}" destId="{AFB01C11-275C-40F8-9F0B-C166A3A8AB24}" srcOrd="1" destOrd="0" presId="urn:microsoft.com/office/officeart/2005/8/layout/hierarchy3"/>
    <dgm:cxn modelId="{7866B3AA-0E9D-4A06-8B7E-B54B14164544}" type="presParOf" srcId="{AFB01C11-275C-40F8-9F0B-C166A3A8AB24}" destId="{E1412A64-3CD6-44DD-B603-560316A2D812}" srcOrd="0" destOrd="0" presId="urn:microsoft.com/office/officeart/2005/8/layout/hierarchy3"/>
    <dgm:cxn modelId="{DB4D5812-F49D-4E0D-A044-4AC77E6E90E8}" type="presParOf" srcId="{AFB01C11-275C-40F8-9F0B-C166A3A8AB24}" destId="{2E515907-EDE1-433D-BB3C-4CEB416B46C9}" srcOrd="1" destOrd="0" presId="urn:microsoft.com/office/officeart/2005/8/layout/hierarchy3"/>
    <dgm:cxn modelId="{C11E8FBE-C750-4E2B-A13D-2DCD6D8A8DA4}" type="presParOf" srcId="{AFB01C11-275C-40F8-9F0B-C166A3A8AB24}" destId="{BA44C60D-14FD-42DB-80D9-E50F0AB994E9}" srcOrd="2" destOrd="0" presId="urn:microsoft.com/office/officeart/2005/8/layout/hierarchy3"/>
    <dgm:cxn modelId="{9F1D27A6-A76C-4CB0-94D4-BC08B73D2061}" type="presParOf" srcId="{AFB01C11-275C-40F8-9F0B-C166A3A8AB24}" destId="{AB189964-D708-4E96-9FDE-67B006046C55}" srcOrd="3" destOrd="0" presId="urn:microsoft.com/office/officeart/2005/8/layout/hierarchy3"/>
    <dgm:cxn modelId="{8D499E58-79A2-46F6-B343-EE43C7CAC016}" type="presParOf" srcId="{AFB01C11-275C-40F8-9F0B-C166A3A8AB24}" destId="{35011EE8-926A-4495-AE03-54803B00562E}" srcOrd="4" destOrd="0" presId="urn:microsoft.com/office/officeart/2005/8/layout/hierarchy3"/>
    <dgm:cxn modelId="{92EFA52F-AE3D-43A0-9F09-8DBD55B55A7A}" type="presParOf" srcId="{AFB01C11-275C-40F8-9F0B-C166A3A8AB24}" destId="{E7121404-A56D-44C8-90EA-0ED24F47C9A2}" srcOrd="5" destOrd="0" presId="urn:microsoft.com/office/officeart/2005/8/layout/hierarchy3"/>
    <dgm:cxn modelId="{4D8A9A8E-9558-4FA2-A410-C0C5A4501FC5}" type="presParOf" srcId="{AFB01C11-275C-40F8-9F0B-C166A3A8AB24}" destId="{14696FFF-EC31-46A0-87F4-1C9758F82B73}" srcOrd="6" destOrd="0" presId="urn:microsoft.com/office/officeart/2005/8/layout/hierarchy3"/>
    <dgm:cxn modelId="{AA2ACBFE-5DB1-4A3B-8D04-D4896A10E42E}" type="presParOf" srcId="{AFB01C11-275C-40F8-9F0B-C166A3A8AB24}" destId="{B2892A38-6F10-4829-8AEC-45E2CB763946}" srcOrd="7" destOrd="0" presId="urn:microsoft.com/office/officeart/2005/8/layout/hierarchy3"/>
    <dgm:cxn modelId="{8E116E2D-06C2-48FF-A7F0-0A2FD2B66BA1}" type="presParOf" srcId="{AFB01C11-275C-40F8-9F0B-C166A3A8AB24}" destId="{2A829A3F-D1EE-456D-BF5D-7478BEA43915}" srcOrd="8" destOrd="0" presId="urn:microsoft.com/office/officeart/2005/8/layout/hierarchy3"/>
    <dgm:cxn modelId="{F7236DBD-8728-4DE8-B3C7-CFBD511CE4D9}" type="presParOf" srcId="{AFB01C11-275C-40F8-9F0B-C166A3A8AB24}" destId="{6218C846-AF69-49EF-8672-9544F7D703F8}" srcOrd="9" destOrd="0" presId="urn:microsoft.com/office/officeart/2005/8/layout/hierarchy3"/>
    <dgm:cxn modelId="{F9F32D56-BD4F-4643-950A-89D6D47BB9CC}" type="presParOf" srcId="{6C238AD8-ED4F-49FC-BE86-A743EBCDE646}" destId="{F4519B95-4CE7-468F-8348-6695A8DE2845}" srcOrd="2" destOrd="0" presId="urn:microsoft.com/office/officeart/2005/8/layout/hierarchy3"/>
    <dgm:cxn modelId="{F0479D5C-8701-4E3B-A0B6-2C65A5F7292A}" type="presParOf" srcId="{F4519B95-4CE7-468F-8348-6695A8DE2845}" destId="{DF5EFB02-3BF2-4D5D-8EAB-E435B6EAB80D}" srcOrd="0" destOrd="0" presId="urn:microsoft.com/office/officeart/2005/8/layout/hierarchy3"/>
    <dgm:cxn modelId="{0BE42EE4-1353-4EC7-8C99-57D76FDE1D39}" type="presParOf" srcId="{DF5EFB02-3BF2-4D5D-8EAB-E435B6EAB80D}" destId="{62756735-A28A-4742-9473-751885C753A0}" srcOrd="0" destOrd="0" presId="urn:microsoft.com/office/officeart/2005/8/layout/hierarchy3"/>
    <dgm:cxn modelId="{3225D584-ECC1-466E-A2A8-984E35960096}" type="presParOf" srcId="{DF5EFB02-3BF2-4D5D-8EAB-E435B6EAB80D}" destId="{136C3440-6180-450C-A6FF-1E99EBB21E6F}" srcOrd="1" destOrd="0" presId="urn:microsoft.com/office/officeart/2005/8/layout/hierarchy3"/>
    <dgm:cxn modelId="{778A6C84-D6AA-4978-A626-67E4C0D42388}" type="presParOf" srcId="{F4519B95-4CE7-468F-8348-6695A8DE2845}" destId="{012E98EB-CB06-4E22-B6EC-380A0651A3A4}" srcOrd="1" destOrd="0" presId="urn:microsoft.com/office/officeart/2005/8/layout/hierarchy3"/>
    <dgm:cxn modelId="{80A2F320-D118-497F-8CB4-6B521027C79F}" type="presParOf" srcId="{012E98EB-CB06-4E22-B6EC-380A0651A3A4}" destId="{09032BEB-2669-45F8-9B6F-C2D65BCFEA91}" srcOrd="0" destOrd="0" presId="urn:microsoft.com/office/officeart/2005/8/layout/hierarchy3"/>
    <dgm:cxn modelId="{885E9481-6C0F-4E83-ADD1-75FFE0953A4A}" type="presParOf" srcId="{012E98EB-CB06-4E22-B6EC-380A0651A3A4}" destId="{7B2F2A9A-7298-451A-B0EE-9D3C0210AC34}" srcOrd="1" destOrd="0" presId="urn:microsoft.com/office/officeart/2005/8/layout/hierarchy3"/>
    <dgm:cxn modelId="{528B9E66-8B3A-48D5-9993-F605014B7C6F}" type="presParOf" srcId="{012E98EB-CB06-4E22-B6EC-380A0651A3A4}" destId="{63928BBA-3A0F-447A-A615-DC9A8C8C2898}" srcOrd="2" destOrd="0" presId="urn:microsoft.com/office/officeart/2005/8/layout/hierarchy3"/>
    <dgm:cxn modelId="{934D807E-B29E-4E20-BA37-D61062360580}" type="presParOf" srcId="{012E98EB-CB06-4E22-B6EC-380A0651A3A4}" destId="{FF78D9CA-62FC-48B5-9E25-546E71677D8A}" srcOrd="3" destOrd="0" presId="urn:microsoft.com/office/officeart/2005/8/layout/hierarchy3"/>
    <dgm:cxn modelId="{587E5B3F-F43F-4B7F-A869-CF4670EB9C05}" type="presParOf" srcId="{012E98EB-CB06-4E22-B6EC-380A0651A3A4}" destId="{2D864254-8B28-46D5-BD39-8DA7EA1206C9}" srcOrd="4" destOrd="0" presId="urn:microsoft.com/office/officeart/2005/8/layout/hierarchy3"/>
    <dgm:cxn modelId="{26B09437-31D7-421B-99EA-6A0D637EEDFD}" type="presParOf" srcId="{012E98EB-CB06-4E22-B6EC-380A0651A3A4}" destId="{A1E0A6E6-23A6-454C-B697-4827FDEF434B}" srcOrd="5" destOrd="0" presId="urn:microsoft.com/office/officeart/2005/8/layout/hierarchy3"/>
    <dgm:cxn modelId="{172335A5-09E4-4727-B7BD-5F78B090FD8A}" type="presParOf" srcId="{012E98EB-CB06-4E22-B6EC-380A0651A3A4}" destId="{B58FC019-8301-419E-A920-B27EB774441E}" srcOrd="6" destOrd="0" presId="urn:microsoft.com/office/officeart/2005/8/layout/hierarchy3"/>
    <dgm:cxn modelId="{25A9737E-3D3D-4B58-93F9-A6F1473899A8}" type="presParOf" srcId="{012E98EB-CB06-4E22-B6EC-380A0651A3A4}" destId="{8CE41C1D-8BEB-41D8-A8EE-C905F5F46B04}" srcOrd="7" destOrd="0" presId="urn:microsoft.com/office/officeart/2005/8/layout/hierarchy3"/>
    <dgm:cxn modelId="{5E3DB1D9-E631-442C-9731-D21F3561821E}" type="presParOf" srcId="{012E98EB-CB06-4E22-B6EC-380A0651A3A4}" destId="{0D2DB141-627A-4691-BD02-B515026A6EC1}" srcOrd="8" destOrd="0" presId="urn:microsoft.com/office/officeart/2005/8/layout/hierarchy3"/>
    <dgm:cxn modelId="{1CDE1017-AA7F-4B9D-9EB5-A792C14978E4}" type="presParOf" srcId="{012E98EB-CB06-4E22-B6EC-380A0651A3A4}" destId="{DFF56B53-D8F5-4038-8297-FEF49094272E}" srcOrd="9" destOrd="0" presId="urn:microsoft.com/office/officeart/2005/8/layout/hierarchy3"/>
    <dgm:cxn modelId="{B9E27B51-BF32-4CB5-A79C-9037BE1D2D8B}" type="presParOf" srcId="{6C238AD8-ED4F-49FC-BE86-A743EBCDE646}" destId="{AB42587A-B801-4801-9837-9DB47E49459B}" srcOrd="3" destOrd="0" presId="urn:microsoft.com/office/officeart/2005/8/layout/hierarchy3"/>
    <dgm:cxn modelId="{40B1D412-97A3-458E-BE71-1E0CA4088067}" type="presParOf" srcId="{AB42587A-B801-4801-9837-9DB47E49459B}" destId="{B65562C4-0CB5-4807-97D6-58B54CE9F312}" srcOrd="0" destOrd="0" presId="urn:microsoft.com/office/officeart/2005/8/layout/hierarchy3"/>
    <dgm:cxn modelId="{27F770C7-8399-4791-A50A-18C72C798BA2}" type="presParOf" srcId="{B65562C4-0CB5-4807-97D6-58B54CE9F312}" destId="{D113EA89-B123-4E33-B9CB-F41C2B96C9F8}" srcOrd="0" destOrd="0" presId="urn:microsoft.com/office/officeart/2005/8/layout/hierarchy3"/>
    <dgm:cxn modelId="{514BF5C9-2E60-44E7-8EB6-1E87322B93A7}" type="presParOf" srcId="{B65562C4-0CB5-4807-97D6-58B54CE9F312}" destId="{739D8294-5EC3-4619-80DE-42CD8AFA9A8A}" srcOrd="1" destOrd="0" presId="urn:microsoft.com/office/officeart/2005/8/layout/hierarchy3"/>
    <dgm:cxn modelId="{6A3DD404-8FAC-4320-AAF4-1EB09F0EBE46}" type="presParOf" srcId="{AB42587A-B801-4801-9837-9DB47E49459B}" destId="{5E7CA435-E92F-4C3A-ADD8-C2B99B76D3A8}" srcOrd="1" destOrd="0" presId="urn:microsoft.com/office/officeart/2005/8/layout/hierarchy3"/>
    <dgm:cxn modelId="{B92757F4-397C-43E6-B637-6495C5FB9EDB}" type="presParOf" srcId="{5E7CA435-E92F-4C3A-ADD8-C2B99B76D3A8}" destId="{787F5B53-6A73-496B-9B69-0864C7815704}" srcOrd="0" destOrd="0" presId="urn:microsoft.com/office/officeart/2005/8/layout/hierarchy3"/>
    <dgm:cxn modelId="{C8E20387-6177-403D-BD57-697DABC76410}" type="presParOf" srcId="{5E7CA435-E92F-4C3A-ADD8-C2B99B76D3A8}" destId="{08375F28-C61F-441F-8771-07A4576FE6CC}" srcOrd="1" destOrd="0" presId="urn:microsoft.com/office/officeart/2005/8/layout/hierarchy3"/>
    <dgm:cxn modelId="{B6615681-80AE-49C2-8AF3-D084CD439ECB}" type="presParOf" srcId="{5E7CA435-E92F-4C3A-ADD8-C2B99B76D3A8}" destId="{A1899D0F-95B6-4659-8C60-C206984DD66D}" srcOrd="2" destOrd="0" presId="urn:microsoft.com/office/officeart/2005/8/layout/hierarchy3"/>
    <dgm:cxn modelId="{A511E711-DE97-4623-9DA2-49FC81EBC2A7}" type="presParOf" srcId="{5E7CA435-E92F-4C3A-ADD8-C2B99B76D3A8}" destId="{FF7F4053-7A57-4790-8108-17E901BDDB8B}" srcOrd="3" destOrd="0" presId="urn:microsoft.com/office/officeart/2005/8/layout/hierarchy3"/>
    <dgm:cxn modelId="{E5D51F6C-267B-4B7A-8C32-C811244687A2}" type="presParOf" srcId="{5E7CA435-E92F-4C3A-ADD8-C2B99B76D3A8}" destId="{EC1BE97B-3702-41E7-834D-DC1169705D3A}" srcOrd="4" destOrd="0" presId="urn:microsoft.com/office/officeart/2005/8/layout/hierarchy3"/>
    <dgm:cxn modelId="{EB84E0F1-6437-4227-AA65-7A0D245A5693}" type="presParOf" srcId="{5E7CA435-E92F-4C3A-ADD8-C2B99B76D3A8}" destId="{31D78051-2FFB-493C-A808-9B767D6ACF5D}" srcOrd="5" destOrd="0" presId="urn:microsoft.com/office/officeart/2005/8/layout/hierarchy3"/>
    <dgm:cxn modelId="{6E6C6054-EF85-4756-A406-5C27241B89C2}" type="presParOf" srcId="{5E7CA435-E92F-4C3A-ADD8-C2B99B76D3A8}" destId="{1B15BD19-370A-437B-8E0E-0CDBE8EB773C}" srcOrd="6" destOrd="0" presId="urn:microsoft.com/office/officeart/2005/8/layout/hierarchy3"/>
    <dgm:cxn modelId="{589DE691-C08D-486C-BB18-537C26214CCB}" type="presParOf" srcId="{5E7CA435-E92F-4C3A-ADD8-C2B99B76D3A8}" destId="{3CFE6728-F23E-4D2B-9A16-A4EB7901684A}" srcOrd="7" destOrd="0" presId="urn:microsoft.com/office/officeart/2005/8/layout/hierarchy3"/>
    <dgm:cxn modelId="{6E46319C-AF3C-4641-9EC8-8A0C615695AC}" type="presParOf" srcId="{5E7CA435-E92F-4C3A-ADD8-C2B99B76D3A8}" destId="{04D70B6F-4D34-4717-85D9-53248C18B001}" srcOrd="8" destOrd="0" presId="urn:microsoft.com/office/officeart/2005/8/layout/hierarchy3"/>
    <dgm:cxn modelId="{A31ABB4B-6BD4-4AF2-AB55-355C383898A9}" type="presParOf" srcId="{5E7CA435-E92F-4C3A-ADD8-C2B99B76D3A8}" destId="{644844CC-C048-47D0-BDAA-D7BCAB54A812}" srcOrd="9" destOrd="0" presId="urn:microsoft.com/office/officeart/2005/8/layout/hierarchy3"/>
    <dgm:cxn modelId="{F3F3C4A9-4F4E-41C6-8D63-8E9CDAD6AA5C}" type="presParOf" srcId="{6C238AD8-ED4F-49FC-BE86-A743EBCDE646}" destId="{779D1B4E-CD77-438E-9BE1-F5B94C1C8A91}" srcOrd="4" destOrd="0" presId="urn:microsoft.com/office/officeart/2005/8/layout/hierarchy3"/>
    <dgm:cxn modelId="{C2C79ED7-A1F7-4E82-AE17-2EDD7C4BB64D}" type="presParOf" srcId="{779D1B4E-CD77-438E-9BE1-F5B94C1C8A91}" destId="{F2C61784-E9ED-43D0-B173-F93A28C5C7A1}" srcOrd="0" destOrd="0" presId="urn:microsoft.com/office/officeart/2005/8/layout/hierarchy3"/>
    <dgm:cxn modelId="{9ACB6D13-F2D9-46E2-B4C9-A2CC4C2E627F}" type="presParOf" srcId="{F2C61784-E9ED-43D0-B173-F93A28C5C7A1}" destId="{9BB05056-9E65-446D-BF96-D67E60B36B9C}" srcOrd="0" destOrd="0" presId="urn:microsoft.com/office/officeart/2005/8/layout/hierarchy3"/>
    <dgm:cxn modelId="{9DFCD182-CA34-4986-91A8-8FCD8BFC6C0D}" type="presParOf" srcId="{F2C61784-E9ED-43D0-B173-F93A28C5C7A1}" destId="{56D40823-2710-4008-8CB3-0EBAD9B59412}" srcOrd="1" destOrd="0" presId="urn:microsoft.com/office/officeart/2005/8/layout/hierarchy3"/>
    <dgm:cxn modelId="{A37CA805-7653-4DAF-8BE3-F724EEDC3306}" type="presParOf" srcId="{779D1B4E-CD77-438E-9BE1-F5B94C1C8A91}" destId="{8691A1FE-83DF-46EC-B50F-232174FC44B3}" srcOrd="1" destOrd="0" presId="urn:microsoft.com/office/officeart/2005/8/layout/hierarchy3"/>
    <dgm:cxn modelId="{D1365C19-8F13-4EFD-89B2-49621CC89911}" type="presParOf" srcId="{8691A1FE-83DF-46EC-B50F-232174FC44B3}" destId="{1DBAA1BD-21F2-4BC6-B1DD-FFD4AB7587A5}" srcOrd="0" destOrd="0" presId="urn:microsoft.com/office/officeart/2005/8/layout/hierarchy3"/>
    <dgm:cxn modelId="{7ADFF374-1321-4BAA-9307-D29D2E93F16A}" type="presParOf" srcId="{8691A1FE-83DF-46EC-B50F-232174FC44B3}" destId="{E9640F7B-0288-437D-9475-636C0A84B174}" srcOrd="1" destOrd="0" presId="urn:microsoft.com/office/officeart/2005/8/layout/hierarchy3"/>
    <dgm:cxn modelId="{D1393E45-5E4F-4DF7-BBD3-2FDE9171AE82}" type="presParOf" srcId="{8691A1FE-83DF-46EC-B50F-232174FC44B3}" destId="{DEE4D54F-19EC-4E47-94AC-AA4586A1B1FA}" srcOrd="2" destOrd="0" presId="urn:microsoft.com/office/officeart/2005/8/layout/hierarchy3"/>
    <dgm:cxn modelId="{97AB2CA3-F87C-4BF7-B297-126DB51641FD}" type="presParOf" srcId="{8691A1FE-83DF-46EC-B50F-232174FC44B3}" destId="{EE7792EC-019E-48E2-B126-9D9DB18B5107}" srcOrd="3" destOrd="0" presId="urn:microsoft.com/office/officeart/2005/8/layout/hierarchy3"/>
    <dgm:cxn modelId="{ED4F3EC3-E770-4D87-BD22-321EF71CDE30}" type="presParOf" srcId="{8691A1FE-83DF-46EC-B50F-232174FC44B3}" destId="{63C8404E-AD6B-4DAA-B568-A2C7BE3ACB95}" srcOrd="4" destOrd="0" presId="urn:microsoft.com/office/officeart/2005/8/layout/hierarchy3"/>
    <dgm:cxn modelId="{4E3679D6-E17D-4B72-AF84-97510D44E891}" type="presParOf" srcId="{8691A1FE-83DF-46EC-B50F-232174FC44B3}" destId="{FD107D99-F710-4579-9F50-34ADA058CB48}" srcOrd="5" destOrd="0" presId="urn:microsoft.com/office/officeart/2005/8/layout/hierarchy3"/>
    <dgm:cxn modelId="{B0625D5F-B93D-4E1C-8266-A8CE5F8118B8}" type="presParOf" srcId="{8691A1FE-83DF-46EC-B50F-232174FC44B3}" destId="{DA9D987A-FD05-4303-A9BA-542221C38338}" srcOrd="6" destOrd="0" presId="urn:microsoft.com/office/officeart/2005/8/layout/hierarchy3"/>
    <dgm:cxn modelId="{775B1BE8-E224-4781-A7C5-58B4A3A3E7F6}" type="presParOf" srcId="{8691A1FE-83DF-46EC-B50F-232174FC44B3}" destId="{96152E09-3F8D-4856-BBE5-BA4D21FE7C6A}" srcOrd="7" destOrd="0" presId="urn:microsoft.com/office/officeart/2005/8/layout/hierarchy3"/>
  </dgm:cxnLst>
  <dgm:bg>
    <a:solidFill>
      <a:schemeClr val="tx2">
        <a:lumMod val="75000"/>
      </a:schemeClr>
    </a:solidFill>
    <a:effectLst>
      <a:outerShdw blurRad="50800" dist="38100" dir="13500000" algn="br" rotWithShape="0">
        <a:prstClr val="black">
          <a:alpha val="40000"/>
        </a:prstClr>
      </a:outerShdw>
    </a:effectLst>
  </dgm:bg>
  <dgm:whole>
    <a:ln>
      <a:solidFill>
        <a:schemeClr val="accent2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3FC4DE-4774-46C0-8446-DBB17C0690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82D99E83-601C-46E0-AB03-1095F74E0D3D}">
      <dgm:prSet phldrT="[Metin]"/>
      <dgm:spPr/>
      <dgm:t>
        <a:bodyPr/>
        <a:lstStyle/>
        <a:p>
          <a:r>
            <a:rPr lang="tr-TR" dirty="0"/>
            <a:t>PRINTING PRESS</a:t>
          </a:r>
        </a:p>
      </dgm:t>
    </dgm:pt>
    <dgm:pt modelId="{14C4C7AD-1AA8-4E6F-BF7F-8E877FF7663E}" type="parTrans" cxnId="{903DE506-CF1C-4751-A690-3BA1FA9FCD3C}">
      <dgm:prSet/>
      <dgm:spPr/>
      <dgm:t>
        <a:bodyPr/>
        <a:lstStyle/>
        <a:p>
          <a:endParaRPr lang="tr-TR"/>
        </a:p>
      </dgm:t>
    </dgm:pt>
    <dgm:pt modelId="{CF376436-3431-42D6-9372-F3EA6453C6F0}" type="sibTrans" cxnId="{903DE506-CF1C-4751-A690-3BA1FA9FCD3C}">
      <dgm:prSet/>
      <dgm:spPr/>
      <dgm:t>
        <a:bodyPr/>
        <a:lstStyle/>
        <a:p>
          <a:endParaRPr lang="tr-TR"/>
        </a:p>
      </dgm:t>
    </dgm:pt>
    <dgm:pt modelId="{14E2D1A1-21FB-41DD-8046-F8FED16008B4}">
      <dgm:prSet phldrT="[Metin]"/>
      <dgm:spPr/>
      <dgm:t>
        <a:bodyPr/>
        <a:lstStyle/>
        <a:p>
          <a:r>
            <a:rPr lang="tr-TR" dirty="0"/>
            <a:t>1040 CHINA</a:t>
          </a:r>
        </a:p>
      </dgm:t>
    </dgm:pt>
    <dgm:pt modelId="{DA97994A-B1C8-4FA7-9A46-2EAFE56F5820}" type="parTrans" cxnId="{52B611B2-CD15-4F5C-B348-29E4F88A7895}">
      <dgm:prSet/>
      <dgm:spPr/>
      <dgm:t>
        <a:bodyPr/>
        <a:lstStyle/>
        <a:p>
          <a:endParaRPr lang="tr-TR"/>
        </a:p>
      </dgm:t>
    </dgm:pt>
    <dgm:pt modelId="{ED5D90F0-E7C9-4A53-B14B-054D1BA42B47}" type="sibTrans" cxnId="{52B611B2-CD15-4F5C-B348-29E4F88A7895}">
      <dgm:prSet/>
      <dgm:spPr/>
      <dgm:t>
        <a:bodyPr/>
        <a:lstStyle/>
        <a:p>
          <a:endParaRPr lang="tr-TR"/>
        </a:p>
      </dgm:t>
    </dgm:pt>
    <dgm:pt modelId="{4122DEA2-AB60-4015-AF27-520E53805D8A}">
      <dgm:prSet phldrT="[Metin]"/>
      <dgm:spPr/>
      <dgm:t>
        <a:bodyPr/>
        <a:lstStyle/>
        <a:p>
          <a:r>
            <a:rPr lang="tr-TR" dirty="0"/>
            <a:t>HEAVY PLOW (AGRIC.</a:t>
          </a:r>
        </a:p>
      </dgm:t>
    </dgm:pt>
    <dgm:pt modelId="{52A79E6A-550E-49FA-AA6D-EC21D7A92EE2}" type="parTrans" cxnId="{1A8BF7F7-DAC0-49F2-B635-9A9EFEC494DD}">
      <dgm:prSet/>
      <dgm:spPr/>
      <dgm:t>
        <a:bodyPr/>
        <a:lstStyle/>
        <a:p>
          <a:endParaRPr lang="tr-TR"/>
        </a:p>
      </dgm:t>
    </dgm:pt>
    <dgm:pt modelId="{EC503445-A7EC-47CA-9210-D28C39D5BB06}" type="sibTrans" cxnId="{1A8BF7F7-DAC0-49F2-B635-9A9EFEC494DD}">
      <dgm:prSet/>
      <dgm:spPr/>
      <dgm:t>
        <a:bodyPr/>
        <a:lstStyle/>
        <a:p>
          <a:endParaRPr lang="tr-TR"/>
        </a:p>
      </dgm:t>
    </dgm:pt>
    <dgm:pt modelId="{28E5B50F-63B2-40FC-AADF-EB7BDB057874}">
      <dgm:prSet phldrT="[Metin]"/>
      <dgm:spPr/>
      <dgm:t>
        <a:bodyPr/>
        <a:lstStyle/>
        <a:p>
          <a:r>
            <a:rPr lang="tr-TR" dirty="0"/>
            <a:t>9TH CENTURY</a:t>
          </a:r>
        </a:p>
      </dgm:t>
    </dgm:pt>
    <dgm:pt modelId="{E873D51F-4551-465D-B546-CD79959D4B86}" type="parTrans" cxnId="{01271946-F860-4EEE-86F1-D5D49E05F448}">
      <dgm:prSet/>
      <dgm:spPr/>
      <dgm:t>
        <a:bodyPr/>
        <a:lstStyle/>
        <a:p>
          <a:endParaRPr lang="tr-TR"/>
        </a:p>
      </dgm:t>
    </dgm:pt>
    <dgm:pt modelId="{EBE5E544-71A2-4E48-8DE0-990644DC4FBB}" type="sibTrans" cxnId="{01271946-F860-4EEE-86F1-D5D49E05F448}">
      <dgm:prSet/>
      <dgm:spPr/>
      <dgm:t>
        <a:bodyPr/>
        <a:lstStyle/>
        <a:p>
          <a:endParaRPr lang="tr-TR"/>
        </a:p>
      </dgm:t>
    </dgm:pt>
    <dgm:pt modelId="{438EE958-246A-4878-98E8-DACD3C3C35EC}">
      <dgm:prSet phldrT="[Metin]"/>
      <dgm:spPr/>
      <dgm:t>
        <a:bodyPr/>
        <a:lstStyle/>
        <a:p>
          <a:r>
            <a:rPr lang="tr-TR" dirty="0"/>
            <a:t>MECHANICAL CLOCKS</a:t>
          </a:r>
        </a:p>
      </dgm:t>
    </dgm:pt>
    <dgm:pt modelId="{30FE7420-EEC2-4125-B862-6E82E0A5D5B4}" type="parTrans" cxnId="{1246AB07-B495-4477-A467-2F491A7BE89F}">
      <dgm:prSet/>
      <dgm:spPr/>
      <dgm:t>
        <a:bodyPr/>
        <a:lstStyle/>
        <a:p>
          <a:endParaRPr lang="tr-TR"/>
        </a:p>
      </dgm:t>
    </dgm:pt>
    <dgm:pt modelId="{8D878C13-32F4-4D4C-AC83-462560C22C49}" type="sibTrans" cxnId="{1246AB07-B495-4477-A467-2F491A7BE89F}">
      <dgm:prSet/>
      <dgm:spPr/>
      <dgm:t>
        <a:bodyPr/>
        <a:lstStyle/>
        <a:p>
          <a:endParaRPr lang="tr-TR"/>
        </a:p>
      </dgm:t>
    </dgm:pt>
    <dgm:pt modelId="{3AA6E55F-CAFB-4F24-B683-53D5E0DFC78E}">
      <dgm:prSet phldrT="[Metin]"/>
      <dgm:spPr/>
      <dgm:t>
        <a:bodyPr/>
        <a:lstStyle/>
        <a:p>
          <a:r>
            <a:rPr lang="tr-TR" dirty="0"/>
            <a:t>1300</a:t>
          </a:r>
        </a:p>
      </dgm:t>
    </dgm:pt>
    <dgm:pt modelId="{B424DD97-79E6-41E1-857E-056A0DE00CDE}" type="parTrans" cxnId="{BC02FA4D-9B61-4884-A486-5687AE94291A}">
      <dgm:prSet/>
      <dgm:spPr/>
      <dgm:t>
        <a:bodyPr/>
        <a:lstStyle/>
        <a:p>
          <a:endParaRPr lang="tr-TR"/>
        </a:p>
      </dgm:t>
    </dgm:pt>
    <dgm:pt modelId="{4A2019D1-A125-4228-A099-D2E7CA33D6DC}" type="sibTrans" cxnId="{BC02FA4D-9B61-4884-A486-5687AE94291A}">
      <dgm:prSet/>
      <dgm:spPr/>
      <dgm:t>
        <a:bodyPr/>
        <a:lstStyle/>
        <a:p>
          <a:endParaRPr lang="tr-TR"/>
        </a:p>
      </dgm:t>
    </dgm:pt>
    <dgm:pt modelId="{2E6E6B7A-ABD8-4BC7-9623-09B79640FAD2}">
      <dgm:prSet phldrT="[Metin]"/>
      <dgm:spPr/>
      <dgm:t>
        <a:bodyPr/>
        <a:lstStyle/>
        <a:p>
          <a:r>
            <a:rPr lang="tr-TR" dirty="0"/>
            <a:t>PAPER MONEY</a:t>
          </a:r>
        </a:p>
      </dgm:t>
    </dgm:pt>
    <dgm:pt modelId="{BDB60692-509B-461C-9526-CC27B45E48B6}" type="parTrans" cxnId="{48A7BBEB-B2A3-4A41-8580-3FA904CE1ABA}">
      <dgm:prSet/>
      <dgm:spPr/>
      <dgm:t>
        <a:bodyPr/>
        <a:lstStyle/>
        <a:p>
          <a:endParaRPr lang="tr-TR"/>
        </a:p>
      </dgm:t>
    </dgm:pt>
    <dgm:pt modelId="{0D7195D3-835C-4179-BAC2-1801F7632EDF}" type="sibTrans" cxnId="{48A7BBEB-B2A3-4A41-8580-3FA904CE1ABA}">
      <dgm:prSet/>
      <dgm:spPr/>
      <dgm:t>
        <a:bodyPr/>
        <a:lstStyle/>
        <a:p>
          <a:endParaRPr lang="tr-TR"/>
        </a:p>
      </dgm:t>
    </dgm:pt>
    <dgm:pt modelId="{77B37483-63F4-40E9-9440-F8CF993C25B8}">
      <dgm:prSet phldrT="[Metin]"/>
      <dgm:spPr/>
      <dgm:t>
        <a:bodyPr/>
        <a:lstStyle/>
        <a:p>
          <a:r>
            <a:rPr lang="tr-TR" dirty="0"/>
            <a:t>1023 (LEGAL)</a:t>
          </a:r>
        </a:p>
      </dgm:t>
    </dgm:pt>
    <dgm:pt modelId="{9604A752-0EC9-4CBC-A3C6-95B400B2393C}" type="parTrans" cxnId="{292FBBF8-BE2C-423A-A243-BE8632769A45}">
      <dgm:prSet/>
      <dgm:spPr/>
      <dgm:t>
        <a:bodyPr/>
        <a:lstStyle/>
        <a:p>
          <a:endParaRPr lang="tr-TR"/>
        </a:p>
      </dgm:t>
    </dgm:pt>
    <dgm:pt modelId="{ABFB77BB-9152-4D4E-9A92-DF0E712B4CC4}" type="sibTrans" cxnId="{292FBBF8-BE2C-423A-A243-BE8632769A45}">
      <dgm:prSet/>
      <dgm:spPr/>
      <dgm:t>
        <a:bodyPr/>
        <a:lstStyle/>
        <a:p>
          <a:endParaRPr lang="tr-TR"/>
        </a:p>
      </dgm:t>
    </dgm:pt>
    <dgm:pt modelId="{45D2E4C8-8CBB-4B8D-A3B8-B9A289573A9B}">
      <dgm:prSet phldrT="[Metin]"/>
      <dgm:spPr/>
      <dgm:t>
        <a:bodyPr/>
        <a:lstStyle/>
        <a:p>
          <a:r>
            <a:rPr lang="tr-TR" dirty="0"/>
            <a:t>GUNPOWDER</a:t>
          </a:r>
        </a:p>
      </dgm:t>
    </dgm:pt>
    <dgm:pt modelId="{7E3C6DFE-8FC3-4FA2-A696-F853B3BAF796}" type="parTrans" cxnId="{9CF16A0C-DB4C-4698-B5C5-FA503191B745}">
      <dgm:prSet/>
      <dgm:spPr/>
      <dgm:t>
        <a:bodyPr/>
        <a:lstStyle/>
        <a:p>
          <a:endParaRPr lang="tr-TR"/>
        </a:p>
      </dgm:t>
    </dgm:pt>
    <dgm:pt modelId="{3056979F-798D-4286-A79C-E29DF94182F0}" type="sibTrans" cxnId="{9CF16A0C-DB4C-4698-B5C5-FA503191B745}">
      <dgm:prSet/>
      <dgm:spPr/>
      <dgm:t>
        <a:bodyPr/>
        <a:lstStyle/>
        <a:p>
          <a:endParaRPr lang="tr-TR"/>
        </a:p>
      </dgm:t>
    </dgm:pt>
    <dgm:pt modelId="{249EB79A-7077-45D9-B9A8-DACE3B32AA7E}">
      <dgm:prSet phldrT="[Metin]"/>
      <dgm:spPr/>
      <dgm:t>
        <a:bodyPr/>
        <a:lstStyle/>
        <a:p>
          <a:r>
            <a:rPr lang="tr-TR" dirty="0"/>
            <a:t>9TH CENTURY IN CHINA</a:t>
          </a:r>
        </a:p>
      </dgm:t>
    </dgm:pt>
    <dgm:pt modelId="{41C2BECD-11C5-4EDC-ADC3-E81B19CB9D45}" type="parTrans" cxnId="{8397E877-9B1A-4591-823B-1AC0597AE869}">
      <dgm:prSet/>
      <dgm:spPr/>
      <dgm:t>
        <a:bodyPr/>
        <a:lstStyle/>
        <a:p>
          <a:endParaRPr lang="tr-TR"/>
        </a:p>
      </dgm:t>
    </dgm:pt>
    <dgm:pt modelId="{D58DE1B0-B2FF-4663-AAB2-7AB670FDA076}" type="sibTrans" cxnId="{8397E877-9B1A-4591-823B-1AC0597AE869}">
      <dgm:prSet/>
      <dgm:spPr/>
      <dgm:t>
        <a:bodyPr/>
        <a:lstStyle/>
        <a:p>
          <a:endParaRPr lang="tr-TR"/>
        </a:p>
      </dgm:t>
    </dgm:pt>
    <dgm:pt modelId="{6B41B229-2734-4CB9-AA5B-7E2B00646CDB}">
      <dgm:prSet phldrT="[Metin]"/>
      <dgm:spPr/>
      <dgm:t>
        <a:bodyPr/>
        <a:lstStyle/>
        <a:p>
          <a:r>
            <a:rPr lang="tr-TR" dirty="0"/>
            <a:t>13TH CENTURY IN EUROPE</a:t>
          </a:r>
        </a:p>
      </dgm:t>
    </dgm:pt>
    <dgm:pt modelId="{C70C942F-1BDD-4E1D-9FA3-72BD060D488B}" type="parTrans" cxnId="{1722DF48-204A-4707-B191-AD893B061E34}">
      <dgm:prSet/>
      <dgm:spPr/>
      <dgm:t>
        <a:bodyPr/>
        <a:lstStyle/>
        <a:p>
          <a:endParaRPr lang="tr-TR"/>
        </a:p>
      </dgm:t>
    </dgm:pt>
    <dgm:pt modelId="{C073A9B4-9146-4A98-AC54-E43F9200EB61}" type="sibTrans" cxnId="{1722DF48-204A-4707-B191-AD893B061E34}">
      <dgm:prSet/>
      <dgm:spPr/>
      <dgm:t>
        <a:bodyPr/>
        <a:lstStyle/>
        <a:p>
          <a:endParaRPr lang="tr-TR"/>
        </a:p>
      </dgm:t>
    </dgm:pt>
    <dgm:pt modelId="{84E21115-E4D6-4326-A6D2-4C8AC72F6F17}">
      <dgm:prSet phldrT="[Metin]"/>
      <dgm:spPr/>
      <dgm:t>
        <a:bodyPr/>
        <a:lstStyle/>
        <a:p>
          <a:r>
            <a:rPr lang="tr-TR" dirty="0"/>
            <a:t>BLAST FURNACE</a:t>
          </a:r>
        </a:p>
      </dgm:t>
    </dgm:pt>
    <dgm:pt modelId="{3DC83B98-AD68-49F3-AA5E-D017EE4057FE}" type="parTrans" cxnId="{A6D20B11-5616-4E13-9F57-90691582DE2C}">
      <dgm:prSet/>
      <dgm:spPr/>
      <dgm:t>
        <a:bodyPr/>
        <a:lstStyle/>
        <a:p>
          <a:endParaRPr lang="tr-TR"/>
        </a:p>
      </dgm:t>
    </dgm:pt>
    <dgm:pt modelId="{59EB54EE-4ED4-4B21-AD5F-814CB076D29B}" type="sibTrans" cxnId="{A6D20B11-5616-4E13-9F57-90691582DE2C}">
      <dgm:prSet/>
      <dgm:spPr/>
      <dgm:t>
        <a:bodyPr/>
        <a:lstStyle/>
        <a:p>
          <a:endParaRPr lang="tr-TR"/>
        </a:p>
      </dgm:t>
    </dgm:pt>
    <dgm:pt modelId="{6A182277-321C-4243-BB48-F5A500E4117B}">
      <dgm:prSet phldrT="[Metin]"/>
      <dgm:spPr/>
      <dgm:t>
        <a:bodyPr/>
        <a:lstStyle/>
        <a:p>
          <a:r>
            <a:rPr lang="tr-TR" dirty="0"/>
            <a:t>1200s</a:t>
          </a:r>
        </a:p>
      </dgm:t>
    </dgm:pt>
    <dgm:pt modelId="{C5A3F4A7-2FF6-4007-91B2-FD3F6F49E2EA}" type="parTrans" cxnId="{6D7A5FBE-8AEC-4BD9-B1C1-ECCF2D3B7B4D}">
      <dgm:prSet/>
      <dgm:spPr/>
      <dgm:t>
        <a:bodyPr/>
        <a:lstStyle/>
        <a:p>
          <a:endParaRPr lang="tr-TR"/>
        </a:p>
      </dgm:t>
    </dgm:pt>
    <dgm:pt modelId="{9457F3D6-656B-47AB-9EEB-36C7199EA2A1}" type="sibTrans" cxnId="{6D7A5FBE-8AEC-4BD9-B1C1-ECCF2D3B7B4D}">
      <dgm:prSet/>
      <dgm:spPr/>
      <dgm:t>
        <a:bodyPr/>
        <a:lstStyle/>
        <a:p>
          <a:endParaRPr lang="tr-TR"/>
        </a:p>
      </dgm:t>
    </dgm:pt>
    <dgm:pt modelId="{FF580D7A-39B5-4EDF-B881-B549F656B14B}">
      <dgm:prSet phldrT="[Metin]"/>
      <dgm:spPr/>
      <dgm:t>
        <a:bodyPr/>
        <a:lstStyle/>
        <a:p>
          <a:r>
            <a:rPr lang="tr-TR" dirty="0"/>
            <a:t>LIQOUR</a:t>
          </a:r>
        </a:p>
      </dgm:t>
    </dgm:pt>
    <dgm:pt modelId="{CA676EA7-CCA6-4937-925F-0AA2850270C9}" type="parTrans" cxnId="{1FFE4322-620E-4DE5-BB36-607F0D667B63}">
      <dgm:prSet/>
      <dgm:spPr/>
      <dgm:t>
        <a:bodyPr/>
        <a:lstStyle/>
        <a:p>
          <a:endParaRPr lang="tr-TR"/>
        </a:p>
      </dgm:t>
    </dgm:pt>
    <dgm:pt modelId="{40DE2ADF-B8E4-4F1A-8D5E-BA24F88C8F25}" type="sibTrans" cxnId="{1FFE4322-620E-4DE5-BB36-607F0D667B63}">
      <dgm:prSet/>
      <dgm:spPr/>
      <dgm:t>
        <a:bodyPr/>
        <a:lstStyle/>
        <a:p>
          <a:endParaRPr lang="tr-TR"/>
        </a:p>
      </dgm:t>
    </dgm:pt>
    <dgm:pt modelId="{01CCFFE4-CF34-4B81-BB20-72810B49DA8C}">
      <dgm:prSet phldrT="[Metin]"/>
      <dgm:spPr/>
      <dgm:t>
        <a:bodyPr/>
        <a:lstStyle/>
        <a:p>
          <a:r>
            <a:rPr lang="tr-TR" dirty="0"/>
            <a:t>800</a:t>
          </a:r>
        </a:p>
      </dgm:t>
    </dgm:pt>
    <dgm:pt modelId="{4E77621C-9531-4A9E-A0AB-9515E523CCF9}" type="parTrans" cxnId="{42524499-D39F-4BBB-9781-C58042002B51}">
      <dgm:prSet/>
      <dgm:spPr/>
      <dgm:t>
        <a:bodyPr/>
        <a:lstStyle/>
        <a:p>
          <a:endParaRPr lang="tr-TR"/>
        </a:p>
      </dgm:t>
    </dgm:pt>
    <dgm:pt modelId="{987E972D-AEDF-4E88-99A4-85C8A251A89E}" type="sibTrans" cxnId="{42524499-D39F-4BBB-9781-C58042002B51}">
      <dgm:prSet/>
      <dgm:spPr/>
      <dgm:t>
        <a:bodyPr/>
        <a:lstStyle/>
        <a:p>
          <a:endParaRPr lang="tr-TR"/>
        </a:p>
      </dgm:t>
    </dgm:pt>
    <dgm:pt modelId="{E975D9DA-5CB0-4F6D-B6DC-6244665D75F4}">
      <dgm:prSet phldrT="[Metin]"/>
      <dgm:spPr/>
      <dgm:t>
        <a:bodyPr/>
        <a:lstStyle/>
        <a:p>
          <a:r>
            <a:rPr lang="tr-TR" dirty="0"/>
            <a:t>SPINNING WHEEL</a:t>
          </a:r>
        </a:p>
      </dgm:t>
    </dgm:pt>
    <dgm:pt modelId="{098C2040-A646-49E4-9989-A7B01B284D64}" type="parTrans" cxnId="{92E4D21C-BA72-41B1-A434-F409510C59F9}">
      <dgm:prSet/>
      <dgm:spPr/>
      <dgm:t>
        <a:bodyPr/>
        <a:lstStyle/>
        <a:p>
          <a:endParaRPr lang="tr-TR"/>
        </a:p>
      </dgm:t>
    </dgm:pt>
    <dgm:pt modelId="{9116676A-C3B9-4A57-AA8E-FF00CA24E54D}" type="sibTrans" cxnId="{92E4D21C-BA72-41B1-A434-F409510C59F9}">
      <dgm:prSet/>
      <dgm:spPr/>
      <dgm:t>
        <a:bodyPr/>
        <a:lstStyle/>
        <a:p>
          <a:endParaRPr lang="tr-TR"/>
        </a:p>
      </dgm:t>
    </dgm:pt>
    <dgm:pt modelId="{5FC8EA50-5EA4-4EF7-B6B1-89271E501094}">
      <dgm:prSet phldrT="[Metin]"/>
      <dgm:spPr/>
      <dgm:t>
        <a:bodyPr/>
        <a:lstStyle/>
        <a:p>
          <a:r>
            <a:rPr lang="tr-TR" dirty="0"/>
            <a:t>900-1000 FOR CLOTHING</a:t>
          </a:r>
        </a:p>
      </dgm:t>
    </dgm:pt>
    <dgm:pt modelId="{162BE7CA-8AE6-44A6-B9C6-673060507D77}" type="parTrans" cxnId="{1F6C2193-31FA-4751-B4AD-8918EC5A98CC}">
      <dgm:prSet/>
      <dgm:spPr/>
      <dgm:t>
        <a:bodyPr/>
        <a:lstStyle/>
        <a:p>
          <a:endParaRPr lang="tr-TR"/>
        </a:p>
      </dgm:t>
    </dgm:pt>
    <dgm:pt modelId="{10F21C63-D45E-47D2-8827-A7306523EC4F}" type="sibTrans" cxnId="{1F6C2193-31FA-4751-B4AD-8918EC5A98CC}">
      <dgm:prSet/>
      <dgm:spPr/>
      <dgm:t>
        <a:bodyPr/>
        <a:lstStyle/>
        <a:p>
          <a:endParaRPr lang="tr-TR"/>
        </a:p>
      </dgm:t>
    </dgm:pt>
    <dgm:pt modelId="{0C39DFCA-330B-4F35-A933-C6C18552B6C7}">
      <dgm:prSet phldrT="[Metin]"/>
      <dgm:spPr/>
      <dgm:t>
        <a:bodyPr/>
        <a:lstStyle/>
        <a:p>
          <a:r>
            <a:rPr lang="tr-TR" dirty="0"/>
            <a:t>TIDAL MILL</a:t>
          </a:r>
        </a:p>
      </dgm:t>
    </dgm:pt>
    <dgm:pt modelId="{5982CA9E-EEE1-44B9-A346-C44CBAC3F46A}" type="parTrans" cxnId="{98874EBB-7A5D-4911-B2D7-FD336DA45BCD}">
      <dgm:prSet/>
      <dgm:spPr/>
      <dgm:t>
        <a:bodyPr/>
        <a:lstStyle/>
        <a:p>
          <a:endParaRPr lang="tr-TR"/>
        </a:p>
      </dgm:t>
    </dgm:pt>
    <dgm:pt modelId="{65C7654C-09CD-4BF4-BD42-F452A2127B8C}" type="sibTrans" cxnId="{98874EBB-7A5D-4911-B2D7-FD336DA45BCD}">
      <dgm:prSet/>
      <dgm:spPr/>
      <dgm:t>
        <a:bodyPr/>
        <a:lstStyle/>
        <a:p>
          <a:endParaRPr lang="tr-TR"/>
        </a:p>
      </dgm:t>
    </dgm:pt>
    <dgm:pt modelId="{81BB0DB1-15D1-4901-92FB-7714021F0205}">
      <dgm:prSet phldrT="[Metin]"/>
      <dgm:spPr/>
      <dgm:t>
        <a:bodyPr/>
        <a:lstStyle/>
        <a:p>
          <a:r>
            <a:rPr lang="tr-TR" dirty="0"/>
            <a:t>600s IRELAND</a:t>
          </a:r>
        </a:p>
      </dgm:t>
    </dgm:pt>
    <dgm:pt modelId="{7096E06C-A1F6-4DC5-93B2-45D09C021B91}" type="parTrans" cxnId="{3C9B450C-E707-4367-92C0-D6F4BA92CEA9}">
      <dgm:prSet/>
      <dgm:spPr/>
      <dgm:t>
        <a:bodyPr/>
        <a:lstStyle/>
        <a:p>
          <a:endParaRPr lang="tr-TR"/>
        </a:p>
      </dgm:t>
    </dgm:pt>
    <dgm:pt modelId="{F7FC30B5-91BF-46FB-B459-38A34E789020}" type="sibTrans" cxnId="{3C9B450C-E707-4367-92C0-D6F4BA92CEA9}">
      <dgm:prSet/>
      <dgm:spPr/>
      <dgm:t>
        <a:bodyPr/>
        <a:lstStyle/>
        <a:p>
          <a:endParaRPr lang="tr-TR"/>
        </a:p>
      </dgm:t>
    </dgm:pt>
    <dgm:pt modelId="{CF052395-588E-48AA-942F-EB9319C9B3AA}">
      <dgm:prSet phldrT="[Metin]"/>
      <dgm:spPr/>
      <dgm:t>
        <a:bodyPr/>
        <a:lstStyle/>
        <a:p>
          <a:r>
            <a:rPr lang="tr-TR" dirty="0"/>
            <a:t>EYEGLASSES</a:t>
          </a:r>
        </a:p>
      </dgm:t>
    </dgm:pt>
    <dgm:pt modelId="{1AB45B66-901D-4511-A4B9-98FB7C6A1553}" type="parTrans" cxnId="{1A42E7FB-8EA7-4BA4-B360-9EB054A2E815}">
      <dgm:prSet/>
      <dgm:spPr/>
      <dgm:t>
        <a:bodyPr/>
        <a:lstStyle/>
        <a:p>
          <a:endParaRPr lang="tr-TR"/>
        </a:p>
      </dgm:t>
    </dgm:pt>
    <dgm:pt modelId="{E78E852C-91F7-416D-8893-85B8FE27C79F}" type="sibTrans" cxnId="{1A42E7FB-8EA7-4BA4-B360-9EB054A2E815}">
      <dgm:prSet/>
      <dgm:spPr/>
      <dgm:t>
        <a:bodyPr/>
        <a:lstStyle/>
        <a:p>
          <a:endParaRPr lang="tr-TR"/>
        </a:p>
      </dgm:t>
    </dgm:pt>
    <dgm:pt modelId="{FF457238-9695-499A-9610-95CFC36E8C59}">
      <dgm:prSet phldrT="[Metin]"/>
      <dgm:spPr/>
      <dgm:t>
        <a:bodyPr/>
        <a:lstStyle/>
        <a:p>
          <a:r>
            <a:rPr lang="tr-TR" dirty="0"/>
            <a:t>1206 ROMANS</a:t>
          </a:r>
        </a:p>
      </dgm:t>
    </dgm:pt>
    <dgm:pt modelId="{DA03A7F9-D6C2-42D2-8039-36A6361BD1DF}" type="parTrans" cxnId="{CE9496F8-2AA1-4E87-B823-8273AC5827FE}">
      <dgm:prSet/>
      <dgm:spPr/>
      <dgm:t>
        <a:bodyPr/>
        <a:lstStyle/>
        <a:p>
          <a:endParaRPr lang="tr-TR"/>
        </a:p>
      </dgm:t>
    </dgm:pt>
    <dgm:pt modelId="{5816F704-3278-48E8-8E0D-1D45893FEBF4}" type="sibTrans" cxnId="{CE9496F8-2AA1-4E87-B823-8273AC5827FE}">
      <dgm:prSet/>
      <dgm:spPr/>
      <dgm:t>
        <a:bodyPr/>
        <a:lstStyle/>
        <a:p>
          <a:endParaRPr lang="tr-TR"/>
        </a:p>
      </dgm:t>
    </dgm:pt>
    <dgm:pt modelId="{F36C5B64-3E73-47D1-89C3-8DC9EBE14E9D}">
      <dgm:prSet phldrT="[Metin]"/>
      <dgm:spPr/>
      <dgm:t>
        <a:bodyPr/>
        <a:lstStyle/>
        <a:p>
          <a:r>
            <a:rPr lang="tr-TR" dirty="0"/>
            <a:t>CANNON</a:t>
          </a:r>
        </a:p>
        <a:p>
          <a:r>
            <a:rPr lang="tr-TR" dirty="0"/>
            <a:t>	1128 CHINA</a:t>
          </a:r>
        </a:p>
      </dgm:t>
    </dgm:pt>
    <dgm:pt modelId="{C1951B8A-D165-4278-9F4F-6C3A1B0975EF}" type="parTrans" cxnId="{1511276E-2206-4960-93E4-7D417E0DC415}">
      <dgm:prSet/>
      <dgm:spPr/>
      <dgm:t>
        <a:bodyPr/>
        <a:lstStyle/>
        <a:p>
          <a:endParaRPr lang="tr-TR"/>
        </a:p>
      </dgm:t>
    </dgm:pt>
    <dgm:pt modelId="{448D6608-0B72-430A-9D3E-DA56E339DB7B}" type="sibTrans" cxnId="{1511276E-2206-4960-93E4-7D417E0DC415}">
      <dgm:prSet/>
      <dgm:spPr/>
      <dgm:t>
        <a:bodyPr/>
        <a:lstStyle/>
        <a:p>
          <a:endParaRPr lang="tr-TR"/>
        </a:p>
      </dgm:t>
    </dgm:pt>
    <dgm:pt modelId="{2A2EC6B6-1122-4672-9C5F-F86EF0BBB5CE}">
      <dgm:prSet phldrT="[Metin]"/>
      <dgm:spPr/>
      <dgm:t>
        <a:bodyPr/>
        <a:lstStyle/>
        <a:p>
          <a:r>
            <a:rPr lang="tr-TR" dirty="0"/>
            <a:t>ASTROLABE</a:t>
          </a:r>
        </a:p>
      </dgm:t>
    </dgm:pt>
    <dgm:pt modelId="{FBA7E7F4-7C80-4A75-8303-507CB0B1BF16}" type="parTrans" cxnId="{15ABFE7E-3E32-4595-8F19-E9266F0BC515}">
      <dgm:prSet/>
      <dgm:spPr/>
      <dgm:t>
        <a:bodyPr/>
        <a:lstStyle/>
        <a:p>
          <a:endParaRPr lang="tr-TR"/>
        </a:p>
      </dgm:t>
    </dgm:pt>
    <dgm:pt modelId="{C0370C49-18A7-40A5-BB97-F42ACD7F0398}" type="sibTrans" cxnId="{15ABFE7E-3E32-4595-8F19-E9266F0BC515}">
      <dgm:prSet/>
      <dgm:spPr/>
      <dgm:t>
        <a:bodyPr/>
        <a:lstStyle/>
        <a:p>
          <a:endParaRPr lang="tr-TR"/>
        </a:p>
      </dgm:t>
    </dgm:pt>
    <dgm:pt modelId="{F1D62A7B-E949-4948-9AF7-D88DBE415808}">
      <dgm:prSet phldrT="[Metin]"/>
      <dgm:spPr/>
      <dgm:t>
        <a:bodyPr/>
        <a:lstStyle/>
        <a:p>
          <a:r>
            <a:rPr lang="tr-TR" dirty="0"/>
            <a:t>EARLY COMPUTER FOR ASTRONOMY 600s</a:t>
          </a:r>
        </a:p>
      </dgm:t>
    </dgm:pt>
    <dgm:pt modelId="{0B5C018A-A376-46E3-B467-8BAEBF55E4F3}" type="parTrans" cxnId="{2DF4DDF7-EB63-4948-9E74-D21EF28AD604}">
      <dgm:prSet/>
      <dgm:spPr/>
      <dgm:t>
        <a:bodyPr/>
        <a:lstStyle/>
        <a:p>
          <a:endParaRPr lang="tr-TR"/>
        </a:p>
      </dgm:t>
    </dgm:pt>
    <dgm:pt modelId="{9F7641E3-D341-4D9E-88FD-5DBB229430E7}" type="sibTrans" cxnId="{2DF4DDF7-EB63-4948-9E74-D21EF28AD604}">
      <dgm:prSet/>
      <dgm:spPr/>
      <dgm:t>
        <a:bodyPr/>
        <a:lstStyle/>
        <a:p>
          <a:endParaRPr lang="tr-TR"/>
        </a:p>
      </dgm:t>
    </dgm:pt>
    <dgm:pt modelId="{FEED3459-8FE2-4FA1-8204-16896D2DE0BE}">
      <dgm:prSet phldrT="[Metin]"/>
      <dgm:spPr/>
      <dgm:t>
        <a:bodyPr/>
        <a:lstStyle/>
        <a:p>
          <a:r>
            <a:rPr lang="tr-TR" dirty="0"/>
            <a:t>COMPASS</a:t>
          </a:r>
        </a:p>
      </dgm:t>
    </dgm:pt>
    <dgm:pt modelId="{79A6C335-FB8C-4171-8A70-C2C461E49C37}" type="parTrans" cxnId="{BE19CC57-12DA-4B73-9543-ACCE0B14FC15}">
      <dgm:prSet/>
      <dgm:spPr/>
      <dgm:t>
        <a:bodyPr/>
        <a:lstStyle/>
        <a:p>
          <a:endParaRPr lang="tr-TR"/>
        </a:p>
      </dgm:t>
    </dgm:pt>
    <dgm:pt modelId="{580174DC-2152-42A8-B339-C55D3A816F35}" type="sibTrans" cxnId="{BE19CC57-12DA-4B73-9543-ACCE0B14FC15}">
      <dgm:prSet/>
      <dgm:spPr/>
      <dgm:t>
        <a:bodyPr/>
        <a:lstStyle/>
        <a:p>
          <a:endParaRPr lang="tr-TR"/>
        </a:p>
      </dgm:t>
    </dgm:pt>
    <dgm:pt modelId="{6116CA78-3930-4A15-8764-5C90A2A3F2E3}">
      <dgm:prSet phldrT="[Metin]"/>
      <dgm:spPr/>
      <dgm:t>
        <a:bodyPr/>
        <a:lstStyle/>
        <a:p>
          <a:r>
            <a:rPr lang="tr-TR" dirty="0"/>
            <a:t>800s</a:t>
          </a:r>
        </a:p>
      </dgm:t>
    </dgm:pt>
    <dgm:pt modelId="{9C3F2474-3D68-4466-B5E7-2DC407317E2B}" type="parTrans" cxnId="{9E5917E3-90C5-41ED-90C5-54F4AA318391}">
      <dgm:prSet/>
      <dgm:spPr/>
      <dgm:t>
        <a:bodyPr/>
        <a:lstStyle/>
        <a:p>
          <a:endParaRPr lang="tr-TR"/>
        </a:p>
      </dgm:t>
    </dgm:pt>
    <dgm:pt modelId="{DC8D6D6F-CE47-49D2-AD44-33EE36F54F6D}" type="sibTrans" cxnId="{9E5917E3-90C5-41ED-90C5-54F4AA318391}">
      <dgm:prSet/>
      <dgm:spPr/>
      <dgm:t>
        <a:bodyPr/>
        <a:lstStyle/>
        <a:p>
          <a:endParaRPr lang="tr-TR"/>
        </a:p>
      </dgm:t>
    </dgm:pt>
    <dgm:pt modelId="{8A848132-7F45-48CB-9A1A-34BA726F3D63}">
      <dgm:prSet phldrT="[Metin]"/>
      <dgm:spPr/>
      <dgm:t>
        <a:bodyPr/>
        <a:lstStyle/>
        <a:p>
          <a:r>
            <a:rPr lang="tr-TR" dirty="0"/>
            <a:t>SAWMILL</a:t>
          </a:r>
        </a:p>
      </dgm:t>
    </dgm:pt>
    <dgm:pt modelId="{D7219D7B-6CB5-4DFC-ABAE-510ADC81B505}" type="parTrans" cxnId="{5F3D34C8-54A0-4556-A402-E8E87EF7C9F6}">
      <dgm:prSet/>
      <dgm:spPr/>
      <dgm:t>
        <a:bodyPr/>
        <a:lstStyle/>
        <a:p>
          <a:endParaRPr lang="tr-TR"/>
        </a:p>
      </dgm:t>
    </dgm:pt>
    <dgm:pt modelId="{05AE0D76-C0EB-4710-A808-FA98432821FA}" type="sibTrans" cxnId="{5F3D34C8-54A0-4556-A402-E8E87EF7C9F6}">
      <dgm:prSet/>
      <dgm:spPr/>
      <dgm:t>
        <a:bodyPr/>
        <a:lstStyle/>
        <a:p>
          <a:endParaRPr lang="tr-TR"/>
        </a:p>
      </dgm:t>
    </dgm:pt>
    <dgm:pt modelId="{A9C6BE66-0912-475C-B0D8-A93F3D8B59B6}">
      <dgm:prSet phldrT="[Metin]"/>
      <dgm:spPr/>
      <dgm:t>
        <a:bodyPr/>
        <a:lstStyle/>
        <a:p>
          <a:r>
            <a:rPr lang="tr-TR" dirty="0"/>
            <a:t>SHIPMAKING 1328 </a:t>
          </a:r>
        </a:p>
      </dgm:t>
    </dgm:pt>
    <dgm:pt modelId="{B0DE63F1-11FF-448F-81C0-399209914796}" type="parTrans" cxnId="{4434CCFA-F9B5-4861-93BA-B46F4C5F1CCA}">
      <dgm:prSet/>
      <dgm:spPr/>
      <dgm:t>
        <a:bodyPr/>
        <a:lstStyle/>
        <a:p>
          <a:endParaRPr lang="tr-TR"/>
        </a:p>
      </dgm:t>
    </dgm:pt>
    <dgm:pt modelId="{3D339027-174A-468C-96F6-105490A9B02E}" type="sibTrans" cxnId="{4434CCFA-F9B5-4861-93BA-B46F4C5F1CCA}">
      <dgm:prSet/>
      <dgm:spPr/>
      <dgm:t>
        <a:bodyPr/>
        <a:lstStyle/>
        <a:p>
          <a:endParaRPr lang="tr-TR"/>
        </a:p>
      </dgm:t>
    </dgm:pt>
    <dgm:pt modelId="{82F636F9-DF9C-4777-9B44-7D24DE833CD1}">
      <dgm:prSet phldrT="[Metin]"/>
      <dgm:spPr/>
      <dgm:t>
        <a:bodyPr/>
        <a:lstStyle/>
        <a:p>
          <a:r>
            <a:rPr lang="tr-TR" dirty="0"/>
            <a:t>HINDU ARABIC NUMBERING</a:t>
          </a:r>
        </a:p>
      </dgm:t>
    </dgm:pt>
    <dgm:pt modelId="{FF62BFC2-462B-4B2E-B8F4-B5B5E1446106}" type="parTrans" cxnId="{4DCE85AD-D7D0-4054-9B2A-59DD6A82D15A}">
      <dgm:prSet/>
      <dgm:spPr/>
      <dgm:t>
        <a:bodyPr/>
        <a:lstStyle/>
        <a:p>
          <a:endParaRPr lang="tr-TR"/>
        </a:p>
      </dgm:t>
    </dgm:pt>
    <dgm:pt modelId="{0476FEFE-6209-4864-94B0-26AD04E1D3AA}" type="sibTrans" cxnId="{4DCE85AD-D7D0-4054-9B2A-59DD6A82D15A}">
      <dgm:prSet/>
      <dgm:spPr/>
      <dgm:t>
        <a:bodyPr/>
        <a:lstStyle/>
        <a:p>
          <a:endParaRPr lang="tr-TR"/>
        </a:p>
      </dgm:t>
    </dgm:pt>
    <dgm:pt modelId="{4FF7080E-1D73-4957-A4F9-FDBF01C3B3A9}">
      <dgm:prSet phldrT="[Metin]"/>
      <dgm:spPr/>
      <dgm:t>
        <a:bodyPr/>
        <a:lstStyle/>
        <a:p>
          <a:r>
            <a:rPr lang="tr-TR" dirty="0"/>
            <a:t>LEONARDO FIBONACCI INVENTED IN 1202</a:t>
          </a:r>
        </a:p>
      </dgm:t>
    </dgm:pt>
    <dgm:pt modelId="{5A7FFEB8-C2DD-472B-A06F-AC14946B7E45}" type="parTrans" cxnId="{2225451F-D071-4934-B889-4AFDBB59763A}">
      <dgm:prSet/>
      <dgm:spPr/>
      <dgm:t>
        <a:bodyPr/>
        <a:lstStyle/>
        <a:p>
          <a:endParaRPr lang="tr-TR"/>
        </a:p>
      </dgm:t>
    </dgm:pt>
    <dgm:pt modelId="{9ED6CA36-098B-44D0-8963-9D5E7CB6C0C9}" type="sibTrans" cxnId="{2225451F-D071-4934-B889-4AFDBB59763A}">
      <dgm:prSet/>
      <dgm:spPr/>
      <dgm:t>
        <a:bodyPr/>
        <a:lstStyle/>
        <a:p>
          <a:endParaRPr lang="tr-TR"/>
        </a:p>
      </dgm:t>
    </dgm:pt>
    <dgm:pt modelId="{EED0BEDC-6A9C-4C54-B7EE-6DFA1D63015D}">
      <dgm:prSet phldrT="[Metin]"/>
      <dgm:spPr/>
      <dgm:t>
        <a:bodyPr/>
        <a:lstStyle/>
        <a:p>
          <a:r>
            <a:rPr lang="tr-TR" dirty="0"/>
            <a:t>SCALE ARMOUR</a:t>
          </a:r>
        </a:p>
      </dgm:t>
    </dgm:pt>
    <dgm:pt modelId="{D02E9D03-7C87-46E0-9CB1-D39EABF30292}" type="parTrans" cxnId="{F1DB9E44-1811-414B-AE20-A0D4AFDD9519}">
      <dgm:prSet/>
      <dgm:spPr/>
      <dgm:t>
        <a:bodyPr/>
        <a:lstStyle/>
        <a:p>
          <a:endParaRPr lang="tr-TR"/>
        </a:p>
      </dgm:t>
    </dgm:pt>
    <dgm:pt modelId="{C31B19D5-411C-4E87-BC1A-399D02FFC5BA}" type="sibTrans" cxnId="{F1DB9E44-1811-414B-AE20-A0D4AFDD9519}">
      <dgm:prSet/>
      <dgm:spPr/>
      <dgm:t>
        <a:bodyPr/>
        <a:lstStyle/>
        <a:p>
          <a:endParaRPr lang="tr-TR"/>
        </a:p>
      </dgm:t>
    </dgm:pt>
    <dgm:pt modelId="{E0F8C02D-7AF2-4D72-9A04-EE84E51D8472}">
      <dgm:prSet phldrT="[Metin]"/>
      <dgm:spPr/>
      <dgm:t>
        <a:bodyPr/>
        <a:lstStyle/>
        <a:p>
          <a:r>
            <a:rPr lang="tr-TR" dirty="0"/>
            <a:t>1200</a:t>
          </a:r>
        </a:p>
      </dgm:t>
    </dgm:pt>
    <dgm:pt modelId="{685E4188-A763-405B-B6FF-EA6C7C6774DB}" type="parTrans" cxnId="{4B4BB6ED-774D-43C8-B085-F5A062617D2C}">
      <dgm:prSet/>
      <dgm:spPr/>
      <dgm:t>
        <a:bodyPr/>
        <a:lstStyle/>
        <a:p>
          <a:endParaRPr lang="tr-TR"/>
        </a:p>
      </dgm:t>
    </dgm:pt>
    <dgm:pt modelId="{A8F4A6FB-4D7B-4127-9775-50BF76602BC9}" type="sibTrans" cxnId="{4B4BB6ED-774D-43C8-B085-F5A062617D2C}">
      <dgm:prSet/>
      <dgm:spPr/>
      <dgm:t>
        <a:bodyPr/>
        <a:lstStyle/>
        <a:p>
          <a:endParaRPr lang="tr-TR"/>
        </a:p>
      </dgm:t>
    </dgm:pt>
    <dgm:pt modelId="{5A3F3937-E497-4341-A70A-9AD8D46C5DAC}">
      <dgm:prSet phldrT="[Metin]"/>
      <dgm:spPr/>
      <dgm:t>
        <a:bodyPr/>
        <a:lstStyle/>
        <a:p>
          <a:r>
            <a:rPr lang="tr-TR" dirty="0"/>
            <a:t>PLATE ARMOUR</a:t>
          </a:r>
        </a:p>
      </dgm:t>
    </dgm:pt>
    <dgm:pt modelId="{B30AD3EF-A04E-4FE9-9226-C74E164A7DA5}" type="parTrans" cxnId="{D7852112-8C0D-4DFA-B8E2-62B08DE11E7F}">
      <dgm:prSet/>
      <dgm:spPr/>
      <dgm:t>
        <a:bodyPr/>
        <a:lstStyle/>
        <a:p>
          <a:endParaRPr lang="tr-TR"/>
        </a:p>
      </dgm:t>
    </dgm:pt>
    <dgm:pt modelId="{C2322620-45BB-4AA4-95ED-D56260108460}" type="sibTrans" cxnId="{D7852112-8C0D-4DFA-B8E2-62B08DE11E7F}">
      <dgm:prSet/>
      <dgm:spPr/>
      <dgm:t>
        <a:bodyPr/>
        <a:lstStyle/>
        <a:p>
          <a:endParaRPr lang="tr-TR"/>
        </a:p>
      </dgm:t>
    </dgm:pt>
    <dgm:pt modelId="{878465EE-5AD7-479E-8183-788F564D96AB}">
      <dgm:prSet phldrT="[Metin]"/>
      <dgm:spPr/>
      <dgm:t>
        <a:bodyPr/>
        <a:lstStyle/>
        <a:p>
          <a:r>
            <a:rPr lang="tr-TR" dirty="0"/>
            <a:t>1400</a:t>
          </a:r>
        </a:p>
      </dgm:t>
    </dgm:pt>
    <dgm:pt modelId="{C51A4D9F-B199-44E9-A459-2734DCB8F342}" type="parTrans" cxnId="{1D53342E-7785-425D-A7F1-002F6F780DFD}">
      <dgm:prSet/>
      <dgm:spPr/>
      <dgm:t>
        <a:bodyPr/>
        <a:lstStyle/>
        <a:p>
          <a:endParaRPr lang="tr-TR"/>
        </a:p>
      </dgm:t>
    </dgm:pt>
    <dgm:pt modelId="{C899B0F2-DDA5-4A17-92A1-F41DD5ABBD98}" type="sibTrans" cxnId="{1D53342E-7785-425D-A7F1-002F6F780DFD}">
      <dgm:prSet/>
      <dgm:spPr/>
      <dgm:t>
        <a:bodyPr/>
        <a:lstStyle/>
        <a:p>
          <a:endParaRPr lang="tr-TR"/>
        </a:p>
      </dgm:t>
    </dgm:pt>
    <dgm:pt modelId="{C6C95F4D-4DB1-4063-9A8B-91729E9EBD32}">
      <dgm:prSet phldrT="[Metin]"/>
      <dgm:spPr/>
      <dgm:t>
        <a:bodyPr/>
        <a:lstStyle/>
        <a:p>
          <a:r>
            <a:rPr lang="tr-TR" dirty="0"/>
            <a:t>GRINDSTONES</a:t>
          </a:r>
        </a:p>
      </dgm:t>
    </dgm:pt>
    <dgm:pt modelId="{9D3D8654-BD48-476A-B10E-6B6CC53ACD52}" type="parTrans" cxnId="{723F097D-3AE8-46E2-9F20-4EBE1EDB1D1D}">
      <dgm:prSet/>
      <dgm:spPr/>
      <dgm:t>
        <a:bodyPr/>
        <a:lstStyle/>
        <a:p>
          <a:endParaRPr lang="tr-TR"/>
        </a:p>
      </dgm:t>
    </dgm:pt>
    <dgm:pt modelId="{71AEB750-1871-430B-945A-658A6AA691B6}" type="sibTrans" cxnId="{723F097D-3AE8-46E2-9F20-4EBE1EDB1D1D}">
      <dgm:prSet/>
      <dgm:spPr/>
      <dgm:t>
        <a:bodyPr/>
        <a:lstStyle/>
        <a:p>
          <a:endParaRPr lang="tr-TR"/>
        </a:p>
      </dgm:t>
    </dgm:pt>
    <dgm:pt modelId="{AE272C7F-A322-4646-B1FD-1FF3C4B72D87}">
      <dgm:prSet phldrT="[Metin]"/>
      <dgm:spPr/>
      <dgm:t>
        <a:bodyPr/>
        <a:lstStyle/>
        <a:p>
          <a:r>
            <a:rPr lang="tr-TR" dirty="0"/>
            <a:t>834</a:t>
          </a:r>
        </a:p>
      </dgm:t>
    </dgm:pt>
    <dgm:pt modelId="{BCC87808-E9AA-401F-8421-34B0B24BB3D6}" type="parTrans" cxnId="{F5FC7924-670C-45D2-B845-514A227939F6}">
      <dgm:prSet/>
      <dgm:spPr/>
      <dgm:t>
        <a:bodyPr/>
        <a:lstStyle/>
        <a:p>
          <a:endParaRPr lang="tr-TR"/>
        </a:p>
      </dgm:t>
    </dgm:pt>
    <dgm:pt modelId="{7A5DD97E-EEA2-4808-B2D7-97FE4750026A}" type="sibTrans" cxnId="{F5FC7924-670C-45D2-B845-514A227939F6}">
      <dgm:prSet/>
      <dgm:spPr/>
      <dgm:t>
        <a:bodyPr/>
        <a:lstStyle/>
        <a:p>
          <a:endParaRPr lang="tr-TR"/>
        </a:p>
      </dgm:t>
    </dgm:pt>
    <dgm:pt modelId="{AC3B1326-9B0A-46D9-A1F2-5158661F74A3}">
      <dgm:prSet phldrT="[Metin]"/>
      <dgm:spPr/>
      <dgm:t>
        <a:bodyPr/>
        <a:lstStyle/>
        <a:p>
          <a:r>
            <a:rPr lang="tr-TR" dirty="0"/>
            <a:t>CHESS</a:t>
          </a:r>
        </a:p>
      </dgm:t>
    </dgm:pt>
    <dgm:pt modelId="{5FFECC50-D42A-4919-9524-B670E35A2565}" type="parTrans" cxnId="{BE1D2462-A8D7-4F34-ACED-29B970D0DEA5}">
      <dgm:prSet/>
      <dgm:spPr/>
      <dgm:t>
        <a:bodyPr/>
        <a:lstStyle/>
        <a:p>
          <a:endParaRPr lang="tr-TR"/>
        </a:p>
      </dgm:t>
    </dgm:pt>
    <dgm:pt modelId="{5C0585B2-6336-4AB5-A505-ADBA7D495C32}" type="sibTrans" cxnId="{BE1D2462-A8D7-4F34-ACED-29B970D0DEA5}">
      <dgm:prSet/>
      <dgm:spPr/>
      <dgm:t>
        <a:bodyPr/>
        <a:lstStyle/>
        <a:p>
          <a:endParaRPr lang="tr-TR"/>
        </a:p>
      </dgm:t>
    </dgm:pt>
    <dgm:pt modelId="{4CDC185B-87C2-4D11-B6D7-00B1439D4276}">
      <dgm:prSet phldrT="[Metin]"/>
      <dgm:spPr/>
      <dgm:t>
        <a:bodyPr/>
        <a:lstStyle/>
        <a:p>
          <a:r>
            <a:rPr lang="tr-TR" dirty="0"/>
            <a:t>1450</a:t>
          </a:r>
        </a:p>
      </dgm:t>
    </dgm:pt>
    <dgm:pt modelId="{50057FD9-2E57-402F-AC6C-4518BD1EC48F}" type="parTrans" cxnId="{A61458F8-10C3-4AA6-BDBB-9919BFF0EAA1}">
      <dgm:prSet/>
      <dgm:spPr/>
      <dgm:t>
        <a:bodyPr/>
        <a:lstStyle/>
        <a:p>
          <a:endParaRPr lang="tr-TR"/>
        </a:p>
      </dgm:t>
    </dgm:pt>
    <dgm:pt modelId="{A0A977C3-D15F-4A85-98E6-25DC4B563881}" type="sibTrans" cxnId="{A61458F8-10C3-4AA6-BDBB-9919BFF0EAA1}">
      <dgm:prSet/>
      <dgm:spPr/>
      <dgm:t>
        <a:bodyPr/>
        <a:lstStyle/>
        <a:p>
          <a:endParaRPr lang="tr-TR"/>
        </a:p>
      </dgm:t>
    </dgm:pt>
    <dgm:pt modelId="{6D954F70-BE28-45C3-ABF2-E7FC08ACFA55}">
      <dgm:prSet phldrT="[Metin]"/>
      <dgm:spPr/>
      <dgm:t>
        <a:bodyPr/>
        <a:lstStyle/>
        <a:p>
          <a:r>
            <a:rPr lang="tr-TR" dirty="0"/>
            <a:t>UNIVERSITY</a:t>
          </a:r>
        </a:p>
      </dgm:t>
    </dgm:pt>
    <dgm:pt modelId="{E2213028-F806-4789-B83B-9A1671FD22C4}" type="parTrans" cxnId="{8529CA9F-1BBC-49A8-AC4F-D1D7F8661D51}">
      <dgm:prSet/>
      <dgm:spPr/>
      <dgm:t>
        <a:bodyPr/>
        <a:lstStyle/>
        <a:p>
          <a:endParaRPr lang="tr-TR"/>
        </a:p>
      </dgm:t>
    </dgm:pt>
    <dgm:pt modelId="{DDF84D85-3B9D-465A-8BBA-8D27011E5B82}" type="sibTrans" cxnId="{8529CA9F-1BBC-49A8-AC4F-D1D7F8661D51}">
      <dgm:prSet/>
      <dgm:spPr/>
      <dgm:t>
        <a:bodyPr/>
        <a:lstStyle/>
        <a:p>
          <a:endParaRPr lang="tr-TR"/>
        </a:p>
      </dgm:t>
    </dgm:pt>
    <dgm:pt modelId="{CB1B9EF0-769B-4F30-AC5E-E87CBCBE6A25}">
      <dgm:prSet phldrT="[Metin]"/>
      <dgm:spPr/>
      <dgm:t>
        <a:bodyPr/>
        <a:lstStyle/>
        <a:p>
          <a:r>
            <a:rPr lang="tr-TR" dirty="0"/>
            <a:t>1150s</a:t>
          </a:r>
        </a:p>
      </dgm:t>
    </dgm:pt>
    <dgm:pt modelId="{BBF029DF-AC67-4F95-859E-31AA87986315}" type="parTrans" cxnId="{53FA963C-C2F3-4A58-8EA3-8511F35CB295}">
      <dgm:prSet/>
      <dgm:spPr/>
      <dgm:t>
        <a:bodyPr/>
        <a:lstStyle/>
        <a:p>
          <a:endParaRPr lang="tr-TR"/>
        </a:p>
      </dgm:t>
    </dgm:pt>
    <dgm:pt modelId="{7CC76C7A-EDB8-48FA-82CF-00541631A603}" type="sibTrans" cxnId="{53FA963C-C2F3-4A58-8EA3-8511F35CB295}">
      <dgm:prSet/>
      <dgm:spPr/>
      <dgm:t>
        <a:bodyPr/>
        <a:lstStyle/>
        <a:p>
          <a:endParaRPr lang="tr-TR"/>
        </a:p>
      </dgm:t>
    </dgm:pt>
    <dgm:pt modelId="{D7FB9F9C-CF2C-4CFB-9691-CCE72BF58AFB}" type="pres">
      <dgm:prSet presAssocID="{653FC4DE-4774-46C0-8446-DBB17C06905E}" presName="linear" presStyleCnt="0">
        <dgm:presLayoutVars>
          <dgm:animLvl val="lvl"/>
          <dgm:resizeHandles val="exact"/>
        </dgm:presLayoutVars>
      </dgm:prSet>
      <dgm:spPr/>
    </dgm:pt>
    <dgm:pt modelId="{69BE7A99-6F52-462B-9606-6DD2DACF17C3}" type="pres">
      <dgm:prSet presAssocID="{82D99E83-601C-46E0-AB03-1095F74E0D3D}" presName="parentText" presStyleLbl="node1" presStyleIdx="0" presStyleCnt="20">
        <dgm:presLayoutVars>
          <dgm:chMax val="0"/>
          <dgm:bulletEnabled val="1"/>
        </dgm:presLayoutVars>
      </dgm:prSet>
      <dgm:spPr/>
    </dgm:pt>
    <dgm:pt modelId="{B94DC635-7EC5-4CFF-BC24-73A0E7EB945B}" type="pres">
      <dgm:prSet presAssocID="{82D99E83-601C-46E0-AB03-1095F74E0D3D}" presName="childText" presStyleLbl="revTx" presStyleIdx="0" presStyleCnt="19">
        <dgm:presLayoutVars>
          <dgm:bulletEnabled val="1"/>
        </dgm:presLayoutVars>
      </dgm:prSet>
      <dgm:spPr/>
    </dgm:pt>
    <dgm:pt modelId="{B0BB6C35-B500-4F43-89E1-EA64D2676E67}" type="pres">
      <dgm:prSet presAssocID="{4122DEA2-AB60-4015-AF27-520E53805D8A}" presName="parentText" presStyleLbl="node1" presStyleIdx="1" presStyleCnt="20">
        <dgm:presLayoutVars>
          <dgm:chMax val="0"/>
          <dgm:bulletEnabled val="1"/>
        </dgm:presLayoutVars>
      </dgm:prSet>
      <dgm:spPr/>
    </dgm:pt>
    <dgm:pt modelId="{4B4A9D00-8F66-4685-B2A8-B08B114416EE}" type="pres">
      <dgm:prSet presAssocID="{4122DEA2-AB60-4015-AF27-520E53805D8A}" presName="childText" presStyleLbl="revTx" presStyleIdx="1" presStyleCnt="19">
        <dgm:presLayoutVars>
          <dgm:bulletEnabled val="1"/>
        </dgm:presLayoutVars>
      </dgm:prSet>
      <dgm:spPr/>
    </dgm:pt>
    <dgm:pt modelId="{FDCAD2C8-076A-4453-BE20-EBEE73866F20}" type="pres">
      <dgm:prSet presAssocID="{438EE958-246A-4878-98E8-DACD3C3C35EC}" presName="parentText" presStyleLbl="node1" presStyleIdx="2" presStyleCnt="20">
        <dgm:presLayoutVars>
          <dgm:chMax val="0"/>
          <dgm:bulletEnabled val="1"/>
        </dgm:presLayoutVars>
      </dgm:prSet>
      <dgm:spPr/>
    </dgm:pt>
    <dgm:pt modelId="{607ABC28-FAD8-4DFB-A944-B0401597F4B1}" type="pres">
      <dgm:prSet presAssocID="{438EE958-246A-4878-98E8-DACD3C3C35EC}" presName="childText" presStyleLbl="revTx" presStyleIdx="2" presStyleCnt="19">
        <dgm:presLayoutVars>
          <dgm:bulletEnabled val="1"/>
        </dgm:presLayoutVars>
      </dgm:prSet>
      <dgm:spPr/>
    </dgm:pt>
    <dgm:pt modelId="{E445484F-0C46-42EC-B1EC-4EF509F3EDB5}" type="pres">
      <dgm:prSet presAssocID="{2E6E6B7A-ABD8-4BC7-9623-09B79640FAD2}" presName="parentText" presStyleLbl="node1" presStyleIdx="3" presStyleCnt="20">
        <dgm:presLayoutVars>
          <dgm:chMax val="0"/>
          <dgm:bulletEnabled val="1"/>
        </dgm:presLayoutVars>
      </dgm:prSet>
      <dgm:spPr/>
    </dgm:pt>
    <dgm:pt modelId="{4601D55C-63C1-4773-9B76-6662D77C675A}" type="pres">
      <dgm:prSet presAssocID="{2E6E6B7A-ABD8-4BC7-9623-09B79640FAD2}" presName="childText" presStyleLbl="revTx" presStyleIdx="3" presStyleCnt="19">
        <dgm:presLayoutVars>
          <dgm:bulletEnabled val="1"/>
        </dgm:presLayoutVars>
      </dgm:prSet>
      <dgm:spPr/>
    </dgm:pt>
    <dgm:pt modelId="{E2603B72-908D-4C93-980E-FC56325C34C1}" type="pres">
      <dgm:prSet presAssocID="{45D2E4C8-8CBB-4B8D-A3B8-B9A289573A9B}" presName="parentText" presStyleLbl="node1" presStyleIdx="4" presStyleCnt="20">
        <dgm:presLayoutVars>
          <dgm:chMax val="0"/>
          <dgm:bulletEnabled val="1"/>
        </dgm:presLayoutVars>
      </dgm:prSet>
      <dgm:spPr/>
    </dgm:pt>
    <dgm:pt modelId="{429744AD-710E-47E1-90B0-090D3A271092}" type="pres">
      <dgm:prSet presAssocID="{45D2E4C8-8CBB-4B8D-A3B8-B9A289573A9B}" presName="childText" presStyleLbl="revTx" presStyleIdx="4" presStyleCnt="19">
        <dgm:presLayoutVars>
          <dgm:bulletEnabled val="1"/>
        </dgm:presLayoutVars>
      </dgm:prSet>
      <dgm:spPr/>
    </dgm:pt>
    <dgm:pt modelId="{AFC286F2-51DE-4EC5-BCBB-BC513EFBD0D1}" type="pres">
      <dgm:prSet presAssocID="{84E21115-E4D6-4326-A6D2-4C8AC72F6F17}" presName="parentText" presStyleLbl="node1" presStyleIdx="5" presStyleCnt="20">
        <dgm:presLayoutVars>
          <dgm:chMax val="0"/>
          <dgm:bulletEnabled val="1"/>
        </dgm:presLayoutVars>
      </dgm:prSet>
      <dgm:spPr/>
    </dgm:pt>
    <dgm:pt modelId="{4A22192C-25E7-46A0-AFED-B86749962419}" type="pres">
      <dgm:prSet presAssocID="{84E21115-E4D6-4326-A6D2-4C8AC72F6F17}" presName="childText" presStyleLbl="revTx" presStyleIdx="5" presStyleCnt="19">
        <dgm:presLayoutVars>
          <dgm:bulletEnabled val="1"/>
        </dgm:presLayoutVars>
      </dgm:prSet>
      <dgm:spPr/>
    </dgm:pt>
    <dgm:pt modelId="{4E5B2B7D-291A-4103-907C-0BCC5BB4C4CE}" type="pres">
      <dgm:prSet presAssocID="{FF580D7A-39B5-4EDF-B881-B549F656B14B}" presName="parentText" presStyleLbl="node1" presStyleIdx="6" presStyleCnt="20">
        <dgm:presLayoutVars>
          <dgm:chMax val="0"/>
          <dgm:bulletEnabled val="1"/>
        </dgm:presLayoutVars>
      </dgm:prSet>
      <dgm:spPr/>
    </dgm:pt>
    <dgm:pt modelId="{C2315D85-69B2-43B5-AB1D-47EBBA168192}" type="pres">
      <dgm:prSet presAssocID="{FF580D7A-39B5-4EDF-B881-B549F656B14B}" presName="childText" presStyleLbl="revTx" presStyleIdx="6" presStyleCnt="19">
        <dgm:presLayoutVars>
          <dgm:bulletEnabled val="1"/>
        </dgm:presLayoutVars>
      </dgm:prSet>
      <dgm:spPr/>
    </dgm:pt>
    <dgm:pt modelId="{8D851C41-E430-442B-9A36-C9B757C2F147}" type="pres">
      <dgm:prSet presAssocID="{E975D9DA-5CB0-4F6D-B6DC-6244665D75F4}" presName="parentText" presStyleLbl="node1" presStyleIdx="7" presStyleCnt="20">
        <dgm:presLayoutVars>
          <dgm:chMax val="0"/>
          <dgm:bulletEnabled val="1"/>
        </dgm:presLayoutVars>
      </dgm:prSet>
      <dgm:spPr/>
    </dgm:pt>
    <dgm:pt modelId="{295DD837-69CD-49E4-A436-C692E76381B6}" type="pres">
      <dgm:prSet presAssocID="{E975D9DA-5CB0-4F6D-B6DC-6244665D75F4}" presName="childText" presStyleLbl="revTx" presStyleIdx="7" presStyleCnt="19">
        <dgm:presLayoutVars>
          <dgm:bulletEnabled val="1"/>
        </dgm:presLayoutVars>
      </dgm:prSet>
      <dgm:spPr/>
    </dgm:pt>
    <dgm:pt modelId="{866DF38C-9212-485B-A741-673F1592F7FB}" type="pres">
      <dgm:prSet presAssocID="{0C39DFCA-330B-4F35-A933-C6C18552B6C7}" presName="parentText" presStyleLbl="node1" presStyleIdx="8" presStyleCnt="20">
        <dgm:presLayoutVars>
          <dgm:chMax val="0"/>
          <dgm:bulletEnabled val="1"/>
        </dgm:presLayoutVars>
      </dgm:prSet>
      <dgm:spPr/>
    </dgm:pt>
    <dgm:pt modelId="{0FA944CC-BD7F-4394-8D5B-66E626A654A0}" type="pres">
      <dgm:prSet presAssocID="{0C39DFCA-330B-4F35-A933-C6C18552B6C7}" presName="childText" presStyleLbl="revTx" presStyleIdx="8" presStyleCnt="19">
        <dgm:presLayoutVars>
          <dgm:bulletEnabled val="1"/>
        </dgm:presLayoutVars>
      </dgm:prSet>
      <dgm:spPr/>
    </dgm:pt>
    <dgm:pt modelId="{9455EFB9-C3FD-43BA-A5B4-DA73DD91BA19}" type="pres">
      <dgm:prSet presAssocID="{CF052395-588E-48AA-942F-EB9319C9B3AA}" presName="parentText" presStyleLbl="node1" presStyleIdx="9" presStyleCnt="20">
        <dgm:presLayoutVars>
          <dgm:chMax val="0"/>
          <dgm:bulletEnabled val="1"/>
        </dgm:presLayoutVars>
      </dgm:prSet>
      <dgm:spPr/>
    </dgm:pt>
    <dgm:pt modelId="{9E6502BF-2D38-4465-806A-C25DFED48ECB}" type="pres">
      <dgm:prSet presAssocID="{CF052395-588E-48AA-942F-EB9319C9B3AA}" presName="childText" presStyleLbl="revTx" presStyleIdx="9" presStyleCnt="19">
        <dgm:presLayoutVars>
          <dgm:bulletEnabled val="1"/>
        </dgm:presLayoutVars>
      </dgm:prSet>
      <dgm:spPr/>
    </dgm:pt>
    <dgm:pt modelId="{968407DC-6C93-4AE2-BE53-0AB8A0F36DBA}" type="pres">
      <dgm:prSet presAssocID="{F36C5B64-3E73-47D1-89C3-8DC9EBE14E9D}" presName="parentText" presStyleLbl="node1" presStyleIdx="10" presStyleCnt="20">
        <dgm:presLayoutVars>
          <dgm:chMax val="0"/>
          <dgm:bulletEnabled val="1"/>
        </dgm:presLayoutVars>
      </dgm:prSet>
      <dgm:spPr/>
    </dgm:pt>
    <dgm:pt modelId="{BF95E4C2-D8B8-4352-A509-3CA3CB4357AB}" type="pres">
      <dgm:prSet presAssocID="{448D6608-0B72-430A-9D3E-DA56E339DB7B}" presName="spacer" presStyleCnt="0"/>
      <dgm:spPr/>
    </dgm:pt>
    <dgm:pt modelId="{324514B8-A004-4A03-8AF6-3155A2B18C40}" type="pres">
      <dgm:prSet presAssocID="{2A2EC6B6-1122-4672-9C5F-F86EF0BBB5CE}" presName="parentText" presStyleLbl="node1" presStyleIdx="11" presStyleCnt="20">
        <dgm:presLayoutVars>
          <dgm:chMax val="0"/>
          <dgm:bulletEnabled val="1"/>
        </dgm:presLayoutVars>
      </dgm:prSet>
      <dgm:spPr/>
    </dgm:pt>
    <dgm:pt modelId="{BB49FC93-461C-43C6-A673-CED1559E8011}" type="pres">
      <dgm:prSet presAssocID="{2A2EC6B6-1122-4672-9C5F-F86EF0BBB5CE}" presName="childText" presStyleLbl="revTx" presStyleIdx="10" presStyleCnt="19">
        <dgm:presLayoutVars>
          <dgm:bulletEnabled val="1"/>
        </dgm:presLayoutVars>
      </dgm:prSet>
      <dgm:spPr/>
    </dgm:pt>
    <dgm:pt modelId="{5C091818-9AB4-4312-8719-D57EF4A0A10B}" type="pres">
      <dgm:prSet presAssocID="{FEED3459-8FE2-4FA1-8204-16896D2DE0BE}" presName="parentText" presStyleLbl="node1" presStyleIdx="12" presStyleCnt="20">
        <dgm:presLayoutVars>
          <dgm:chMax val="0"/>
          <dgm:bulletEnabled val="1"/>
        </dgm:presLayoutVars>
      </dgm:prSet>
      <dgm:spPr/>
    </dgm:pt>
    <dgm:pt modelId="{604A8105-A5A0-479B-B0B2-E153B00D256B}" type="pres">
      <dgm:prSet presAssocID="{FEED3459-8FE2-4FA1-8204-16896D2DE0BE}" presName="childText" presStyleLbl="revTx" presStyleIdx="11" presStyleCnt="19">
        <dgm:presLayoutVars>
          <dgm:bulletEnabled val="1"/>
        </dgm:presLayoutVars>
      </dgm:prSet>
      <dgm:spPr/>
    </dgm:pt>
    <dgm:pt modelId="{DA3CF3FE-470B-4BD2-81F4-4D620AD44983}" type="pres">
      <dgm:prSet presAssocID="{8A848132-7F45-48CB-9A1A-34BA726F3D63}" presName="parentText" presStyleLbl="node1" presStyleIdx="13" presStyleCnt="20">
        <dgm:presLayoutVars>
          <dgm:chMax val="0"/>
          <dgm:bulletEnabled val="1"/>
        </dgm:presLayoutVars>
      </dgm:prSet>
      <dgm:spPr/>
    </dgm:pt>
    <dgm:pt modelId="{FC451CFD-EB2E-43B4-8066-F96B828C5267}" type="pres">
      <dgm:prSet presAssocID="{8A848132-7F45-48CB-9A1A-34BA726F3D63}" presName="childText" presStyleLbl="revTx" presStyleIdx="12" presStyleCnt="19">
        <dgm:presLayoutVars>
          <dgm:bulletEnabled val="1"/>
        </dgm:presLayoutVars>
      </dgm:prSet>
      <dgm:spPr/>
    </dgm:pt>
    <dgm:pt modelId="{C2DADEC4-4DA7-4D3F-8C1D-7855BBA9B197}" type="pres">
      <dgm:prSet presAssocID="{82F636F9-DF9C-4777-9B44-7D24DE833CD1}" presName="parentText" presStyleLbl="node1" presStyleIdx="14" presStyleCnt="20">
        <dgm:presLayoutVars>
          <dgm:chMax val="0"/>
          <dgm:bulletEnabled val="1"/>
        </dgm:presLayoutVars>
      </dgm:prSet>
      <dgm:spPr/>
    </dgm:pt>
    <dgm:pt modelId="{B2090AA1-ABBC-47E6-965A-D3F4568D9705}" type="pres">
      <dgm:prSet presAssocID="{82F636F9-DF9C-4777-9B44-7D24DE833CD1}" presName="childText" presStyleLbl="revTx" presStyleIdx="13" presStyleCnt="19">
        <dgm:presLayoutVars>
          <dgm:bulletEnabled val="1"/>
        </dgm:presLayoutVars>
      </dgm:prSet>
      <dgm:spPr/>
    </dgm:pt>
    <dgm:pt modelId="{398ABC1A-3CA2-41BB-833A-1D2C281BF56F}" type="pres">
      <dgm:prSet presAssocID="{EED0BEDC-6A9C-4C54-B7EE-6DFA1D63015D}" presName="parentText" presStyleLbl="node1" presStyleIdx="15" presStyleCnt="20">
        <dgm:presLayoutVars>
          <dgm:chMax val="0"/>
          <dgm:bulletEnabled val="1"/>
        </dgm:presLayoutVars>
      </dgm:prSet>
      <dgm:spPr/>
    </dgm:pt>
    <dgm:pt modelId="{5A03CBB9-026A-4465-BB4A-7D89FC2DC21C}" type="pres">
      <dgm:prSet presAssocID="{EED0BEDC-6A9C-4C54-B7EE-6DFA1D63015D}" presName="childText" presStyleLbl="revTx" presStyleIdx="14" presStyleCnt="19">
        <dgm:presLayoutVars>
          <dgm:bulletEnabled val="1"/>
        </dgm:presLayoutVars>
      </dgm:prSet>
      <dgm:spPr/>
    </dgm:pt>
    <dgm:pt modelId="{ECE42604-DD72-49BD-BD3E-7DD6D2C26D23}" type="pres">
      <dgm:prSet presAssocID="{5A3F3937-E497-4341-A70A-9AD8D46C5DAC}" presName="parentText" presStyleLbl="node1" presStyleIdx="16" presStyleCnt="20">
        <dgm:presLayoutVars>
          <dgm:chMax val="0"/>
          <dgm:bulletEnabled val="1"/>
        </dgm:presLayoutVars>
      </dgm:prSet>
      <dgm:spPr/>
    </dgm:pt>
    <dgm:pt modelId="{2D0D48BB-C013-4449-8ADC-97715308DC01}" type="pres">
      <dgm:prSet presAssocID="{5A3F3937-E497-4341-A70A-9AD8D46C5DAC}" presName="childText" presStyleLbl="revTx" presStyleIdx="15" presStyleCnt="19">
        <dgm:presLayoutVars>
          <dgm:bulletEnabled val="1"/>
        </dgm:presLayoutVars>
      </dgm:prSet>
      <dgm:spPr/>
    </dgm:pt>
    <dgm:pt modelId="{8EB39232-25F4-4405-9D89-633B8BAFB649}" type="pres">
      <dgm:prSet presAssocID="{C6C95F4D-4DB1-4063-9A8B-91729E9EBD32}" presName="parentText" presStyleLbl="node1" presStyleIdx="17" presStyleCnt="20">
        <dgm:presLayoutVars>
          <dgm:chMax val="0"/>
          <dgm:bulletEnabled val="1"/>
        </dgm:presLayoutVars>
      </dgm:prSet>
      <dgm:spPr/>
    </dgm:pt>
    <dgm:pt modelId="{857A503B-ECDD-4E98-A483-8FE5315A96E5}" type="pres">
      <dgm:prSet presAssocID="{C6C95F4D-4DB1-4063-9A8B-91729E9EBD32}" presName="childText" presStyleLbl="revTx" presStyleIdx="16" presStyleCnt="19">
        <dgm:presLayoutVars>
          <dgm:bulletEnabled val="1"/>
        </dgm:presLayoutVars>
      </dgm:prSet>
      <dgm:spPr/>
    </dgm:pt>
    <dgm:pt modelId="{86C4D5C2-BCAE-4BB4-97E6-7DDE5CC873CE}" type="pres">
      <dgm:prSet presAssocID="{AC3B1326-9B0A-46D9-A1F2-5158661F74A3}" presName="parentText" presStyleLbl="node1" presStyleIdx="18" presStyleCnt="20">
        <dgm:presLayoutVars>
          <dgm:chMax val="0"/>
          <dgm:bulletEnabled val="1"/>
        </dgm:presLayoutVars>
      </dgm:prSet>
      <dgm:spPr/>
    </dgm:pt>
    <dgm:pt modelId="{D36B0E0B-AC0A-44C9-861D-56FC7243D6AF}" type="pres">
      <dgm:prSet presAssocID="{AC3B1326-9B0A-46D9-A1F2-5158661F74A3}" presName="childText" presStyleLbl="revTx" presStyleIdx="17" presStyleCnt="19">
        <dgm:presLayoutVars>
          <dgm:bulletEnabled val="1"/>
        </dgm:presLayoutVars>
      </dgm:prSet>
      <dgm:spPr/>
    </dgm:pt>
    <dgm:pt modelId="{0DAA8CD7-1487-43B1-9989-480399CB524B}" type="pres">
      <dgm:prSet presAssocID="{6D954F70-BE28-45C3-ABF2-E7FC08ACFA55}" presName="parentText" presStyleLbl="node1" presStyleIdx="19" presStyleCnt="20">
        <dgm:presLayoutVars>
          <dgm:chMax val="0"/>
          <dgm:bulletEnabled val="1"/>
        </dgm:presLayoutVars>
      </dgm:prSet>
      <dgm:spPr/>
    </dgm:pt>
    <dgm:pt modelId="{FCE77973-7337-44A6-838D-C7E7F557520E}" type="pres">
      <dgm:prSet presAssocID="{6D954F70-BE28-45C3-ABF2-E7FC08ACFA55}" presName="childText" presStyleLbl="revTx" presStyleIdx="18" presStyleCnt="19">
        <dgm:presLayoutVars>
          <dgm:bulletEnabled val="1"/>
        </dgm:presLayoutVars>
      </dgm:prSet>
      <dgm:spPr/>
    </dgm:pt>
  </dgm:ptLst>
  <dgm:cxnLst>
    <dgm:cxn modelId="{50AFEB02-F939-4B3E-83AE-008C472E4A16}" type="presOf" srcId="{14E2D1A1-21FB-41DD-8046-F8FED16008B4}" destId="{B94DC635-7EC5-4CFF-BC24-73A0E7EB945B}" srcOrd="0" destOrd="0" presId="urn:microsoft.com/office/officeart/2005/8/layout/vList2"/>
    <dgm:cxn modelId="{E9B10F03-3839-494E-BEF8-3E3C9F9AC8C4}" type="presOf" srcId="{81BB0DB1-15D1-4901-92FB-7714021F0205}" destId="{0FA944CC-BD7F-4394-8D5B-66E626A654A0}" srcOrd="0" destOrd="0" presId="urn:microsoft.com/office/officeart/2005/8/layout/vList2"/>
    <dgm:cxn modelId="{903DE506-CF1C-4751-A690-3BA1FA9FCD3C}" srcId="{653FC4DE-4774-46C0-8446-DBB17C06905E}" destId="{82D99E83-601C-46E0-AB03-1095F74E0D3D}" srcOrd="0" destOrd="0" parTransId="{14C4C7AD-1AA8-4E6F-BF7F-8E877FF7663E}" sibTransId="{CF376436-3431-42D6-9372-F3EA6453C6F0}"/>
    <dgm:cxn modelId="{1246AB07-B495-4477-A467-2F491A7BE89F}" srcId="{653FC4DE-4774-46C0-8446-DBB17C06905E}" destId="{438EE958-246A-4878-98E8-DACD3C3C35EC}" srcOrd="2" destOrd="0" parTransId="{30FE7420-EEC2-4125-B862-6E82E0A5D5B4}" sibTransId="{8D878C13-32F4-4D4C-AC83-462560C22C49}"/>
    <dgm:cxn modelId="{B95CE807-15CA-4AAC-830A-5913CD3D624D}" type="presOf" srcId="{4FF7080E-1D73-4957-A4F9-FDBF01C3B3A9}" destId="{B2090AA1-ABBC-47E6-965A-D3F4568D9705}" srcOrd="0" destOrd="0" presId="urn:microsoft.com/office/officeart/2005/8/layout/vList2"/>
    <dgm:cxn modelId="{3C9B450C-E707-4367-92C0-D6F4BA92CEA9}" srcId="{0C39DFCA-330B-4F35-A933-C6C18552B6C7}" destId="{81BB0DB1-15D1-4901-92FB-7714021F0205}" srcOrd="0" destOrd="0" parTransId="{7096E06C-A1F6-4DC5-93B2-45D09C021B91}" sibTransId="{F7FC30B5-91BF-46FB-B459-38A34E789020}"/>
    <dgm:cxn modelId="{9CF16A0C-DB4C-4698-B5C5-FA503191B745}" srcId="{653FC4DE-4774-46C0-8446-DBB17C06905E}" destId="{45D2E4C8-8CBB-4B8D-A3B8-B9A289573A9B}" srcOrd="4" destOrd="0" parTransId="{7E3C6DFE-8FC3-4FA2-A696-F853B3BAF796}" sibTransId="{3056979F-798D-4286-A79C-E29DF94182F0}"/>
    <dgm:cxn modelId="{A6D20B11-5616-4E13-9F57-90691582DE2C}" srcId="{653FC4DE-4774-46C0-8446-DBB17C06905E}" destId="{84E21115-E4D6-4326-A6D2-4C8AC72F6F17}" srcOrd="5" destOrd="0" parTransId="{3DC83B98-AD68-49F3-AA5E-D017EE4057FE}" sibTransId="{59EB54EE-4ED4-4B21-AD5F-814CB076D29B}"/>
    <dgm:cxn modelId="{96A3A411-37D4-43B6-9A40-B1F64DDD88AB}" type="presOf" srcId="{82D99E83-601C-46E0-AB03-1095F74E0D3D}" destId="{69BE7A99-6F52-462B-9606-6DD2DACF17C3}" srcOrd="0" destOrd="0" presId="urn:microsoft.com/office/officeart/2005/8/layout/vList2"/>
    <dgm:cxn modelId="{D7852112-8C0D-4DFA-B8E2-62B08DE11E7F}" srcId="{653FC4DE-4774-46C0-8446-DBB17C06905E}" destId="{5A3F3937-E497-4341-A70A-9AD8D46C5DAC}" srcOrd="16" destOrd="0" parTransId="{B30AD3EF-A04E-4FE9-9226-C74E164A7DA5}" sibTransId="{C2322620-45BB-4AA4-95ED-D56260108460}"/>
    <dgm:cxn modelId="{AE7BFC12-7952-4242-BD0A-1B561544FB04}" type="presOf" srcId="{84E21115-E4D6-4326-A6D2-4C8AC72F6F17}" destId="{AFC286F2-51DE-4EC5-BCBB-BC513EFBD0D1}" srcOrd="0" destOrd="0" presId="urn:microsoft.com/office/officeart/2005/8/layout/vList2"/>
    <dgm:cxn modelId="{44C2BB13-DB67-4300-BBB7-9377636284FA}" type="presOf" srcId="{CB1B9EF0-769B-4F30-AC5E-E87CBCBE6A25}" destId="{FCE77973-7337-44A6-838D-C7E7F557520E}" srcOrd="0" destOrd="0" presId="urn:microsoft.com/office/officeart/2005/8/layout/vList2"/>
    <dgm:cxn modelId="{F8A1E118-F030-4BEB-82CA-CB24D94A42F8}" type="presOf" srcId="{01CCFFE4-CF34-4B81-BB20-72810B49DA8C}" destId="{C2315D85-69B2-43B5-AB1D-47EBBA168192}" srcOrd="0" destOrd="0" presId="urn:microsoft.com/office/officeart/2005/8/layout/vList2"/>
    <dgm:cxn modelId="{92E4D21C-BA72-41B1-A434-F409510C59F9}" srcId="{653FC4DE-4774-46C0-8446-DBB17C06905E}" destId="{E975D9DA-5CB0-4F6D-B6DC-6244665D75F4}" srcOrd="7" destOrd="0" parTransId="{098C2040-A646-49E4-9989-A7B01B284D64}" sibTransId="{9116676A-C3B9-4A57-AA8E-FF00CA24E54D}"/>
    <dgm:cxn modelId="{2225451F-D071-4934-B889-4AFDBB59763A}" srcId="{82F636F9-DF9C-4777-9B44-7D24DE833CD1}" destId="{4FF7080E-1D73-4957-A4F9-FDBF01C3B3A9}" srcOrd="0" destOrd="0" parTransId="{5A7FFEB8-C2DD-472B-A06F-AC14946B7E45}" sibTransId="{9ED6CA36-098B-44D0-8963-9D5E7CB6C0C9}"/>
    <dgm:cxn modelId="{1FFE4322-620E-4DE5-BB36-607F0D667B63}" srcId="{653FC4DE-4774-46C0-8446-DBB17C06905E}" destId="{FF580D7A-39B5-4EDF-B881-B549F656B14B}" srcOrd="6" destOrd="0" parTransId="{CA676EA7-CCA6-4937-925F-0AA2850270C9}" sibTransId="{40DE2ADF-B8E4-4F1A-8D5E-BA24F88C8F25}"/>
    <dgm:cxn modelId="{E65D2023-A179-4E15-ADE4-B8B4E77E3834}" type="presOf" srcId="{6116CA78-3930-4A15-8764-5C90A2A3F2E3}" destId="{604A8105-A5A0-479B-B0B2-E153B00D256B}" srcOrd="0" destOrd="0" presId="urn:microsoft.com/office/officeart/2005/8/layout/vList2"/>
    <dgm:cxn modelId="{F5FC7924-670C-45D2-B845-514A227939F6}" srcId="{C6C95F4D-4DB1-4063-9A8B-91729E9EBD32}" destId="{AE272C7F-A322-4646-B1FD-1FF3C4B72D87}" srcOrd="0" destOrd="0" parTransId="{BCC87808-E9AA-401F-8421-34B0B24BB3D6}" sibTransId="{7A5DD97E-EEA2-4808-B2D7-97FE4750026A}"/>
    <dgm:cxn modelId="{F1BD7D27-4D52-410E-B352-A7D7DFB56D88}" type="presOf" srcId="{E0F8C02D-7AF2-4D72-9A04-EE84E51D8472}" destId="{5A03CBB9-026A-4465-BB4A-7D89FC2DC21C}" srcOrd="0" destOrd="0" presId="urn:microsoft.com/office/officeart/2005/8/layout/vList2"/>
    <dgm:cxn modelId="{D9B08C2D-9367-4A79-AD43-90B150BF6E4E}" type="presOf" srcId="{45D2E4C8-8CBB-4B8D-A3B8-B9A289573A9B}" destId="{E2603B72-908D-4C93-980E-FC56325C34C1}" srcOrd="0" destOrd="0" presId="urn:microsoft.com/office/officeart/2005/8/layout/vList2"/>
    <dgm:cxn modelId="{1D53342E-7785-425D-A7F1-002F6F780DFD}" srcId="{5A3F3937-E497-4341-A70A-9AD8D46C5DAC}" destId="{878465EE-5AD7-479E-8183-788F564D96AB}" srcOrd="0" destOrd="0" parTransId="{C51A4D9F-B199-44E9-A459-2734DCB8F342}" sibTransId="{C899B0F2-DDA5-4A17-92A1-F41DD5ABBD98}"/>
    <dgm:cxn modelId="{613F2931-A88E-4BC2-8C49-FF1DE26D6C4A}" type="presOf" srcId="{E975D9DA-5CB0-4F6D-B6DC-6244665D75F4}" destId="{8D851C41-E430-442B-9A36-C9B757C2F147}" srcOrd="0" destOrd="0" presId="urn:microsoft.com/office/officeart/2005/8/layout/vList2"/>
    <dgm:cxn modelId="{A77F6038-FF01-4C87-A11F-27C4B35F29DB}" type="presOf" srcId="{8A848132-7F45-48CB-9A1A-34BA726F3D63}" destId="{DA3CF3FE-470B-4BD2-81F4-4D620AD44983}" srcOrd="0" destOrd="0" presId="urn:microsoft.com/office/officeart/2005/8/layout/vList2"/>
    <dgm:cxn modelId="{DB7E9F3A-6F44-4DFB-BE5D-1948996C175F}" type="presOf" srcId="{82F636F9-DF9C-4777-9B44-7D24DE833CD1}" destId="{C2DADEC4-4DA7-4D3F-8C1D-7855BBA9B197}" srcOrd="0" destOrd="0" presId="urn:microsoft.com/office/officeart/2005/8/layout/vList2"/>
    <dgm:cxn modelId="{53FA963C-C2F3-4A58-8EA3-8511F35CB295}" srcId="{6D954F70-BE28-45C3-ABF2-E7FC08ACFA55}" destId="{CB1B9EF0-769B-4F30-AC5E-E87CBCBE6A25}" srcOrd="0" destOrd="0" parTransId="{BBF029DF-AC67-4F95-859E-31AA87986315}" sibTransId="{7CC76C7A-EDB8-48FA-82CF-00541631A603}"/>
    <dgm:cxn modelId="{5E8B793E-16A8-49D5-BAE3-56662E9EB628}" type="presOf" srcId="{878465EE-5AD7-479E-8183-788F564D96AB}" destId="{2D0D48BB-C013-4449-8ADC-97715308DC01}" srcOrd="0" destOrd="0" presId="urn:microsoft.com/office/officeart/2005/8/layout/vList2"/>
    <dgm:cxn modelId="{93D12A5D-A1DC-485B-A08D-BB9BA9170B11}" type="presOf" srcId="{AC3B1326-9B0A-46D9-A1F2-5158661F74A3}" destId="{86C4D5C2-BCAE-4BB4-97E6-7DDE5CC873CE}" srcOrd="0" destOrd="0" presId="urn:microsoft.com/office/officeart/2005/8/layout/vList2"/>
    <dgm:cxn modelId="{BE1D2462-A8D7-4F34-ACED-29B970D0DEA5}" srcId="{653FC4DE-4774-46C0-8446-DBB17C06905E}" destId="{AC3B1326-9B0A-46D9-A1F2-5158661F74A3}" srcOrd="18" destOrd="0" parTransId="{5FFECC50-D42A-4919-9524-B670E35A2565}" sibTransId="{5C0585B2-6336-4AB5-A505-ADBA7D495C32}"/>
    <dgm:cxn modelId="{F1DB9E44-1811-414B-AE20-A0D4AFDD9519}" srcId="{653FC4DE-4774-46C0-8446-DBB17C06905E}" destId="{EED0BEDC-6A9C-4C54-B7EE-6DFA1D63015D}" srcOrd="15" destOrd="0" parTransId="{D02E9D03-7C87-46E0-9CB1-D39EABF30292}" sibTransId="{C31B19D5-411C-4E87-BC1A-399D02FFC5BA}"/>
    <dgm:cxn modelId="{01271946-F860-4EEE-86F1-D5D49E05F448}" srcId="{4122DEA2-AB60-4015-AF27-520E53805D8A}" destId="{28E5B50F-63B2-40FC-AADF-EB7BDB057874}" srcOrd="0" destOrd="0" parTransId="{E873D51F-4551-465D-B546-CD79959D4B86}" sibTransId="{EBE5E544-71A2-4E48-8DE0-990644DC4FBB}"/>
    <dgm:cxn modelId="{8E450667-4AB1-4DFF-9688-4BEE9D4BFE9A}" type="presOf" srcId="{0C39DFCA-330B-4F35-A933-C6C18552B6C7}" destId="{866DF38C-9212-485B-A741-673F1592F7FB}" srcOrd="0" destOrd="0" presId="urn:microsoft.com/office/officeart/2005/8/layout/vList2"/>
    <dgm:cxn modelId="{4A07CC47-B669-4170-AC77-D40825E4883D}" type="presOf" srcId="{F1D62A7B-E949-4948-9AF7-D88DBE415808}" destId="{BB49FC93-461C-43C6-A673-CED1559E8011}" srcOrd="0" destOrd="0" presId="urn:microsoft.com/office/officeart/2005/8/layout/vList2"/>
    <dgm:cxn modelId="{1722DF48-204A-4707-B191-AD893B061E34}" srcId="{45D2E4C8-8CBB-4B8D-A3B8-B9A289573A9B}" destId="{6B41B229-2734-4CB9-AA5B-7E2B00646CDB}" srcOrd="1" destOrd="0" parTransId="{C70C942F-1BDD-4E1D-9FA3-72BD060D488B}" sibTransId="{C073A9B4-9146-4A98-AC54-E43F9200EB61}"/>
    <dgm:cxn modelId="{1C3F364A-2270-4414-B2DB-3D27992D0807}" type="presOf" srcId="{F36C5B64-3E73-47D1-89C3-8DC9EBE14E9D}" destId="{968407DC-6C93-4AE2-BE53-0AB8A0F36DBA}" srcOrd="0" destOrd="0" presId="urn:microsoft.com/office/officeart/2005/8/layout/vList2"/>
    <dgm:cxn modelId="{BC02FA4D-9B61-4884-A486-5687AE94291A}" srcId="{438EE958-246A-4878-98E8-DACD3C3C35EC}" destId="{3AA6E55F-CAFB-4F24-B683-53D5E0DFC78E}" srcOrd="0" destOrd="0" parTransId="{B424DD97-79E6-41E1-857E-056A0DE00CDE}" sibTransId="{4A2019D1-A125-4228-A099-D2E7CA33D6DC}"/>
    <dgm:cxn modelId="{1511276E-2206-4960-93E4-7D417E0DC415}" srcId="{653FC4DE-4774-46C0-8446-DBB17C06905E}" destId="{F36C5B64-3E73-47D1-89C3-8DC9EBE14E9D}" srcOrd="10" destOrd="0" parTransId="{C1951B8A-D165-4278-9F4F-6C3A1B0975EF}" sibTransId="{448D6608-0B72-430A-9D3E-DA56E339DB7B}"/>
    <dgm:cxn modelId="{ED127071-A2B8-4E21-AA19-E78786B6F05D}" type="presOf" srcId="{FEED3459-8FE2-4FA1-8204-16896D2DE0BE}" destId="{5C091818-9AB4-4312-8719-D57EF4A0A10B}" srcOrd="0" destOrd="0" presId="urn:microsoft.com/office/officeart/2005/8/layout/vList2"/>
    <dgm:cxn modelId="{E0DBE452-1782-46D7-B39C-6CA414D7613B}" type="presOf" srcId="{5A3F3937-E497-4341-A70A-9AD8D46C5DAC}" destId="{ECE42604-DD72-49BD-BD3E-7DD6D2C26D23}" srcOrd="0" destOrd="0" presId="urn:microsoft.com/office/officeart/2005/8/layout/vList2"/>
    <dgm:cxn modelId="{415FA876-F1EB-4079-8F8E-9EF676FA0B89}" type="presOf" srcId="{2A2EC6B6-1122-4672-9C5F-F86EF0BBB5CE}" destId="{324514B8-A004-4A03-8AF6-3155A2B18C40}" srcOrd="0" destOrd="0" presId="urn:microsoft.com/office/officeart/2005/8/layout/vList2"/>
    <dgm:cxn modelId="{7394BF56-C37B-4F5A-8A88-F00878F6F759}" type="presOf" srcId="{2E6E6B7A-ABD8-4BC7-9623-09B79640FAD2}" destId="{E445484F-0C46-42EC-B1EC-4EF509F3EDB5}" srcOrd="0" destOrd="0" presId="urn:microsoft.com/office/officeart/2005/8/layout/vList2"/>
    <dgm:cxn modelId="{BE19CC57-12DA-4B73-9543-ACCE0B14FC15}" srcId="{653FC4DE-4774-46C0-8446-DBB17C06905E}" destId="{FEED3459-8FE2-4FA1-8204-16896D2DE0BE}" srcOrd="12" destOrd="0" parTransId="{79A6C335-FB8C-4171-8A70-C2C461E49C37}" sibTransId="{580174DC-2152-42A8-B339-C55D3A816F35}"/>
    <dgm:cxn modelId="{8397E877-9B1A-4591-823B-1AC0597AE869}" srcId="{45D2E4C8-8CBB-4B8D-A3B8-B9A289573A9B}" destId="{249EB79A-7077-45D9-B9A8-DACE3B32AA7E}" srcOrd="0" destOrd="0" parTransId="{41C2BECD-11C5-4EDC-ADC3-E81B19CB9D45}" sibTransId="{D58DE1B0-B2FF-4663-AAB2-7AB670FDA076}"/>
    <dgm:cxn modelId="{3427727C-B3F3-4A45-9F7D-63EAC47A386A}" type="presOf" srcId="{FF580D7A-39B5-4EDF-B881-B549F656B14B}" destId="{4E5B2B7D-291A-4103-907C-0BCC5BB4C4CE}" srcOrd="0" destOrd="0" presId="urn:microsoft.com/office/officeart/2005/8/layout/vList2"/>
    <dgm:cxn modelId="{723F097D-3AE8-46E2-9F20-4EBE1EDB1D1D}" srcId="{653FC4DE-4774-46C0-8446-DBB17C06905E}" destId="{C6C95F4D-4DB1-4063-9A8B-91729E9EBD32}" srcOrd="17" destOrd="0" parTransId="{9D3D8654-BD48-476A-B10E-6B6CC53ACD52}" sibTransId="{71AEB750-1871-430B-945A-658A6AA691B6}"/>
    <dgm:cxn modelId="{15ABFE7E-3E32-4595-8F19-E9266F0BC515}" srcId="{653FC4DE-4774-46C0-8446-DBB17C06905E}" destId="{2A2EC6B6-1122-4672-9C5F-F86EF0BBB5CE}" srcOrd="11" destOrd="0" parTransId="{FBA7E7F4-7C80-4A75-8303-507CB0B1BF16}" sibTransId="{C0370C49-18A7-40A5-BB97-F42ACD7F0398}"/>
    <dgm:cxn modelId="{914F558E-03F5-499D-84E1-FE8DA1366B2F}" type="presOf" srcId="{FF457238-9695-499A-9610-95CFC36E8C59}" destId="{9E6502BF-2D38-4465-806A-C25DFED48ECB}" srcOrd="0" destOrd="0" presId="urn:microsoft.com/office/officeart/2005/8/layout/vList2"/>
    <dgm:cxn modelId="{FFEF7591-FCA3-499F-860B-AA4DE6C2D23B}" type="presOf" srcId="{6A182277-321C-4243-BB48-F5A500E4117B}" destId="{4A22192C-25E7-46A0-AFED-B86749962419}" srcOrd="0" destOrd="0" presId="urn:microsoft.com/office/officeart/2005/8/layout/vList2"/>
    <dgm:cxn modelId="{1F6C2193-31FA-4751-B4AD-8918EC5A98CC}" srcId="{E975D9DA-5CB0-4F6D-B6DC-6244665D75F4}" destId="{5FC8EA50-5EA4-4EF7-B6B1-89271E501094}" srcOrd="0" destOrd="0" parTransId="{162BE7CA-8AE6-44A6-B9C6-673060507D77}" sibTransId="{10F21C63-D45E-47D2-8827-A7306523EC4F}"/>
    <dgm:cxn modelId="{7F9AC597-D422-4FD2-8F50-D482534EDA58}" type="presOf" srcId="{EED0BEDC-6A9C-4C54-B7EE-6DFA1D63015D}" destId="{398ABC1A-3CA2-41BB-833A-1D2C281BF56F}" srcOrd="0" destOrd="0" presId="urn:microsoft.com/office/officeart/2005/8/layout/vList2"/>
    <dgm:cxn modelId="{42524499-D39F-4BBB-9781-C58042002B51}" srcId="{FF580D7A-39B5-4EDF-B881-B549F656B14B}" destId="{01CCFFE4-CF34-4B81-BB20-72810B49DA8C}" srcOrd="0" destOrd="0" parTransId="{4E77621C-9531-4A9E-A0AB-9515E523CCF9}" sibTransId="{987E972D-AEDF-4E88-99A4-85C8A251A89E}"/>
    <dgm:cxn modelId="{4308519F-85F5-4DA7-82BE-C6EB92D1CE00}" type="presOf" srcId="{4122DEA2-AB60-4015-AF27-520E53805D8A}" destId="{B0BB6C35-B500-4F43-89E1-EA64D2676E67}" srcOrd="0" destOrd="0" presId="urn:microsoft.com/office/officeart/2005/8/layout/vList2"/>
    <dgm:cxn modelId="{8529CA9F-1BBC-49A8-AC4F-D1D7F8661D51}" srcId="{653FC4DE-4774-46C0-8446-DBB17C06905E}" destId="{6D954F70-BE28-45C3-ABF2-E7FC08ACFA55}" srcOrd="19" destOrd="0" parTransId="{E2213028-F806-4789-B83B-9A1671FD22C4}" sibTransId="{DDF84D85-3B9D-465A-8BBA-8D27011E5B82}"/>
    <dgm:cxn modelId="{54CE9DA8-1198-4FAE-A1C3-D1A9A1E5F980}" type="presOf" srcId="{249EB79A-7077-45D9-B9A8-DACE3B32AA7E}" destId="{429744AD-710E-47E1-90B0-090D3A271092}" srcOrd="0" destOrd="0" presId="urn:microsoft.com/office/officeart/2005/8/layout/vList2"/>
    <dgm:cxn modelId="{DDC709A9-0BBA-4A1D-A2EB-9D594981D391}" type="presOf" srcId="{438EE958-246A-4878-98E8-DACD3C3C35EC}" destId="{FDCAD2C8-076A-4453-BE20-EBEE73866F20}" srcOrd="0" destOrd="0" presId="urn:microsoft.com/office/officeart/2005/8/layout/vList2"/>
    <dgm:cxn modelId="{F60BA2AB-056F-4982-A2E5-584A7392D92D}" type="presOf" srcId="{5FC8EA50-5EA4-4EF7-B6B1-89271E501094}" destId="{295DD837-69CD-49E4-A436-C692E76381B6}" srcOrd="0" destOrd="0" presId="urn:microsoft.com/office/officeart/2005/8/layout/vList2"/>
    <dgm:cxn modelId="{4DCE85AD-D7D0-4054-9B2A-59DD6A82D15A}" srcId="{653FC4DE-4774-46C0-8446-DBB17C06905E}" destId="{82F636F9-DF9C-4777-9B44-7D24DE833CD1}" srcOrd="14" destOrd="0" parTransId="{FF62BFC2-462B-4B2E-B8F4-B5B5E1446106}" sibTransId="{0476FEFE-6209-4864-94B0-26AD04E1D3AA}"/>
    <dgm:cxn modelId="{6B46DBAD-557A-4CAE-AA35-1A2E9C3B27C0}" type="presOf" srcId="{AE272C7F-A322-4646-B1FD-1FF3C4B72D87}" destId="{857A503B-ECDD-4E98-A483-8FE5315A96E5}" srcOrd="0" destOrd="0" presId="urn:microsoft.com/office/officeart/2005/8/layout/vList2"/>
    <dgm:cxn modelId="{52B611B2-CD15-4F5C-B348-29E4F88A7895}" srcId="{82D99E83-601C-46E0-AB03-1095F74E0D3D}" destId="{14E2D1A1-21FB-41DD-8046-F8FED16008B4}" srcOrd="0" destOrd="0" parTransId="{DA97994A-B1C8-4FA7-9A46-2EAFE56F5820}" sibTransId="{ED5D90F0-E7C9-4A53-B14B-054D1BA42B47}"/>
    <dgm:cxn modelId="{8925E3B6-DEB7-409E-B2A4-AD305B5C3DD4}" type="presOf" srcId="{6D954F70-BE28-45C3-ABF2-E7FC08ACFA55}" destId="{0DAA8CD7-1487-43B1-9989-480399CB524B}" srcOrd="0" destOrd="0" presId="urn:microsoft.com/office/officeart/2005/8/layout/vList2"/>
    <dgm:cxn modelId="{98874EBB-7A5D-4911-B2D7-FD336DA45BCD}" srcId="{653FC4DE-4774-46C0-8446-DBB17C06905E}" destId="{0C39DFCA-330B-4F35-A933-C6C18552B6C7}" srcOrd="8" destOrd="0" parTransId="{5982CA9E-EEE1-44B9-A346-C44CBAC3F46A}" sibTransId="{65C7654C-09CD-4BF4-BD42-F452A2127B8C}"/>
    <dgm:cxn modelId="{F28376BD-E4E2-4C3E-AD34-F9EDB9C273F6}" type="presOf" srcId="{77B37483-63F4-40E9-9440-F8CF993C25B8}" destId="{4601D55C-63C1-4773-9B76-6662D77C675A}" srcOrd="0" destOrd="0" presId="urn:microsoft.com/office/officeart/2005/8/layout/vList2"/>
    <dgm:cxn modelId="{6D7A5FBE-8AEC-4BD9-B1C1-ECCF2D3B7B4D}" srcId="{84E21115-E4D6-4326-A6D2-4C8AC72F6F17}" destId="{6A182277-321C-4243-BB48-F5A500E4117B}" srcOrd="0" destOrd="0" parTransId="{C5A3F4A7-2FF6-4007-91B2-FD3F6F49E2EA}" sibTransId="{9457F3D6-656B-47AB-9EEB-36C7199EA2A1}"/>
    <dgm:cxn modelId="{A99857C4-58B2-4C57-BEAE-A78358A488A3}" type="presOf" srcId="{3AA6E55F-CAFB-4F24-B683-53D5E0DFC78E}" destId="{607ABC28-FAD8-4DFB-A944-B0401597F4B1}" srcOrd="0" destOrd="0" presId="urn:microsoft.com/office/officeart/2005/8/layout/vList2"/>
    <dgm:cxn modelId="{5F3D34C8-54A0-4556-A402-E8E87EF7C9F6}" srcId="{653FC4DE-4774-46C0-8446-DBB17C06905E}" destId="{8A848132-7F45-48CB-9A1A-34BA726F3D63}" srcOrd="13" destOrd="0" parTransId="{D7219D7B-6CB5-4DFC-ABAE-510ADC81B505}" sibTransId="{05AE0D76-C0EB-4710-A808-FA98432821FA}"/>
    <dgm:cxn modelId="{6B61BBC9-6E26-4861-8C63-248017310539}" type="presOf" srcId="{653FC4DE-4774-46C0-8446-DBB17C06905E}" destId="{D7FB9F9C-CF2C-4CFB-9691-CCE72BF58AFB}" srcOrd="0" destOrd="0" presId="urn:microsoft.com/office/officeart/2005/8/layout/vList2"/>
    <dgm:cxn modelId="{0914F5D8-1CA3-4C80-9081-20C296FB2651}" type="presOf" srcId="{6B41B229-2734-4CB9-AA5B-7E2B00646CDB}" destId="{429744AD-710E-47E1-90B0-090D3A271092}" srcOrd="0" destOrd="1" presId="urn:microsoft.com/office/officeart/2005/8/layout/vList2"/>
    <dgm:cxn modelId="{2DBCA8D9-2D4A-43B9-94F3-55803DC281BC}" type="presOf" srcId="{C6C95F4D-4DB1-4063-9A8B-91729E9EBD32}" destId="{8EB39232-25F4-4405-9D89-633B8BAFB649}" srcOrd="0" destOrd="0" presId="urn:microsoft.com/office/officeart/2005/8/layout/vList2"/>
    <dgm:cxn modelId="{5A4161E1-E90F-40C5-9A57-1311697F3417}" type="presOf" srcId="{CF052395-588E-48AA-942F-EB9319C9B3AA}" destId="{9455EFB9-C3FD-43BA-A5B4-DA73DD91BA19}" srcOrd="0" destOrd="0" presId="urn:microsoft.com/office/officeart/2005/8/layout/vList2"/>
    <dgm:cxn modelId="{9E5917E3-90C5-41ED-90C5-54F4AA318391}" srcId="{FEED3459-8FE2-4FA1-8204-16896D2DE0BE}" destId="{6116CA78-3930-4A15-8764-5C90A2A3F2E3}" srcOrd="0" destOrd="0" parTransId="{9C3F2474-3D68-4466-B5E7-2DC407317E2B}" sibTransId="{DC8D6D6F-CE47-49D2-AD44-33EE36F54F6D}"/>
    <dgm:cxn modelId="{7D141EEB-0D2A-4F39-9ADD-F700F37CF15B}" type="presOf" srcId="{28E5B50F-63B2-40FC-AADF-EB7BDB057874}" destId="{4B4A9D00-8F66-4685-B2A8-B08B114416EE}" srcOrd="0" destOrd="0" presId="urn:microsoft.com/office/officeart/2005/8/layout/vList2"/>
    <dgm:cxn modelId="{48A7BBEB-B2A3-4A41-8580-3FA904CE1ABA}" srcId="{653FC4DE-4774-46C0-8446-DBB17C06905E}" destId="{2E6E6B7A-ABD8-4BC7-9623-09B79640FAD2}" srcOrd="3" destOrd="0" parTransId="{BDB60692-509B-461C-9526-CC27B45E48B6}" sibTransId="{0D7195D3-835C-4179-BAC2-1801F7632EDF}"/>
    <dgm:cxn modelId="{4B4BB6ED-774D-43C8-B085-F5A062617D2C}" srcId="{EED0BEDC-6A9C-4C54-B7EE-6DFA1D63015D}" destId="{E0F8C02D-7AF2-4D72-9A04-EE84E51D8472}" srcOrd="0" destOrd="0" parTransId="{685E4188-A763-405B-B6FF-EA6C7C6774DB}" sibTransId="{A8F4A6FB-4D7B-4127-9775-50BF76602BC9}"/>
    <dgm:cxn modelId="{43B0A4EE-D6B8-4829-A90E-306D9EA323F0}" type="presOf" srcId="{4CDC185B-87C2-4D11-B6D7-00B1439D4276}" destId="{D36B0E0B-AC0A-44C9-861D-56FC7243D6AF}" srcOrd="0" destOrd="0" presId="urn:microsoft.com/office/officeart/2005/8/layout/vList2"/>
    <dgm:cxn modelId="{19882FF2-7A43-4547-929F-EB4E33A378AA}" type="presOf" srcId="{A9C6BE66-0912-475C-B0D8-A93F3D8B59B6}" destId="{FC451CFD-EB2E-43B4-8066-F96B828C5267}" srcOrd="0" destOrd="0" presId="urn:microsoft.com/office/officeart/2005/8/layout/vList2"/>
    <dgm:cxn modelId="{2DF4DDF7-EB63-4948-9E74-D21EF28AD604}" srcId="{2A2EC6B6-1122-4672-9C5F-F86EF0BBB5CE}" destId="{F1D62A7B-E949-4948-9AF7-D88DBE415808}" srcOrd="0" destOrd="0" parTransId="{0B5C018A-A376-46E3-B467-8BAEBF55E4F3}" sibTransId="{9F7641E3-D341-4D9E-88FD-5DBB229430E7}"/>
    <dgm:cxn modelId="{1A8BF7F7-DAC0-49F2-B635-9A9EFEC494DD}" srcId="{653FC4DE-4774-46C0-8446-DBB17C06905E}" destId="{4122DEA2-AB60-4015-AF27-520E53805D8A}" srcOrd="1" destOrd="0" parTransId="{52A79E6A-550E-49FA-AA6D-EC21D7A92EE2}" sibTransId="{EC503445-A7EC-47CA-9210-D28C39D5BB06}"/>
    <dgm:cxn modelId="{A61458F8-10C3-4AA6-BDBB-9919BFF0EAA1}" srcId="{AC3B1326-9B0A-46D9-A1F2-5158661F74A3}" destId="{4CDC185B-87C2-4D11-B6D7-00B1439D4276}" srcOrd="0" destOrd="0" parTransId="{50057FD9-2E57-402F-AC6C-4518BD1EC48F}" sibTransId="{A0A977C3-D15F-4A85-98E6-25DC4B563881}"/>
    <dgm:cxn modelId="{CE9496F8-2AA1-4E87-B823-8273AC5827FE}" srcId="{CF052395-588E-48AA-942F-EB9319C9B3AA}" destId="{FF457238-9695-499A-9610-95CFC36E8C59}" srcOrd="0" destOrd="0" parTransId="{DA03A7F9-D6C2-42D2-8039-36A6361BD1DF}" sibTransId="{5816F704-3278-48E8-8E0D-1D45893FEBF4}"/>
    <dgm:cxn modelId="{292FBBF8-BE2C-423A-A243-BE8632769A45}" srcId="{2E6E6B7A-ABD8-4BC7-9623-09B79640FAD2}" destId="{77B37483-63F4-40E9-9440-F8CF993C25B8}" srcOrd="0" destOrd="0" parTransId="{9604A752-0EC9-4CBC-A3C6-95B400B2393C}" sibTransId="{ABFB77BB-9152-4D4E-9A92-DF0E712B4CC4}"/>
    <dgm:cxn modelId="{4434CCFA-F9B5-4861-93BA-B46F4C5F1CCA}" srcId="{8A848132-7F45-48CB-9A1A-34BA726F3D63}" destId="{A9C6BE66-0912-475C-B0D8-A93F3D8B59B6}" srcOrd="0" destOrd="0" parTransId="{B0DE63F1-11FF-448F-81C0-399209914796}" sibTransId="{3D339027-174A-468C-96F6-105490A9B02E}"/>
    <dgm:cxn modelId="{1A42E7FB-8EA7-4BA4-B360-9EB054A2E815}" srcId="{653FC4DE-4774-46C0-8446-DBB17C06905E}" destId="{CF052395-588E-48AA-942F-EB9319C9B3AA}" srcOrd="9" destOrd="0" parTransId="{1AB45B66-901D-4511-A4B9-98FB7C6A1553}" sibTransId="{E78E852C-91F7-416D-8893-85B8FE27C79F}"/>
    <dgm:cxn modelId="{F9C25831-6369-4DDC-A220-991E61FB7CEF}" type="presParOf" srcId="{D7FB9F9C-CF2C-4CFB-9691-CCE72BF58AFB}" destId="{69BE7A99-6F52-462B-9606-6DD2DACF17C3}" srcOrd="0" destOrd="0" presId="urn:microsoft.com/office/officeart/2005/8/layout/vList2"/>
    <dgm:cxn modelId="{0F04C51B-0F1F-475E-A51D-F85C7119EC52}" type="presParOf" srcId="{D7FB9F9C-CF2C-4CFB-9691-CCE72BF58AFB}" destId="{B94DC635-7EC5-4CFF-BC24-73A0E7EB945B}" srcOrd="1" destOrd="0" presId="urn:microsoft.com/office/officeart/2005/8/layout/vList2"/>
    <dgm:cxn modelId="{FBBB449F-657A-4000-8168-9B0F0D2F7444}" type="presParOf" srcId="{D7FB9F9C-CF2C-4CFB-9691-CCE72BF58AFB}" destId="{B0BB6C35-B500-4F43-89E1-EA64D2676E67}" srcOrd="2" destOrd="0" presId="urn:microsoft.com/office/officeart/2005/8/layout/vList2"/>
    <dgm:cxn modelId="{1045C28C-4D24-42FA-ACB8-F16290F098BB}" type="presParOf" srcId="{D7FB9F9C-CF2C-4CFB-9691-CCE72BF58AFB}" destId="{4B4A9D00-8F66-4685-B2A8-B08B114416EE}" srcOrd="3" destOrd="0" presId="urn:microsoft.com/office/officeart/2005/8/layout/vList2"/>
    <dgm:cxn modelId="{ECE14B55-1A3D-487E-824B-B63397750356}" type="presParOf" srcId="{D7FB9F9C-CF2C-4CFB-9691-CCE72BF58AFB}" destId="{FDCAD2C8-076A-4453-BE20-EBEE73866F20}" srcOrd="4" destOrd="0" presId="urn:microsoft.com/office/officeart/2005/8/layout/vList2"/>
    <dgm:cxn modelId="{6C8861BA-4FA3-4DC2-A510-9A7CB0558F83}" type="presParOf" srcId="{D7FB9F9C-CF2C-4CFB-9691-CCE72BF58AFB}" destId="{607ABC28-FAD8-4DFB-A944-B0401597F4B1}" srcOrd="5" destOrd="0" presId="urn:microsoft.com/office/officeart/2005/8/layout/vList2"/>
    <dgm:cxn modelId="{CA333EAD-5E62-4EA4-976A-A66DD7C03B07}" type="presParOf" srcId="{D7FB9F9C-CF2C-4CFB-9691-CCE72BF58AFB}" destId="{E445484F-0C46-42EC-B1EC-4EF509F3EDB5}" srcOrd="6" destOrd="0" presId="urn:microsoft.com/office/officeart/2005/8/layout/vList2"/>
    <dgm:cxn modelId="{13F5FD2D-D81E-459A-86EE-B22C49B1454B}" type="presParOf" srcId="{D7FB9F9C-CF2C-4CFB-9691-CCE72BF58AFB}" destId="{4601D55C-63C1-4773-9B76-6662D77C675A}" srcOrd="7" destOrd="0" presId="urn:microsoft.com/office/officeart/2005/8/layout/vList2"/>
    <dgm:cxn modelId="{FC5CDABB-A732-4314-A5AF-2282E11BCD7A}" type="presParOf" srcId="{D7FB9F9C-CF2C-4CFB-9691-CCE72BF58AFB}" destId="{E2603B72-908D-4C93-980E-FC56325C34C1}" srcOrd="8" destOrd="0" presId="urn:microsoft.com/office/officeart/2005/8/layout/vList2"/>
    <dgm:cxn modelId="{0F8C7381-84D6-4E04-A1B6-0DDB5171392E}" type="presParOf" srcId="{D7FB9F9C-CF2C-4CFB-9691-CCE72BF58AFB}" destId="{429744AD-710E-47E1-90B0-090D3A271092}" srcOrd="9" destOrd="0" presId="urn:microsoft.com/office/officeart/2005/8/layout/vList2"/>
    <dgm:cxn modelId="{414E0985-7406-4E54-975B-44E7C85C1F21}" type="presParOf" srcId="{D7FB9F9C-CF2C-4CFB-9691-CCE72BF58AFB}" destId="{AFC286F2-51DE-4EC5-BCBB-BC513EFBD0D1}" srcOrd="10" destOrd="0" presId="urn:microsoft.com/office/officeart/2005/8/layout/vList2"/>
    <dgm:cxn modelId="{BA3D4467-797F-43F7-9A6B-EA4497E085A9}" type="presParOf" srcId="{D7FB9F9C-CF2C-4CFB-9691-CCE72BF58AFB}" destId="{4A22192C-25E7-46A0-AFED-B86749962419}" srcOrd="11" destOrd="0" presId="urn:microsoft.com/office/officeart/2005/8/layout/vList2"/>
    <dgm:cxn modelId="{847EF7E7-16DF-4935-96A5-562E5E19AE5D}" type="presParOf" srcId="{D7FB9F9C-CF2C-4CFB-9691-CCE72BF58AFB}" destId="{4E5B2B7D-291A-4103-907C-0BCC5BB4C4CE}" srcOrd="12" destOrd="0" presId="urn:microsoft.com/office/officeart/2005/8/layout/vList2"/>
    <dgm:cxn modelId="{77457B4E-0D67-4793-B219-DBC142AB623B}" type="presParOf" srcId="{D7FB9F9C-CF2C-4CFB-9691-CCE72BF58AFB}" destId="{C2315D85-69B2-43B5-AB1D-47EBBA168192}" srcOrd="13" destOrd="0" presId="urn:microsoft.com/office/officeart/2005/8/layout/vList2"/>
    <dgm:cxn modelId="{39ECC0AB-BAC1-4665-AAB2-3B6245B2E42D}" type="presParOf" srcId="{D7FB9F9C-CF2C-4CFB-9691-CCE72BF58AFB}" destId="{8D851C41-E430-442B-9A36-C9B757C2F147}" srcOrd="14" destOrd="0" presId="urn:microsoft.com/office/officeart/2005/8/layout/vList2"/>
    <dgm:cxn modelId="{7BBBB657-0ED2-4AD4-B66C-A3B73ED608C8}" type="presParOf" srcId="{D7FB9F9C-CF2C-4CFB-9691-CCE72BF58AFB}" destId="{295DD837-69CD-49E4-A436-C692E76381B6}" srcOrd="15" destOrd="0" presId="urn:microsoft.com/office/officeart/2005/8/layout/vList2"/>
    <dgm:cxn modelId="{1AA55F37-CDC8-4167-AAF4-38649887BE05}" type="presParOf" srcId="{D7FB9F9C-CF2C-4CFB-9691-CCE72BF58AFB}" destId="{866DF38C-9212-485B-A741-673F1592F7FB}" srcOrd="16" destOrd="0" presId="urn:microsoft.com/office/officeart/2005/8/layout/vList2"/>
    <dgm:cxn modelId="{C9D1E053-CE7A-4776-898B-8BCE8024D0AE}" type="presParOf" srcId="{D7FB9F9C-CF2C-4CFB-9691-CCE72BF58AFB}" destId="{0FA944CC-BD7F-4394-8D5B-66E626A654A0}" srcOrd="17" destOrd="0" presId="urn:microsoft.com/office/officeart/2005/8/layout/vList2"/>
    <dgm:cxn modelId="{98CE535E-705A-4775-B38A-FD8E23C024A2}" type="presParOf" srcId="{D7FB9F9C-CF2C-4CFB-9691-CCE72BF58AFB}" destId="{9455EFB9-C3FD-43BA-A5B4-DA73DD91BA19}" srcOrd="18" destOrd="0" presId="urn:microsoft.com/office/officeart/2005/8/layout/vList2"/>
    <dgm:cxn modelId="{8FE72317-4E61-40DD-B9CC-C603925D5292}" type="presParOf" srcId="{D7FB9F9C-CF2C-4CFB-9691-CCE72BF58AFB}" destId="{9E6502BF-2D38-4465-806A-C25DFED48ECB}" srcOrd="19" destOrd="0" presId="urn:microsoft.com/office/officeart/2005/8/layout/vList2"/>
    <dgm:cxn modelId="{5D206E8E-8981-4440-A7CE-D8FB0DA56FB4}" type="presParOf" srcId="{D7FB9F9C-CF2C-4CFB-9691-CCE72BF58AFB}" destId="{968407DC-6C93-4AE2-BE53-0AB8A0F36DBA}" srcOrd="20" destOrd="0" presId="urn:microsoft.com/office/officeart/2005/8/layout/vList2"/>
    <dgm:cxn modelId="{CDAF1BC1-4721-4F40-AD2F-EB8061B33687}" type="presParOf" srcId="{D7FB9F9C-CF2C-4CFB-9691-CCE72BF58AFB}" destId="{BF95E4C2-D8B8-4352-A509-3CA3CB4357AB}" srcOrd="21" destOrd="0" presId="urn:microsoft.com/office/officeart/2005/8/layout/vList2"/>
    <dgm:cxn modelId="{E5B595DF-CD3E-417E-8E66-A9D030CFE588}" type="presParOf" srcId="{D7FB9F9C-CF2C-4CFB-9691-CCE72BF58AFB}" destId="{324514B8-A004-4A03-8AF6-3155A2B18C40}" srcOrd="22" destOrd="0" presId="urn:microsoft.com/office/officeart/2005/8/layout/vList2"/>
    <dgm:cxn modelId="{6ED68BC4-D803-40E6-B494-FE16605320FF}" type="presParOf" srcId="{D7FB9F9C-CF2C-4CFB-9691-CCE72BF58AFB}" destId="{BB49FC93-461C-43C6-A673-CED1559E8011}" srcOrd="23" destOrd="0" presId="urn:microsoft.com/office/officeart/2005/8/layout/vList2"/>
    <dgm:cxn modelId="{46CF40C7-4DB4-4C4B-AECD-76CA0E61CD39}" type="presParOf" srcId="{D7FB9F9C-CF2C-4CFB-9691-CCE72BF58AFB}" destId="{5C091818-9AB4-4312-8719-D57EF4A0A10B}" srcOrd="24" destOrd="0" presId="urn:microsoft.com/office/officeart/2005/8/layout/vList2"/>
    <dgm:cxn modelId="{D75E932F-99DC-46C0-8EFE-F305A3CE0BD1}" type="presParOf" srcId="{D7FB9F9C-CF2C-4CFB-9691-CCE72BF58AFB}" destId="{604A8105-A5A0-479B-B0B2-E153B00D256B}" srcOrd="25" destOrd="0" presId="urn:microsoft.com/office/officeart/2005/8/layout/vList2"/>
    <dgm:cxn modelId="{EC26BEA7-74A1-4358-A3CA-413977422BE8}" type="presParOf" srcId="{D7FB9F9C-CF2C-4CFB-9691-CCE72BF58AFB}" destId="{DA3CF3FE-470B-4BD2-81F4-4D620AD44983}" srcOrd="26" destOrd="0" presId="urn:microsoft.com/office/officeart/2005/8/layout/vList2"/>
    <dgm:cxn modelId="{D10CE6B9-8789-479E-8A19-5C8E5736C6CF}" type="presParOf" srcId="{D7FB9F9C-CF2C-4CFB-9691-CCE72BF58AFB}" destId="{FC451CFD-EB2E-43B4-8066-F96B828C5267}" srcOrd="27" destOrd="0" presId="urn:microsoft.com/office/officeart/2005/8/layout/vList2"/>
    <dgm:cxn modelId="{69426841-020E-4834-B2F5-4B0E08B0D873}" type="presParOf" srcId="{D7FB9F9C-CF2C-4CFB-9691-CCE72BF58AFB}" destId="{C2DADEC4-4DA7-4D3F-8C1D-7855BBA9B197}" srcOrd="28" destOrd="0" presId="urn:microsoft.com/office/officeart/2005/8/layout/vList2"/>
    <dgm:cxn modelId="{E663A475-44CD-4556-81D4-14026D856144}" type="presParOf" srcId="{D7FB9F9C-CF2C-4CFB-9691-CCE72BF58AFB}" destId="{B2090AA1-ABBC-47E6-965A-D3F4568D9705}" srcOrd="29" destOrd="0" presId="urn:microsoft.com/office/officeart/2005/8/layout/vList2"/>
    <dgm:cxn modelId="{2BB3F9D3-693B-4CA3-8DC1-A103AE8EE583}" type="presParOf" srcId="{D7FB9F9C-CF2C-4CFB-9691-CCE72BF58AFB}" destId="{398ABC1A-3CA2-41BB-833A-1D2C281BF56F}" srcOrd="30" destOrd="0" presId="urn:microsoft.com/office/officeart/2005/8/layout/vList2"/>
    <dgm:cxn modelId="{5CF241A8-075B-4774-9D19-ED2FF51AEFC4}" type="presParOf" srcId="{D7FB9F9C-CF2C-4CFB-9691-CCE72BF58AFB}" destId="{5A03CBB9-026A-4465-BB4A-7D89FC2DC21C}" srcOrd="31" destOrd="0" presId="urn:microsoft.com/office/officeart/2005/8/layout/vList2"/>
    <dgm:cxn modelId="{8025CBF0-C21B-49FD-88E2-9349B454690D}" type="presParOf" srcId="{D7FB9F9C-CF2C-4CFB-9691-CCE72BF58AFB}" destId="{ECE42604-DD72-49BD-BD3E-7DD6D2C26D23}" srcOrd="32" destOrd="0" presId="urn:microsoft.com/office/officeart/2005/8/layout/vList2"/>
    <dgm:cxn modelId="{C3CD347A-5B9E-4E62-A9C4-5BC2A6E6872B}" type="presParOf" srcId="{D7FB9F9C-CF2C-4CFB-9691-CCE72BF58AFB}" destId="{2D0D48BB-C013-4449-8ADC-97715308DC01}" srcOrd="33" destOrd="0" presId="urn:microsoft.com/office/officeart/2005/8/layout/vList2"/>
    <dgm:cxn modelId="{13E5EF8E-C045-4D03-B525-944144AA82D8}" type="presParOf" srcId="{D7FB9F9C-CF2C-4CFB-9691-CCE72BF58AFB}" destId="{8EB39232-25F4-4405-9D89-633B8BAFB649}" srcOrd="34" destOrd="0" presId="urn:microsoft.com/office/officeart/2005/8/layout/vList2"/>
    <dgm:cxn modelId="{9EE6E2E3-82DA-45AD-83FE-E6DC54C8DEC9}" type="presParOf" srcId="{D7FB9F9C-CF2C-4CFB-9691-CCE72BF58AFB}" destId="{857A503B-ECDD-4E98-A483-8FE5315A96E5}" srcOrd="35" destOrd="0" presId="urn:microsoft.com/office/officeart/2005/8/layout/vList2"/>
    <dgm:cxn modelId="{28F51019-8912-41B0-B579-4FB5711083F3}" type="presParOf" srcId="{D7FB9F9C-CF2C-4CFB-9691-CCE72BF58AFB}" destId="{86C4D5C2-BCAE-4BB4-97E6-7DDE5CC873CE}" srcOrd="36" destOrd="0" presId="urn:microsoft.com/office/officeart/2005/8/layout/vList2"/>
    <dgm:cxn modelId="{09930313-EA07-4CB8-A625-959FA0D3C796}" type="presParOf" srcId="{D7FB9F9C-CF2C-4CFB-9691-CCE72BF58AFB}" destId="{D36B0E0B-AC0A-44C9-861D-56FC7243D6AF}" srcOrd="37" destOrd="0" presId="urn:microsoft.com/office/officeart/2005/8/layout/vList2"/>
    <dgm:cxn modelId="{63E4A446-749F-4918-B8BF-A85D718D41E8}" type="presParOf" srcId="{D7FB9F9C-CF2C-4CFB-9691-CCE72BF58AFB}" destId="{0DAA8CD7-1487-43B1-9989-480399CB524B}" srcOrd="38" destOrd="0" presId="urn:microsoft.com/office/officeart/2005/8/layout/vList2"/>
    <dgm:cxn modelId="{39751E99-723F-4FCC-837D-23EB2D8FEB77}" type="presParOf" srcId="{D7FB9F9C-CF2C-4CFB-9691-CCE72BF58AFB}" destId="{FCE77973-7337-44A6-838D-C7E7F557520E}" srcOrd="3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3FC4DE-4774-46C0-8446-DBB17C0690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82D99E83-601C-46E0-AB03-1095F74E0D3D}">
      <dgm:prSet phldrT="[Metin]"/>
      <dgm:spPr/>
      <dgm:t>
        <a:bodyPr/>
        <a:lstStyle/>
        <a:p>
          <a:r>
            <a:rPr lang="tr-TR" dirty="0"/>
            <a:t>PRINTING PRESS</a:t>
          </a:r>
        </a:p>
      </dgm:t>
    </dgm:pt>
    <dgm:pt modelId="{14C4C7AD-1AA8-4E6F-BF7F-8E877FF7663E}" type="parTrans" cxnId="{903DE506-CF1C-4751-A690-3BA1FA9FCD3C}">
      <dgm:prSet/>
      <dgm:spPr/>
      <dgm:t>
        <a:bodyPr/>
        <a:lstStyle/>
        <a:p>
          <a:endParaRPr lang="tr-TR"/>
        </a:p>
      </dgm:t>
    </dgm:pt>
    <dgm:pt modelId="{CF376436-3431-42D6-9372-F3EA6453C6F0}" type="sibTrans" cxnId="{903DE506-CF1C-4751-A690-3BA1FA9FCD3C}">
      <dgm:prSet/>
      <dgm:spPr/>
      <dgm:t>
        <a:bodyPr/>
        <a:lstStyle/>
        <a:p>
          <a:endParaRPr lang="tr-TR"/>
        </a:p>
      </dgm:t>
    </dgm:pt>
    <dgm:pt modelId="{14E2D1A1-21FB-41DD-8046-F8FED16008B4}">
      <dgm:prSet phldrT="[Metin]"/>
      <dgm:spPr/>
      <dgm:t>
        <a:bodyPr/>
        <a:lstStyle/>
        <a:p>
          <a:r>
            <a:rPr lang="tr-TR" dirty="0"/>
            <a:t>1040 CHINA</a:t>
          </a:r>
        </a:p>
      </dgm:t>
    </dgm:pt>
    <dgm:pt modelId="{DA97994A-B1C8-4FA7-9A46-2EAFE56F5820}" type="parTrans" cxnId="{52B611B2-CD15-4F5C-B348-29E4F88A7895}">
      <dgm:prSet/>
      <dgm:spPr/>
      <dgm:t>
        <a:bodyPr/>
        <a:lstStyle/>
        <a:p>
          <a:endParaRPr lang="tr-TR"/>
        </a:p>
      </dgm:t>
    </dgm:pt>
    <dgm:pt modelId="{ED5D90F0-E7C9-4A53-B14B-054D1BA42B47}" type="sibTrans" cxnId="{52B611B2-CD15-4F5C-B348-29E4F88A7895}">
      <dgm:prSet/>
      <dgm:spPr/>
      <dgm:t>
        <a:bodyPr/>
        <a:lstStyle/>
        <a:p>
          <a:endParaRPr lang="tr-TR"/>
        </a:p>
      </dgm:t>
    </dgm:pt>
    <dgm:pt modelId="{4122DEA2-AB60-4015-AF27-520E53805D8A}">
      <dgm:prSet phldrT="[Metin]"/>
      <dgm:spPr/>
      <dgm:t>
        <a:bodyPr/>
        <a:lstStyle/>
        <a:p>
          <a:r>
            <a:rPr lang="tr-TR" dirty="0"/>
            <a:t>HEAVY PLOW (AGRIC.</a:t>
          </a:r>
        </a:p>
      </dgm:t>
    </dgm:pt>
    <dgm:pt modelId="{52A79E6A-550E-49FA-AA6D-EC21D7A92EE2}" type="parTrans" cxnId="{1A8BF7F7-DAC0-49F2-B635-9A9EFEC494DD}">
      <dgm:prSet/>
      <dgm:spPr/>
      <dgm:t>
        <a:bodyPr/>
        <a:lstStyle/>
        <a:p>
          <a:endParaRPr lang="tr-TR"/>
        </a:p>
      </dgm:t>
    </dgm:pt>
    <dgm:pt modelId="{EC503445-A7EC-47CA-9210-D28C39D5BB06}" type="sibTrans" cxnId="{1A8BF7F7-DAC0-49F2-B635-9A9EFEC494DD}">
      <dgm:prSet/>
      <dgm:spPr/>
      <dgm:t>
        <a:bodyPr/>
        <a:lstStyle/>
        <a:p>
          <a:endParaRPr lang="tr-TR"/>
        </a:p>
      </dgm:t>
    </dgm:pt>
    <dgm:pt modelId="{28E5B50F-63B2-40FC-AADF-EB7BDB057874}">
      <dgm:prSet phldrT="[Metin]"/>
      <dgm:spPr/>
      <dgm:t>
        <a:bodyPr/>
        <a:lstStyle/>
        <a:p>
          <a:r>
            <a:rPr lang="tr-TR" dirty="0"/>
            <a:t>9TH CENTURY</a:t>
          </a:r>
        </a:p>
      </dgm:t>
    </dgm:pt>
    <dgm:pt modelId="{E873D51F-4551-465D-B546-CD79959D4B86}" type="parTrans" cxnId="{01271946-F860-4EEE-86F1-D5D49E05F448}">
      <dgm:prSet/>
      <dgm:spPr/>
      <dgm:t>
        <a:bodyPr/>
        <a:lstStyle/>
        <a:p>
          <a:endParaRPr lang="tr-TR"/>
        </a:p>
      </dgm:t>
    </dgm:pt>
    <dgm:pt modelId="{EBE5E544-71A2-4E48-8DE0-990644DC4FBB}" type="sibTrans" cxnId="{01271946-F860-4EEE-86F1-D5D49E05F448}">
      <dgm:prSet/>
      <dgm:spPr/>
      <dgm:t>
        <a:bodyPr/>
        <a:lstStyle/>
        <a:p>
          <a:endParaRPr lang="tr-TR"/>
        </a:p>
      </dgm:t>
    </dgm:pt>
    <dgm:pt modelId="{438EE958-246A-4878-98E8-DACD3C3C35EC}">
      <dgm:prSet phldrT="[Metin]"/>
      <dgm:spPr/>
      <dgm:t>
        <a:bodyPr/>
        <a:lstStyle/>
        <a:p>
          <a:r>
            <a:rPr lang="tr-TR" dirty="0"/>
            <a:t>MECHANICAL CLOCKS</a:t>
          </a:r>
        </a:p>
      </dgm:t>
    </dgm:pt>
    <dgm:pt modelId="{30FE7420-EEC2-4125-B862-6E82E0A5D5B4}" type="parTrans" cxnId="{1246AB07-B495-4477-A467-2F491A7BE89F}">
      <dgm:prSet/>
      <dgm:spPr/>
      <dgm:t>
        <a:bodyPr/>
        <a:lstStyle/>
        <a:p>
          <a:endParaRPr lang="tr-TR"/>
        </a:p>
      </dgm:t>
    </dgm:pt>
    <dgm:pt modelId="{8D878C13-32F4-4D4C-AC83-462560C22C49}" type="sibTrans" cxnId="{1246AB07-B495-4477-A467-2F491A7BE89F}">
      <dgm:prSet/>
      <dgm:spPr/>
      <dgm:t>
        <a:bodyPr/>
        <a:lstStyle/>
        <a:p>
          <a:endParaRPr lang="tr-TR"/>
        </a:p>
      </dgm:t>
    </dgm:pt>
    <dgm:pt modelId="{3AA6E55F-CAFB-4F24-B683-53D5E0DFC78E}">
      <dgm:prSet phldrT="[Metin]"/>
      <dgm:spPr/>
      <dgm:t>
        <a:bodyPr/>
        <a:lstStyle/>
        <a:p>
          <a:r>
            <a:rPr lang="tr-TR" dirty="0"/>
            <a:t>1300</a:t>
          </a:r>
        </a:p>
      </dgm:t>
    </dgm:pt>
    <dgm:pt modelId="{B424DD97-79E6-41E1-857E-056A0DE00CDE}" type="parTrans" cxnId="{BC02FA4D-9B61-4884-A486-5687AE94291A}">
      <dgm:prSet/>
      <dgm:spPr/>
      <dgm:t>
        <a:bodyPr/>
        <a:lstStyle/>
        <a:p>
          <a:endParaRPr lang="tr-TR"/>
        </a:p>
      </dgm:t>
    </dgm:pt>
    <dgm:pt modelId="{4A2019D1-A125-4228-A099-D2E7CA33D6DC}" type="sibTrans" cxnId="{BC02FA4D-9B61-4884-A486-5687AE94291A}">
      <dgm:prSet/>
      <dgm:spPr/>
      <dgm:t>
        <a:bodyPr/>
        <a:lstStyle/>
        <a:p>
          <a:endParaRPr lang="tr-TR"/>
        </a:p>
      </dgm:t>
    </dgm:pt>
    <dgm:pt modelId="{2E6E6B7A-ABD8-4BC7-9623-09B79640FAD2}">
      <dgm:prSet phldrT="[Metin]"/>
      <dgm:spPr/>
      <dgm:t>
        <a:bodyPr/>
        <a:lstStyle/>
        <a:p>
          <a:r>
            <a:rPr lang="tr-TR" dirty="0"/>
            <a:t>PAPER MONEY</a:t>
          </a:r>
        </a:p>
      </dgm:t>
    </dgm:pt>
    <dgm:pt modelId="{BDB60692-509B-461C-9526-CC27B45E48B6}" type="parTrans" cxnId="{48A7BBEB-B2A3-4A41-8580-3FA904CE1ABA}">
      <dgm:prSet/>
      <dgm:spPr/>
      <dgm:t>
        <a:bodyPr/>
        <a:lstStyle/>
        <a:p>
          <a:endParaRPr lang="tr-TR"/>
        </a:p>
      </dgm:t>
    </dgm:pt>
    <dgm:pt modelId="{0D7195D3-835C-4179-BAC2-1801F7632EDF}" type="sibTrans" cxnId="{48A7BBEB-B2A3-4A41-8580-3FA904CE1ABA}">
      <dgm:prSet/>
      <dgm:spPr/>
      <dgm:t>
        <a:bodyPr/>
        <a:lstStyle/>
        <a:p>
          <a:endParaRPr lang="tr-TR"/>
        </a:p>
      </dgm:t>
    </dgm:pt>
    <dgm:pt modelId="{77B37483-63F4-40E9-9440-F8CF993C25B8}">
      <dgm:prSet phldrT="[Metin]"/>
      <dgm:spPr/>
      <dgm:t>
        <a:bodyPr/>
        <a:lstStyle/>
        <a:p>
          <a:r>
            <a:rPr lang="tr-TR" dirty="0"/>
            <a:t>1023 (LEGAL)</a:t>
          </a:r>
        </a:p>
      </dgm:t>
    </dgm:pt>
    <dgm:pt modelId="{9604A752-0EC9-4CBC-A3C6-95B400B2393C}" type="parTrans" cxnId="{292FBBF8-BE2C-423A-A243-BE8632769A45}">
      <dgm:prSet/>
      <dgm:spPr/>
      <dgm:t>
        <a:bodyPr/>
        <a:lstStyle/>
        <a:p>
          <a:endParaRPr lang="tr-TR"/>
        </a:p>
      </dgm:t>
    </dgm:pt>
    <dgm:pt modelId="{ABFB77BB-9152-4D4E-9A92-DF0E712B4CC4}" type="sibTrans" cxnId="{292FBBF8-BE2C-423A-A243-BE8632769A45}">
      <dgm:prSet/>
      <dgm:spPr/>
      <dgm:t>
        <a:bodyPr/>
        <a:lstStyle/>
        <a:p>
          <a:endParaRPr lang="tr-TR"/>
        </a:p>
      </dgm:t>
    </dgm:pt>
    <dgm:pt modelId="{45D2E4C8-8CBB-4B8D-A3B8-B9A289573A9B}">
      <dgm:prSet phldrT="[Metin]"/>
      <dgm:spPr/>
      <dgm:t>
        <a:bodyPr/>
        <a:lstStyle/>
        <a:p>
          <a:r>
            <a:rPr lang="tr-TR" dirty="0"/>
            <a:t>GUNPOWDER</a:t>
          </a:r>
        </a:p>
      </dgm:t>
    </dgm:pt>
    <dgm:pt modelId="{7E3C6DFE-8FC3-4FA2-A696-F853B3BAF796}" type="parTrans" cxnId="{9CF16A0C-DB4C-4698-B5C5-FA503191B745}">
      <dgm:prSet/>
      <dgm:spPr/>
      <dgm:t>
        <a:bodyPr/>
        <a:lstStyle/>
        <a:p>
          <a:endParaRPr lang="tr-TR"/>
        </a:p>
      </dgm:t>
    </dgm:pt>
    <dgm:pt modelId="{3056979F-798D-4286-A79C-E29DF94182F0}" type="sibTrans" cxnId="{9CF16A0C-DB4C-4698-B5C5-FA503191B745}">
      <dgm:prSet/>
      <dgm:spPr/>
      <dgm:t>
        <a:bodyPr/>
        <a:lstStyle/>
        <a:p>
          <a:endParaRPr lang="tr-TR"/>
        </a:p>
      </dgm:t>
    </dgm:pt>
    <dgm:pt modelId="{249EB79A-7077-45D9-B9A8-DACE3B32AA7E}">
      <dgm:prSet phldrT="[Metin]"/>
      <dgm:spPr/>
      <dgm:t>
        <a:bodyPr/>
        <a:lstStyle/>
        <a:p>
          <a:r>
            <a:rPr lang="tr-TR" dirty="0"/>
            <a:t>9TH CENTURY IN CHINA</a:t>
          </a:r>
        </a:p>
      </dgm:t>
    </dgm:pt>
    <dgm:pt modelId="{41C2BECD-11C5-4EDC-ADC3-E81B19CB9D45}" type="parTrans" cxnId="{8397E877-9B1A-4591-823B-1AC0597AE869}">
      <dgm:prSet/>
      <dgm:spPr/>
      <dgm:t>
        <a:bodyPr/>
        <a:lstStyle/>
        <a:p>
          <a:endParaRPr lang="tr-TR"/>
        </a:p>
      </dgm:t>
    </dgm:pt>
    <dgm:pt modelId="{D58DE1B0-B2FF-4663-AAB2-7AB670FDA076}" type="sibTrans" cxnId="{8397E877-9B1A-4591-823B-1AC0597AE869}">
      <dgm:prSet/>
      <dgm:spPr/>
      <dgm:t>
        <a:bodyPr/>
        <a:lstStyle/>
        <a:p>
          <a:endParaRPr lang="tr-TR"/>
        </a:p>
      </dgm:t>
    </dgm:pt>
    <dgm:pt modelId="{6B41B229-2734-4CB9-AA5B-7E2B00646CDB}">
      <dgm:prSet phldrT="[Metin]"/>
      <dgm:spPr/>
      <dgm:t>
        <a:bodyPr/>
        <a:lstStyle/>
        <a:p>
          <a:r>
            <a:rPr lang="tr-TR" dirty="0"/>
            <a:t>13TH CENTURY IN EUROPE</a:t>
          </a:r>
        </a:p>
      </dgm:t>
    </dgm:pt>
    <dgm:pt modelId="{C70C942F-1BDD-4E1D-9FA3-72BD060D488B}" type="parTrans" cxnId="{1722DF48-204A-4707-B191-AD893B061E34}">
      <dgm:prSet/>
      <dgm:spPr/>
      <dgm:t>
        <a:bodyPr/>
        <a:lstStyle/>
        <a:p>
          <a:endParaRPr lang="tr-TR"/>
        </a:p>
      </dgm:t>
    </dgm:pt>
    <dgm:pt modelId="{C073A9B4-9146-4A98-AC54-E43F9200EB61}" type="sibTrans" cxnId="{1722DF48-204A-4707-B191-AD893B061E34}">
      <dgm:prSet/>
      <dgm:spPr/>
      <dgm:t>
        <a:bodyPr/>
        <a:lstStyle/>
        <a:p>
          <a:endParaRPr lang="tr-TR"/>
        </a:p>
      </dgm:t>
    </dgm:pt>
    <dgm:pt modelId="{84E21115-E4D6-4326-A6D2-4C8AC72F6F17}">
      <dgm:prSet phldrT="[Metin]"/>
      <dgm:spPr/>
      <dgm:t>
        <a:bodyPr/>
        <a:lstStyle/>
        <a:p>
          <a:r>
            <a:rPr lang="tr-TR" dirty="0"/>
            <a:t>BLAST FURNACE</a:t>
          </a:r>
        </a:p>
      </dgm:t>
    </dgm:pt>
    <dgm:pt modelId="{3DC83B98-AD68-49F3-AA5E-D017EE4057FE}" type="parTrans" cxnId="{A6D20B11-5616-4E13-9F57-90691582DE2C}">
      <dgm:prSet/>
      <dgm:spPr/>
      <dgm:t>
        <a:bodyPr/>
        <a:lstStyle/>
        <a:p>
          <a:endParaRPr lang="tr-TR"/>
        </a:p>
      </dgm:t>
    </dgm:pt>
    <dgm:pt modelId="{59EB54EE-4ED4-4B21-AD5F-814CB076D29B}" type="sibTrans" cxnId="{A6D20B11-5616-4E13-9F57-90691582DE2C}">
      <dgm:prSet/>
      <dgm:spPr/>
      <dgm:t>
        <a:bodyPr/>
        <a:lstStyle/>
        <a:p>
          <a:endParaRPr lang="tr-TR"/>
        </a:p>
      </dgm:t>
    </dgm:pt>
    <dgm:pt modelId="{6A182277-321C-4243-BB48-F5A500E4117B}">
      <dgm:prSet phldrT="[Metin]"/>
      <dgm:spPr/>
      <dgm:t>
        <a:bodyPr/>
        <a:lstStyle/>
        <a:p>
          <a:r>
            <a:rPr lang="tr-TR" dirty="0"/>
            <a:t>1200s</a:t>
          </a:r>
        </a:p>
      </dgm:t>
    </dgm:pt>
    <dgm:pt modelId="{C5A3F4A7-2FF6-4007-91B2-FD3F6F49E2EA}" type="parTrans" cxnId="{6D7A5FBE-8AEC-4BD9-B1C1-ECCF2D3B7B4D}">
      <dgm:prSet/>
      <dgm:spPr/>
      <dgm:t>
        <a:bodyPr/>
        <a:lstStyle/>
        <a:p>
          <a:endParaRPr lang="tr-TR"/>
        </a:p>
      </dgm:t>
    </dgm:pt>
    <dgm:pt modelId="{9457F3D6-656B-47AB-9EEB-36C7199EA2A1}" type="sibTrans" cxnId="{6D7A5FBE-8AEC-4BD9-B1C1-ECCF2D3B7B4D}">
      <dgm:prSet/>
      <dgm:spPr/>
      <dgm:t>
        <a:bodyPr/>
        <a:lstStyle/>
        <a:p>
          <a:endParaRPr lang="tr-TR"/>
        </a:p>
      </dgm:t>
    </dgm:pt>
    <dgm:pt modelId="{FF580D7A-39B5-4EDF-B881-B549F656B14B}">
      <dgm:prSet phldrT="[Metin]"/>
      <dgm:spPr/>
      <dgm:t>
        <a:bodyPr/>
        <a:lstStyle/>
        <a:p>
          <a:r>
            <a:rPr lang="tr-TR" dirty="0"/>
            <a:t>LIQUOR</a:t>
          </a:r>
        </a:p>
      </dgm:t>
    </dgm:pt>
    <dgm:pt modelId="{CA676EA7-CCA6-4937-925F-0AA2850270C9}" type="parTrans" cxnId="{1FFE4322-620E-4DE5-BB36-607F0D667B63}">
      <dgm:prSet/>
      <dgm:spPr/>
      <dgm:t>
        <a:bodyPr/>
        <a:lstStyle/>
        <a:p>
          <a:endParaRPr lang="tr-TR"/>
        </a:p>
      </dgm:t>
    </dgm:pt>
    <dgm:pt modelId="{40DE2ADF-B8E4-4F1A-8D5E-BA24F88C8F25}" type="sibTrans" cxnId="{1FFE4322-620E-4DE5-BB36-607F0D667B63}">
      <dgm:prSet/>
      <dgm:spPr/>
      <dgm:t>
        <a:bodyPr/>
        <a:lstStyle/>
        <a:p>
          <a:endParaRPr lang="tr-TR"/>
        </a:p>
      </dgm:t>
    </dgm:pt>
    <dgm:pt modelId="{01CCFFE4-CF34-4B81-BB20-72810B49DA8C}">
      <dgm:prSet phldrT="[Metin]"/>
      <dgm:spPr/>
      <dgm:t>
        <a:bodyPr/>
        <a:lstStyle/>
        <a:p>
          <a:r>
            <a:rPr lang="tr-TR" dirty="0"/>
            <a:t>800</a:t>
          </a:r>
        </a:p>
      </dgm:t>
    </dgm:pt>
    <dgm:pt modelId="{4E77621C-9531-4A9E-A0AB-9515E523CCF9}" type="parTrans" cxnId="{42524499-D39F-4BBB-9781-C58042002B51}">
      <dgm:prSet/>
      <dgm:spPr/>
      <dgm:t>
        <a:bodyPr/>
        <a:lstStyle/>
        <a:p>
          <a:endParaRPr lang="tr-TR"/>
        </a:p>
      </dgm:t>
    </dgm:pt>
    <dgm:pt modelId="{987E972D-AEDF-4E88-99A4-85C8A251A89E}" type="sibTrans" cxnId="{42524499-D39F-4BBB-9781-C58042002B51}">
      <dgm:prSet/>
      <dgm:spPr/>
      <dgm:t>
        <a:bodyPr/>
        <a:lstStyle/>
        <a:p>
          <a:endParaRPr lang="tr-TR"/>
        </a:p>
      </dgm:t>
    </dgm:pt>
    <dgm:pt modelId="{E975D9DA-5CB0-4F6D-B6DC-6244665D75F4}">
      <dgm:prSet phldrT="[Metin]"/>
      <dgm:spPr/>
      <dgm:t>
        <a:bodyPr/>
        <a:lstStyle/>
        <a:p>
          <a:r>
            <a:rPr lang="tr-TR" dirty="0"/>
            <a:t>SPINNING WHEEL</a:t>
          </a:r>
        </a:p>
      </dgm:t>
    </dgm:pt>
    <dgm:pt modelId="{098C2040-A646-49E4-9989-A7B01B284D64}" type="parTrans" cxnId="{92E4D21C-BA72-41B1-A434-F409510C59F9}">
      <dgm:prSet/>
      <dgm:spPr/>
      <dgm:t>
        <a:bodyPr/>
        <a:lstStyle/>
        <a:p>
          <a:endParaRPr lang="tr-TR"/>
        </a:p>
      </dgm:t>
    </dgm:pt>
    <dgm:pt modelId="{9116676A-C3B9-4A57-AA8E-FF00CA24E54D}" type="sibTrans" cxnId="{92E4D21C-BA72-41B1-A434-F409510C59F9}">
      <dgm:prSet/>
      <dgm:spPr/>
      <dgm:t>
        <a:bodyPr/>
        <a:lstStyle/>
        <a:p>
          <a:endParaRPr lang="tr-TR"/>
        </a:p>
      </dgm:t>
    </dgm:pt>
    <dgm:pt modelId="{5FC8EA50-5EA4-4EF7-B6B1-89271E501094}">
      <dgm:prSet phldrT="[Metin]"/>
      <dgm:spPr/>
      <dgm:t>
        <a:bodyPr/>
        <a:lstStyle/>
        <a:p>
          <a:r>
            <a:rPr lang="tr-TR" dirty="0"/>
            <a:t>900-1000 FOR CLOTHING</a:t>
          </a:r>
        </a:p>
      </dgm:t>
    </dgm:pt>
    <dgm:pt modelId="{162BE7CA-8AE6-44A6-B9C6-673060507D77}" type="parTrans" cxnId="{1F6C2193-31FA-4751-B4AD-8918EC5A98CC}">
      <dgm:prSet/>
      <dgm:spPr/>
      <dgm:t>
        <a:bodyPr/>
        <a:lstStyle/>
        <a:p>
          <a:endParaRPr lang="tr-TR"/>
        </a:p>
      </dgm:t>
    </dgm:pt>
    <dgm:pt modelId="{10F21C63-D45E-47D2-8827-A7306523EC4F}" type="sibTrans" cxnId="{1F6C2193-31FA-4751-B4AD-8918EC5A98CC}">
      <dgm:prSet/>
      <dgm:spPr/>
      <dgm:t>
        <a:bodyPr/>
        <a:lstStyle/>
        <a:p>
          <a:endParaRPr lang="tr-TR"/>
        </a:p>
      </dgm:t>
    </dgm:pt>
    <dgm:pt modelId="{0C39DFCA-330B-4F35-A933-C6C18552B6C7}">
      <dgm:prSet phldrT="[Metin]"/>
      <dgm:spPr/>
      <dgm:t>
        <a:bodyPr/>
        <a:lstStyle/>
        <a:p>
          <a:r>
            <a:rPr lang="tr-TR" dirty="0"/>
            <a:t>TIDAL MILL</a:t>
          </a:r>
        </a:p>
      </dgm:t>
    </dgm:pt>
    <dgm:pt modelId="{5982CA9E-EEE1-44B9-A346-C44CBAC3F46A}" type="parTrans" cxnId="{98874EBB-7A5D-4911-B2D7-FD336DA45BCD}">
      <dgm:prSet/>
      <dgm:spPr/>
      <dgm:t>
        <a:bodyPr/>
        <a:lstStyle/>
        <a:p>
          <a:endParaRPr lang="tr-TR"/>
        </a:p>
      </dgm:t>
    </dgm:pt>
    <dgm:pt modelId="{65C7654C-09CD-4BF4-BD42-F452A2127B8C}" type="sibTrans" cxnId="{98874EBB-7A5D-4911-B2D7-FD336DA45BCD}">
      <dgm:prSet/>
      <dgm:spPr/>
      <dgm:t>
        <a:bodyPr/>
        <a:lstStyle/>
        <a:p>
          <a:endParaRPr lang="tr-TR"/>
        </a:p>
      </dgm:t>
    </dgm:pt>
    <dgm:pt modelId="{81BB0DB1-15D1-4901-92FB-7714021F0205}">
      <dgm:prSet phldrT="[Metin]"/>
      <dgm:spPr/>
      <dgm:t>
        <a:bodyPr/>
        <a:lstStyle/>
        <a:p>
          <a:r>
            <a:rPr lang="tr-TR" dirty="0"/>
            <a:t>600s IRELAND</a:t>
          </a:r>
        </a:p>
      </dgm:t>
    </dgm:pt>
    <dgm:pt modelId="{7096E06C-A1F6-4DC5-93B2-45D09C021B91}" type="parTrans" cxnId="{3C9B450C-E707-4367-92C0-D6F4BA92CEA9}">
      <dgm:prSet/>
      <dgm:spPr/>
      <dgm:t>
        <a:bodyPr/>
        <a:lstStyle/>
        <a:p>
          <a:endParaRPr lang="tr-TR"/>
        </a:p>
      </dgm:t>
    </dgm:pt>
    <dgm:pt modelId="{F7FC30B5-91BF-46FB-B459-38A34E789020}" type="sibTrans" cxnId="{3C9B450C-E707-4367-92C0-D6F4BA92CEA9}">
      <dgm:prSet/>
      <dgm:spPr/>
      <dgm:t>
        <a:bodyPr/>
        <a:lstStyle/>
        <a:p>
          <a:endParaRPr lang="tr-TR"/>
        </a:p>
      </dgm:t>
    </dgm:pt>
    <dgm:pt modelId="{CF052395-588E-48AA-942F-EB9319C9B3AA}">
      <dgm:prSet phldrT="[Metin]"/>
      <dgm:spPr/>
      <dgm:t>
        <a:bodyPr/>
        <a:lstStyle/>
        <a:p>
          <a:r>
            <a:rPr lang="tr-TR" dirty="0"/>
            <a:t>EYEGLASSES</a:t>
          </a:r>
        </a:p>
      </dgm:t>
    </dgm:pt>
    <dgm:pt modelId="{1AB45B66-901D-4511-A4B9-98FB7C6A1553}" type="parTrans" cxnId="{1A42E7FB-8EA7-4BA4-B360-9EB054A2E815}">
      <dgm:prSet/>
      <dgm:spPr/>
      <dgm:t>
        <a:bodyPr/>
        <a:lstStyle/>
        <a:p>
          <a:endParaRPr lang="tr-TR"/>
        </a:p>
      </dgm:t>
    </dgm:pt>
    <dgm:pt modelId="{E78E852C-91F7-416D-8893-85B8FE27C79F}" type="sibTrans" cxnId="{1A42E7FB-8EA7-4BA4-B360-9EB054A2E815}">
      <dgm:prSet/>
      <dgm:spPr/>
      <dgm:t>
        <a:bodyPr/>
        <a:lstStyle/>
        <a:p>
          <a:endParaRPr lang="tr-TR"/>
        </a:p>
      </dgm:t>
    </dgm:pt>
    <dgm:pt modelId="{FF457238-9695-499A-9610-95CFC36E8C59}">
      <dgm:prSet phldrT="[Metin]"/>
      <dgm:spPr/>
      <dgm:t>
        <a:bodyPr/>
        <a:lstStyle/>
        <a:p>
          <a:r>
            <a:rPr lang="tr-TR" dirty="0"/>
            <a:t>1206 ROMANS</a:t>
          </a:r>
        </a:p>
      </dgm:t>
    </dgm:pt>
    <dgm:pt modelId="{DA03A7F9-D6C2-42D2-8039-36A6361BD1DF}" type="parTrans" cxnId="{CE9496F8-2AA1-4E87-B823-8273AC5827FE}">
      <dgm:prSet/>
      <dgm:spPr/>
      <dgm:t>
        <a:bodyPr/>
        <a:lstStyle/>
        <a:p>
          <a:endParaRPr lang="tr-TR"/>
        </a:p>
      </dgm:t>
    </dgm:pt>
    <dgm:pt modelId="{5816F704-3278-48E8-8E0D-1D45893FEBF4}" type="sibTrans" cxnId="{CE9496F8-2AA1-4E87-B823-8273AC5827FE}">
      <dgm:prSet/>
      <dgm:spPr/>
      <dgm:t>
        <a:bodyPr/>
        <a:lstStyle/>
        <a:p>
          <a:endParaRPr lang="tr-TR"/>
        </a:p>
      </dgm:t>
    </dgm:pt>
    <dgm:pt modelId="{F36C5B64-3E73-47D1-89C3-8DC9EBE14E9D}">
      <dgm:prSet phldrT="[Metin]"/>
      <dgm:spPr/>
      <dgm:t>
        <a:bodyPr/>
        <a:lstStyle/>
        <a:p>
          <a:r>
            <a:rPr lang="tr-TR" dirty="0"/>
            <a:t>CANNON</a:t>
          </a:r>
        </a:p>
        <a:p>
          <a:r>
            <a:rPr lang="tr-TR" dirty="0"/>
            <a:t>	1128 CHINA</a:t>
          </a:r>
        </a:p>
      </dgm:t>
    </dgm:pt>
    <dgm:pt modelId="{C1951B8A-D165-4278-9F4F-6C3A1B0975EF}" type="parTrans" cxnId="{1511276E-2206-4960-93E4-7D417E0DC415}">
      <dgm:prSet/>
      <dgm:spPr/>
      <dgm:t>
        <a:bodyPr/>
        <a:lstStyle/>
        <a:p>
          <a:endParaRPr lang="tr-TR"/>
        </a:p>
      </dgm:t>
    </dgm:pt>
    <dgm:pt modelId="{448D6608-0B72-430A-9D3E-DA56E339DB7B}" type="sibTrans" cxnId="{1511276E-2206-4960-93E4-7D417E0DC415}">
      <dgm:prSet/>
      <dgm:spPr/>
      <dgm:t>
        <a:bodyPr/>
        <a:lstStyle/>
        <a:p>
          <a:endParaRPr lang="tr-TR"/>
        </a:p>
      </dgm:t>
    </dgm:pt>
    <dgm:pt modelId="{2A2EC6B6-1122-4672-9C5F-F86EF0BBB5CE}">
      <dgm:prSet phldrT="[Metin]"/>
      <dgm:spPr/>
      <dgm:t>
        <a:bodyPr/>
        <a:lstStyle/>
        <a:p>
          <a:r>
            <a:rPr lang="tr-TR" dirty="0"/>
            <a:t>ASTROLABE</a:t>
          </a:r>
        </a:p>
      </dgm:t>
    </dgm:pt>
    <dgm:pt modelId="{FBA7E7F4-7C80-4A75-8303-507CB0B1BF16}" type="parTrans" cxnId="{15ABFE7E-3E32-4595-8F19-E9266F0BC515}">
      <dgm:prSet/>
      <dgm:spPr/>
      <dgm:t>
        <a:bodyPr/>
        <a:lstStyle/>
        <a:p>
          <a:endParaRPr lang="tr-TR"/>
        </a:p>
      </dgm:t>
    </dgm:pt>
    <dgm:pt modelId="{C0370C49-18A7-40A5-BB97-F42ACD7F0398}" type="sibTrans" cxnId="{15ABFE7E-3E32-4595-8F19-E9266F0BC515}">
      <dgm:prSet/>
      <dgm:spPr/>
      <dgm:t>
        <a:bodyPr/>
        <a:lstStyle/>
        <a:p>
          <a:endParaRPr lang="tr-TR"/>
        </a:p>
      </dgm:t>
    </dgm:pt>
    <dgm:pt modelId="{F1D62A7B-E949-4948-9AF7-D88DBE415808}">
      <dgm:prSet phldrT="[Metin]"/>
      <dgm:spPr/>
      <dgm:t>
        <a:bodyPr/>
        <a:lstStyle/>
        <a:p>
          <a:r>
            <a:rPr lang="tr-TR" dirty="0"/>
            <a:t>EARLY COMPUTER FOR ASTRONOMY 600s</a:t>
          </a:r>
        </a:p>
      </dgm:t>
    </dgm:pt>
    <dgm:pt modelId="{0B5C018A-A376-46E3-B467-8BAEBF55E4F3}" type="parTrans" cxnId="{2DF4DDF7-EB63-4948-9E74-D21EF28AD604}">
      <dgm:prSet/>
      <dgm:spPr/>
      <dgm:t>
        <a:bodyPr/>
        <a:lstStyle/>
        <a:p>
          <a:endParaRPr lang="tr-TR"/>
        </a:p>
      </dgm:t>
    </dgm:pt>
    <dgm:pt modelId="{9F7641E3-D341-4D9E-88FD-5DBB229430E7}" type="sibTrans" cxnId="{2DF4DDF7-EB63-4948-9E74-D21EF28AD604}">
      <dgm:prSet/>
      <dgm:spPr/>
      <dgm:t>
        <a:bodyPr/>
        <a:lstStyle/>
        <a:p>
          <a:endParaRPr lang="tr-TR"/>
        </a:p>
      </dgm:t>
    </dgm:pt>
    <dgm:pt modelId="{FEED3459-8FE2-4FA1-8204-16896D2DE0BE}">
      <dgm:prSet phldrT="[Metin]"/>
      <dgm:spPr/>
      <dgm:t>
        <a:bodyPr/>
        <a:lstStyle/>
        <a:p>
          <a:r>
            <a:rPr lang="tr-TR" dirty="0"/>
            <a:t>COMPASS</a:t>
          </a:r>
        </a:p>
      </dgm:t>
    </dgm:pt>
    <dgm:pt modelId="{79A6C335-FB8C-4171-8A70-C2C461E49C37}" type="parTrans" cxnId="{BE19CC57-12DA-4B73-9543-ACCE0B14FC15}">
      <dgm:prSet/>
      <dgm:spPr/>
      <dgm:t>
        <a:bodyPr/>
        <a:lstStyle/>
        <a:p>
          <a:endParaRPr lang="tr-TR"/>
        </a:p>
      </dgm:t>
    </dgm:pt>
    <dgm:pt modelId="{580174DC-2152-42A8-B339-C55D3A816F35}" type="sibTrans" cxnId="{BE19CC57-12DA-4B73-9543-ACCE0B14FC15}">
      <dgm:prSet/>
      <dgm:spPr/>
      <dgm:t>
        <a:bodyPr/>
        <a:lstStyle/>
        <a:p>
          <a:endParaRPr lang="tr-TR"/>
        </a:p>
      </dgm:t>
    </dgm:pt>
    <dgm:pt modelId="{6116CA78-3930-4A15-8764-5C90A2A3F2E3}">
      <dgm:prSet phldrT="[Metin]"/>
      <dgm:spPr/>
      <dgm:t>
        <a:bodyPr/>
        <a:lstStyle/>
        <a:p>
          <a:r>
            <a:rPr lang="tr-TR" dirty="0"/>
            <a:t>800s</a:t>
          </a:r>
        </a:p>
      </dgm:t>
    </dgm:pt>
    <dgm:pt modelId="{9C3F2474-3D68-4466-B5E7-2DC407317E2B}" type="parTrans" cxnId="{9E5917E3-90C5-41ED-90C5-54F4AA318391}">
      <dgm:prSet/>
      <dgm:spPr/>
      <dgm:t>
        <a:bodyPr/>
        <a:lstStyle/>
        <a:p>
          <a:endParaRPr lang="tr-TR"/>
        </a:p>
      </dgm:t>
    </dgm:pt>
    <dgm:pt modelId="{DC8D6D6F-CE47-49D2-AD44-33EE36F54F6D}" type="sibTrans" cxnId="{9E5917E3-90C5-41ED-90C5-54F4AA318391}">
      <dgm:prSet/>
      <dgm:spPr/>
      <dgm:t>
        <a:bodyPr/>
        <a:lstStyle/>
        <a:p>
          <a:endParaRPr lang="tr-TR"/>
        </a:p>
      </dgm:t>
    </dgm:pt>
    <dgm:pt modelId="{8A848132-7F45-48CB-9A1A-34BA726F3D63}">
      <dgm:prSet phldrT="[Metin]"/>
      <dgm:spPr/>
      <dgm:t>
        <a:bodyPr/>
        <a:lstStyle/>
        <a:p>
          <a:r>
            <a:rPr lang="tr-TR" dirty="0"/>
            <a:t>SAWMILL</a:t>
          </a:r>
        </a:p>
      </dgm:t>
    </dgm:pt>
    <dgm:pt modelId="{D7219D7B-6CB5-4DFC-ABAE-510ADC81B505}" type="parTrans" cxnId="{5F3D34C8-54A0-4556-A402-E8E87EF7C9F6}">
      <dgm:prSet/>
      <dgm:spPr/>
      <dgm:t>
        <a:bodyPr/>
        <a:lstStyle/>
        <a:p>
          <a:endParaRPr lang="tr-TR"/>
        </a:p>
      </dgm:t>
    </dgm:pt>
    <dgm:pt modelId="{05AE0D76-C0EB-4710-A808-FA98432821FA}" type="sibTrans" cxnId="{5F3D34C8-54A0-4556-A402-E8E87EF7C9F6}">
      <dgm:prSet/>
      <dgm:spPr/>
      <dgm:t>
        <a:bodyPr/>
        <a:lstStyle/>
        <a:p>
          <a:endParaRPr lang="tr-TR"/>
        </a:p>
      </dgm:t>
    </dgm:pt>
    <dgm:pt modelId="{A9C6BE66-0912-475C-B0D8-A93F3D8B59B6}">
      <dgm:prSet phldrT="[Metin]"/>
      <dgm:spPr/>
      <dgm:t>
        <a:bodyPr/>
        <a:lstStyle/>
        <a:p>
          <a:r>
            <a:rPr lang="tr-TR" dirty="0"/>
            <a:t>SHIPMAKING 1328 </a:t>
          </a:r>
        </a:p>
      </dgm:t>
    </dgm:pt>
    <dgm:pt modelId="{B0DE63F1-11FF-448F-81C0-399209914796}" type="parTrans" cxnId="{4434CCFA-F9B5-4861-93BA-B46F4C5F1CCA}">
      <dgm:prSet/>
      <dgm:spPr/>
      <dgm:t>
        <a:bodyPr/>
        <a:lstStyle/>
        <a:p>
          <a:endParaRPr lang="tr-TR"/>
        </a:p>
      </dgm:t>
    </dgm:pt>
    <dgm:pt modelId="{3D339027-174A-468C-96F6-105490A9B02E}" type="sibTrans" cxnId="{4434CCFA-F9B5-4861-93BA-B46F4C5F1CCA}">
      <dgm:prSet/>
      <dgm:spPr/>
      <dgm:t>
        <a:bodyPr/>
        <a:lstStyle/>
        <a:p>
          <a:endParaRPr lang="tr-TR"/>
        </a:p>
      </dgm:t>
    </dgm:pt>
    <dgm:pt modelId="{82F636F9-DF9C-4777-9B44-7D24DE833CD1}">
      <dgm:prSet phldrT="[Metin]"/>
      <dgm:spPr/>
      <dgm:t>
        <a:bodyPr/>
        <a:lstStyle/>
        <a:p>
          <a:r>
            <a:rPr lang="tr-TR" dirty="0"/>
            <a:t>HINDU ARABIC NUMBERING</a:t>
          </a:r>
        </a:p>
      </dgm:t>
    </dgm:pt>
    <dgm:pt modelId="{FF62BFC2-462B-4B2E-B8F4-B5B5E1446106}" type="parTrans" cxnId="{4DCE85AD-D7D0-4054-9B2A-59DD6A82D15A}">
      <dgm:prSet/>
      <dgm:spPr/>
      <dgm:t>
        <a:bodyPr/>
        <a:lstStyle/>
        <a:p>
          <a:endParaRPr lang="tr-TR"/>
        </a:p>
      </dgm:t>
    </dgm:pt>
    <dgm:pt modelId="{0476FEFE-6209-4864-94B0-26AD04E1D3AA}" type="sibTrans" cxnId="{4DCE85AD-D7D0-4054-9B2A-59DD6A82D15A}">
      <dgm:prSet/>
      <dgm:spPr/>
      <dgm:t>
        <a:bodyPr/>
        <a:lstStyle/>
        <a:p>
          <a:endParaRPr lang="tr-TR"/>
        </a:p>
      </dgm:t>
    </dgm:pt>
    <dgm:pt modelId="{4FF7080E-1D73-4957-A4F9-FDBF01C3B3A9}">
      <dgm:prSet phldrT="[Metin]"/>
      <dgm:spPr/>
      <dgm:t>
        <a:bodyPr/>
        <a:lstStyle/>
        <a:p>
          <a:r>
            <a:rPr lang="tr-TR" dirty="0"/>
            <a:t>LEONARDO FIBONACCI INVENTED IN 1202</a:t>
          </a:r>
        </a:p>
      </dgm:t>
    </dgm:pt>
    <dgm:pt modelId="{5A7FFEB8-C2DD-472B-A06F-AC14946B7E45}" type="parTrans" cxnId="{2225451F-D071-4934-B889-4AFDBB59763A}">
      <dgm:prSet/>
      <dgm:spPr/>
      <dgm:t>
        <a:bodyPr/>
        <a:lstStyle/>
        <a:p>
          <a:endParaRPr lang="tr-TR"/>
        </a:p>
      </dgm:t>
    </dgm:pt>
    <dgm:pt modelId="{9ED6CA36-098B-44D0-8963-9D5E7CB6C0C9}" type="sibTrans" cxnId="{2225451F-D071-4934-B889-4AFDBB59763A}">
      <dgm:prSet/>
      <dgm:spPr/>
      <dgm:t>
        <a:bodyPr/>
        <a:lstStyle/>
        <a:p>
          <a:endParaRPr lang="tr-TR"/>
        </a:p>
      </dgm:t>
    </dgm:pt>
    <dgm:pt modelId="{EED0BEDC-6A9C-4C54-B7EE-6DFA1D63015D}">
      <dgm:prSet phldrT="[Metin]"/>
      <dgm:spPr/>
      <dgm:t>
        <a:bodyPr/>
        <a:lstStyle/>
        <a:p>
          <a:r>
            <a:rPr lang="tr-TR" dirty="0"/>
            <a:t>SCALE ARMOUR</a:t>
          </a:r>
        </a:p>
      </dgm:t>
    </dgm:pt>
    <dgm:pt modelId="{D02E9D03-7C87-46E0-9CB1-D39EABF30292}" type="parTrans" cxnId="{F1DB9E44-1811-414B-AE20-A0D4AFDD9519}">
      <dgm:prSet/>
      <dgm:spPr/>
      <dgm:t>
        <a:bodyPr/>
        <a:lstStyle/>
        <a:p>
          <a:endParaRPr lang="tr-TR"/>
        </a:p>
      </dgm:t>
    </dgm:pt>
    <dgm:pt modelId="{C31B19D5-411C-4E87-BC1A-399D02FFC5BA}" type="sibTrans" cxnId="{F1DB9E44-1811-414B-AE20-A0D4AFDD9519}">
      <dgm:prSet/>
      <dgm:spPr/>
      <dgm:t>
        <a:bodyPr/>
        <a:lstStyle/>
        <a:p>
          <a:endParaRPr lang="tr-TR"/>
        </a:p>
      </dgm:t>
    </dgm:pt>
    <dgm:pt modelId="{E0F8C02D-7AF2-4D72-9A04-EE84E51D8472}">
      <dgm:prSet phldrT="[Metin]"/>
      <dgm:spPr/>
      <dgm:t>
        <a:bodyPr/>
        <a:lstStyle/>
        <a:p>
          <a:r>
            <a:rPr lang="tr-TR" dirty="0"/>
            <a:t>1200</a:t>
          </a:r>
        </a:p>
      </dgm:t>
    </dgm:pt>
    <dgm:pt modelId="{685E4188-A763-405B-B6FF-EA6C7C6774DB}" type="parTrans" cxnId="{4B4BB6ED-774D-43C8-B085-F5A062617D2C}">
      <dgm:prSet/>
      <dgm:spPr/>
      <dgm:t>
        <a:bodyPr/>
        <a:lstStyle/>
        <a:p>
          <a:endParaRPr lang="tr-TR"/>
        </a:p>
      </dgm:t>
    </dgm:pt>
    <dgm:pt modelId="{A8F4A6FB-4D7B-4127-9775-50BF76602BC9}" type="sibTrans" cxnId="{4B4BB6ED-774D-43C8-B085-F5A062617D2C}">
      <dgm:prSet/>
      <dgm:spPr/>
      <dgm:t>
        <a:bodyPr/>
        <a:lstStyle/>
        <a:p>
          <a:endParaRPr lang="tr-TR"/>
        </a:p>
      </dgm:t>
    </dgm:pt>
    <dgm:pt modelId="{5A3F3937-E497-4341-A70A-9AD8D46C5DAC}">
      <dgm:prSet phldrT="[Metin]"/>
      <dgm:spPr/>
      <dgm:t>
        <a:bodyPr/>
        <a:lstStyle/>
        <a:p>
          <a:r>
            <a:rPr lang="tr-TR" dirty="0"/>
            <a:t>PLATE ARMOUR</a:t>
          </a:r>
        </a:p>
      </dgm:t>
    </dgm:pt>
    <dgm:pt modelId="{B30AD3EF-A04E-4FE9-9226-C74E164A7DA5}" type="parTrans" cxnId="{D7852112-8C0D-4DFA-B8E2-62B08DE11E7F}">
      <dgm:prSet/>
      <dgm:spPr/>
      <dgm:t>
        <a:bodyPr/>
        <a:lstStyle/>
        <a:p>
          <a:endParaRPr lang="tr-TR"/>
        </a:p>
      </dgm:t>
    </dgm:pt>
    <dgm:pt modelId="{C2322620-45BB-4AA4-95ED-D56260108460}" type="sibTrans" cxnId="{D7852112-8C0D-4DFA-B8E2-62B08DE11E7F}">
      <dgm:prSet/>
      <dgm:spPr/>
      <dgm:t>
        <a:bodyPr/>
        <a:lstStyle/>
        <a:p>
          <a:endParaRPr lang="tr-TR"/>
        </a:p>
      </dgm:t>
    </dgm:pt>
    <dgm:pt modelId="{878465EE-5AD7-479E-8183-788F564D96AB}">
      <dgm:prSet phldrT="[Metin]"/>
      <dgm:spPr/>
      <dgm:t>
        <a:bodyPr/>
        <a:lstStyle/>
        <a:p>
          <a:r>
            <a:rPr lang="tr-TR" dirty="0"/>
            <a:t>1400</a:t>
          </a:r>
        </a:p>
      </dgm:t>
    </dgm:pt>
    <dgm:pt modelId="{C51A4D9F-B199-44E9-A459-2734DCB8F342}" type="parTrans" cxnId="{1D53342E-7785-425D-A7F1-002F6F780DFD}">
      <dgm:prSet/>
      <dgm:spPr/>
      <dgm:t>
        <a:bodyPr/>
        <a:lstStyle/>
        <a:p>
          <a:endParaRPr lang="tr-TR"/>
        </a:p>
      </dgm:t>
    </dgm:pt>
    <dgm:pt modelId="{C899B0F2-DDA5-4A17-92A1-F41DD5ABBD98}" type="sibTrans" cxnId="{1D53342E-7785-425D-A7F1-002F6F780DFD}">
      <dgm:prSet/>
      <dgm:spPr/>
      <dgm:t>
        <a:bodyPr/>
        <a:lstStyle/>
        <a:p>
          <a:endParaRPr lang="tr-TR"/>
        </a:p>
      </dgm:t>
    </dgm:pt>
    <dgm:pt modelId="{C6C95F4D-4DB1-4063-9A8B-91729E9EBD32}">
      <dgm:prSet phldrT="[Metin]"/>
      <dgm:spPr/>
      <dgm:t>
        <a:bodyPr/>
        <a:lstStyle/>
        <a:p>
          <a:r>
            <a:rPr lang="tr-TR" dirty="0"/>
            <a:t>GRINDSTONES</a:t>
          </a:r>
        </a:p>
      </dgm:t>
    </dgm:pt>
    <dgm:pt modelId="{9D3D8654-BD48-476A-B10E-6B6CC53ACD52}" type="parTrans" cxnId="{723F097D-3AE8-46E2-9F20-4EBE1EDB1D1D}">
      <dgm:prSet/>
      <dgm:spPr/>
      <dgm:t>
        <a:bodyPr/>
        <a:lstStyle/>
        <a:p>
          <a:endParaRPr lang="tr-TR"/>
        </a:p>
      </dgm:t>
    </dgm:pt>
    <dgm:pt modelId="{71AEB750-1871-430B-945A-658A6AA691B6}" type="sibTrans" cxnId="{723F097D-3AE8-46E2-9F20-4EBE1EDB1D1D}">
      <dgm:prSet/>
      <dgm:spPr/>
      <dgm:t>
        <a:bodyPr/>
        <a:lstStyle/>
        <a:p>
          <a:endParaRPr lang="tr-TR"/>
        </a:p>
      </dgm:t>
    </dgm:pt>
    <dgm:pt modelId="{AE272C7F-A322-4646-B1FD-1FF3C4B72D87}">
      <dgm:prSet phldrT="[Metin]"/>
      <dgm:spPr/>
      <dgm:t>
        <a:bodyPr/>
        <a:lstStyle/>
        <a:p>
          <a:r>
            <a:rPr lang="tr-TR" dirty="0"/>
            <a:t>834</a:t>
          </a:r>
        </a:p>
      </dgm:t>
    </dgm:pt>
    <dgm:pt modelId="{BCC87808-E9AA-401F-8421-34B0B24BB3D6}" type="parTrans" cxnId="{F5FC7924-670C-45D2-B845-514A227939F6}">
      <dgm:prSet/>
      <dgm:spPr/>
      <dgm:t>
        <a:bodyPr/>
        <a:lstStyle/>
        <a:p>
          <a:endParaRPr lang="tr-TR"/>
        </a:p>
      </dgm:t>
    </dgm:pt>
    <dgm:pt modelId="{7A5DD97E-EEA2-4808-B2D7-97FE4750026A}" type="sibTrans" cxnId="{F5FC7924-670C-45D2-B845-514A227939F6}">
      <dgm:prSet/>
      <dgm:spPr/>
      <dgm:t>
        <a:bodyPr/>
        <a:lstStyle/>
        <a:p>
          <a:endParaRPr lang="tr-TR"/>
        </a:p>
      </dgm:t>
    </dgm:pt>
    <dgm:pt modelId="{AC3B1326-9B0A-46D9-A1F2-5158661F74A3}">
      <dgm:prSet phldrT="[Metin]"/>
      <dgm:spPr/>
      <dgm:t>
        <a:bodyPr/>
        <a:lstStyle/>
        <a:p>
          <a:r>
            <a:rPr lang="tr-TR" dirty="0"/>
            <a:t>CHESS</a:t>
          </a:r>
        </a:p>
      </dgm:t>
    </dgm:pt>
    <dgm:pt modelId="{5FFECC50-D42A-4919-9524-B670E35A2565}" type="parTrans" cxnId="{BE1D2462-A8D7-4F34-ACED-29B970D0DEA5}">
      <dgm:prSet/>
      <dgm:spPr/>
      <dgm:t>
        <a:bodyPr/>
        <a:lstStyle/>
        <a:p>
          <a:endParaRPr lang="tr-TR"/>
        </a:p>
      </dgm:t>
    </dgm:pt>
    <dgm:pt modelId="{5C0585B2-6336-4AB5-A505-ADBA7D495C32}" type="sibTrans" cxnId="{BE1D2462-A8D7-4F34-ACED-29B970D0DEA5}">
      <dgm:prSet/>
      <dgm:spPr/>
      <dgm:t>
        <a:bodyPr/>
        <a:lstStyle/>
        <a:p>
          <a:endParaRPr lang="tr-TR"/>
        </a:p>
      </dgm:t>
    </dgm:pt>
    <dgm:pt modelId="{4CDC185B-87C2-4D11-B6D7-00B1439D4276}">
      <dgm:prSet phldrT="[Metin]"/>
      <dgm:spPr/>
      <dgm:t>
        <a:bodyPr/>
        <a:lstStyle/>
        <a:p>
          <a:r>
            <a:rPr lang="tr-TR" dirty="0"/>
            <a:t>1450</a:t>
          </a:r>
        </a:p>
      </dgm:t>
    </dgm:pt>
    <dgm:pt modelId="{50057FD9-2E57-402F-AC6C-4518BD1EC48F}" type="parTrans" cxnId="{A61458F8-10C3-4AA6-BDBB-9919BFF0EAA1}">
      <dgm:prSet/>
      <dgm:spPr/>
      <dgm:t>
        <a:bodyPr/>
        <a:lstStyle/>
        <a:p>
          <a:endParaRPr lang="tr-TR"/>
        </a:p>
      </dgm:t>
    </dgm:pt>
    <dgm:pt modelId="{A0A977C3-D15F-4A85-98E6-25DC4B563881}" type="sibTrans" cxnId="{A61458F8-10C3-4AA6-BDBB-9919BFF0EAA1}">
      <dgm:prSet/>
      <dgm:spPr/>
      <dgm:t>
        <a:bodyPr/>
        <a:lstStyle/>
        <a:p>
          <a:endParaRPr lang="tr-TR"/>
        </a:p>
      </dgm:t>
    </dgm:pt>
    <dgm:pt modelId="{6D954F70-BE28-45C3-ABF2-E7FC08ACFA55}">
      <dgm:prSet phldrT="[Metin]"/>
      <dgm:spPr/>
      <dgm:t>
        <a:bodyPr/>
        <a:lstStyle/>
        <a:p>
          <a:r>
            <a:rPr lang="tr-TR" dirty="0"/>
            <a:t>UNIVERSITY</a:t>
          </a:r>
        </a:p>
      </dgm:t>
    </dgm:pt>
    <dgm:pt modelId="{E2213028-F806-4789-B83B-9A1671FD22C4}" type="parTrans" cxnId="{8529CA9F-1BBC-49A8-AC4F-D1D7F8661D51}">
      <dgm:prSet/>
      <dgm:spPr/>
      <dgm:t>
        <a:bodyPr/>
        <a:lstStyle/>
        <a:p>
          <a:endParaRPr lang="tr-TR"/>
        </a:p>
      </dgm:t>
    </dgm:pt>
    <dgm:pt modelId="{DDF84D85-3B9D-465A-8BBA-8D27011E5B82}" type="sibTrans" cxnId="{8529CA9F-1BBC-49A8-AC4F-D1D7F8661D51}">
      <dgm:prSet/>
      <dgm:spPr/>
      <dgm:t>
        <a:bodyPr/>
        <a:lstStyle/>
        <a:p>
          <a:endParaRPr lang="tr-TR"/>
        </a:p>
      </dgm:t>
    </dgm:pt>
    <dgm:pt modelId="{CB1B9EF0-769B-4F30-AC5E-E87CBCBE6A25}">
      <dgm:prSet phldrT="[Metin]"/>
      <dgm:spPr/>
      <dgm:t>
        <a:bodyPr/>
        <a:lstStyle/>
        <a:p>
          <a:r>
            <a:rPr lang="tr-TR" dirty="0"/>
            <a:t>1150s</a:t>
          </a:r>
        </a:p>
      </dgm:t>
    </dgm:pt>
    <dgm:pt modelId="{BBF029DF-AC67-4F95-859E-31AA87986315}" type="parTrans" cxnId="{53FA963C-C2F3-4A58-8EA3-8511F35CB295}">
      <dgm:prSet/>
      <dgm:spPr/>
      <dgm:t>
        <a:bodyPr/>
        <a:lstStyle/>
        <a:p>
          <a:endParaRPr lang="tr-TR"/>
        </a:p>
      </dgm:t>
    </dgm:pt>
    <dgm:pt modelId="{7CC76C7A-EDB8-48FA-82CF-00541631A603}" type="sibTrans" cxnId="{53FA963C-C2F3-4A58-8EA3-8511F35CB295}">
      <dgm:prSet/>
      <dgm:spPr/>
      <dgm:t>
        <a:bodyPr/>
        <a:lstStyle/>
        <a:p>
          <a:endParaRPr lang="tr-TR"/>
        </a:p>
      </dgm:t>
    </dgm:pt>
    <dgm:pt modelId="{0350C076-0C88-49F7-8765-2ECDC9A280D6}" type="pres">
      <dgm:prSet presAssocID="{653FC4DE-4774-46C0-8446-DBB17C06905E}" presName="diagram" presStyleCnt="0">
        <dgm:presLayoutVars>
          <dgm:dir/>
          <dgm:resizeHandles val="exact"/>
        </dgm:presLayoutVars>
      </dgm:prSet>
      <dgm:spPr/>
    </dgm:pt>
    <dgm:pt modelId="{E1F61806-1A22-4BB5-B31D-8229C621ED85}" type="pres">
      <dgm:prSet presAssocID="{82D99E83-601C-46E0-AB03-1095F74E0D3D}" presName="node" presStyleLbl="node1" presStyleIdx="0" presStyleCnt="20">
        <dgm:presLayoutVars>
          <dgm:bulletEnabled val="1"/>
        </dgm:presLayoutVars>
      </dgm:prSet>
      <dgm:spPr/>
    </dgm:pt>
    <dgm:pt modelId="{7189A4C4-53A4-41F5-B4AA-A1DEB8381B54}" type="pres">
      <dgm:prSet presAssocID="{CF376436-3431-42D6-9372-F3EA6453C6F0}" presName="sibTrans" presStyleCnt="0"/>
      <dgm:spPr/>
    </dgm:pt>
    <dgm:pt modelId="{A0D82E15-68AD-45C9-848F-881C0BF8C83A}" type="pres">
      <dgm:prSet presAssocID="{4122DEA2-AB60-4015-AF27-520E53805D8A}" presName="node" presStyleLbl="node1" presStyleIdx="1" presStyleCnt="20">
        <dgm:presLayoutVars>
          <dgm:bulletEnabled val="1"/>
        </dgm:presLayoutVars>
      </dgm:prSet>
      <dgm:spPr/>
    </dgm:pt>
    <dgm:pt modelId="{6AC41246-816C-46A9-B51E-A449F9C3A692}" type="pres">
      <dgm:prSet presAssocID="{EC503445-A7EC-47CA-9210-D28C39D5BB06}" presName="sibTrans" presStyleCnt="0"/>
      <dgm:spPr/>
    </dgm:pt>
    <dgm:pt modelId="{DF36CD63-2EAE-4EBE-846F-BDFB4E5C2839}" type="pres">
      <dgm:prSet presAssocID="{438EE958-246A-4878-98E8-DACD3C3C35EC}" presName="node" presStyleLbl="node1" presStyleIdx="2" presStyleCnt="20">
        <dgm:presLayoutVars>
          <dgm:bulletEnabled val="1"/>
        </dgm:presLayoutVars>
      </dgm:prSet>
      <dgm:spPr/>
    </dgm:pt>
    <dgm:pt modelId="{4978F063-AB7E-4F7A-ADFF-C898ACADA9CA}" type="pres">
      <dgm:prSet presAssocID="{8D878C13-32F4-4D4C-AC83-462560C22C49}" presName="sibTrans" presStyleCnt="0"/>
      <dgm:spPr/>
    </dgm:pt>
    <dgm:pt modelId="{0B12106E-A120-42FB-95B7-2CF4AD580785}" type="pres">
      <dgm:prSet presAssocID="{2E6E6B7A-ABD8-4BC7-9623-09B79640FAD2}" presName="node" presStyleLbl="node1" presStyleIdx="3" presStyleCnt="20">
        <dgm:presLayoutVars>
          <dgm:bulletEnabled val="1"/>
        </dgm:presLayoutVars>
      </dgm:prSet>
      <dgm:spPr/>
    </dgm:pt>
    <dgm:pt modelId="{5B95DB6A-FB8B-4D8A-AE15-7EEC09AD5B61}" type="pres">
      <dgm:prSet presAssocID="{0D7195D3-835C-4179-BAC2-1801F7632EDF}" presName="sibTrans" presStyleCnt="0"/>
      <dgm:spPr/>
    </dgm:pt>
    <dgm:pt modelId="{D909F737-45B9-4A91-B854-71FD8701E038}" type="pres">
      <dgm:prSet presAssocID="{45D2E4C8-8CBB-4B8D-A3B8-B9A289573A9B}" presName="node" presStyleLbl="node1" presStyleIdx="4" presStyleCnt="20">
        <dgm:presLayoutVars>
          <dgm:bulletEnabled val="1"/>
        </dgm:presLayoutVars>
      </dgm:prSet>
      <dgm:spPr/>
    </dgm:pt>
    <dgm:pt modelId="{03839FCA-5345-4C49-970E-C2192A1C08C0}" type="pres">
      <dgm:prSet presAssocID="{3056979F-798D-4286-A79C-E29DF94182F0}" presName="sibTrans" presStyleCnt="0"/>
      <dgm:spPr/>
    </dgm:pt>
    <dgm:pt modelId="{E7F02C39-C52A-4F63-89AC-F104172AE3B7}" type="pres">
      <dgm:prSet presAssocID="{84E21115-E4D6-4326-A6D2-4C8AC72F6F17}" presName="node" presStyleLbl="node1" presStyleIdx="5" presStyleCnt="20">
        <dgm:presLayoutVars>
          <dgm:bulletEnabled val="1"/>
        </dgm:presLayoutVars>
      </dgm:prSet>
      <dgm:spPr/>
    </dgm:pt>
    <dgm:pt modelId="{B64B0BDB-3125-48B0-AB7A-742F01FB07C0}" type="pres">
      <dgm:prSet presAssocID="{59EB54EE-4ED4-4B21-AD5F-814CB076D29B}" presName="sibTrans" presStyleCnt="0"/>
      <dgm:spPr/>
    </dgm:pt>
    <dgm:pt modelId="{CDB8043E-81BC-402C-92BC-D0FCBE249CE0}" type="pres">
      <dgm:prSet presAssocID="{FF580D7A-39B5-4EDF-B881-B549F656B14B}" presName="node" presStyleLbl="node1" presStyleIdx="6" presStyleCnt="20">
        <dgm:presLayoutVars>
          <dgm:bulletEnabled val="1"/>
        </dgm:presLayoutVars>
      </dgm:prSet>
      <dgm:spPr/>
    </dgm:pt>
    <dgm:pt modelId="{1FD61B44-58AC-4337-8FBD-CF8FDF833F0B}" type="pres">
      <dgm:prSet presAssocID="{40DE2ADF-B8E4-4F1A-8D5E-BA24F88C8F25}" presName="sibTrans" presStyleCnt="0"/>
      <dgm:spPr/>
    </dgm:pt>
    <dgm:pt modelId="{A6328B2C-0D26-4994-BAA9-28A8AE0394E2}" type="pres">
      <dgm:prSet presAssocID="{E975D9DA-5CB0-4F6D-B6DC-6244665D75F4}" presName="node" presStyleLbl="node1" presStyleIdx="7" presStyleCnt="20">
        <dgm:presLayoutVars>
          <dgm:bulletEnabled val="1"/>
        </dgm:presLayoutVars>
      </dgm:prSet>
      <dgm:spPr/>
    </dgm:pt>
    <dgm:pt modelId="{79CFE782-D122-410D-93E1-B3EE5B5C5345}" type="pres">
      <dgm:prSet presAssocID="{9116676A-C3B9-4A57-AA8E-FF00CA24E54D}" presName="sibTrans" presStyleCnt="0"/>
      <dgm:spPr/>
    </dgm:pt>
    <dgm:pt modelId="{536DB26C-1AFC-486E-AA6E-0152B73F4A51}" type="pres">
      <dgm:prSet presAssocID="{0C39DFCA-330B-4F35-A933-C6C18552B6C7}" presName="node" presStyleLbl="node1" presStyleIdx="8" presStyleCnt="20">
        <dgm:presLayoutVars>
          <dgm:bulletEnabled val="1"/>
        </dgm:presLayoutVars>
      </dgm:prSet>
      <dgm:spPr/>
    </dgm:pt>
    <dgm:pt modelId="{39EE0334-65C1-43CF-B943-EA06CC657B42}" type="pres">
      <dgm:prSet presAssocID="{65C7654C-09CD-4BF4-BD42-F452A2127B8C}" presName="sibTrans" presStyleCnt="0"/>
      <dgm:spPr/>
    </dgm:pt>
    <dgm:pt modelId="{C478B2C0-755C-4AB7-8F86-B1128256FB92}" type="pres">
      <dgm:prSet presAssocID="{CF052395-588E-48AA-942F-EB9319C9B3AA}" presName="node" presStyleLbl="node1" presStyleIdx="9" presStyleCnt="20">
        <dgm:presLayoutVars>
          <dgm:bulletEnabled val="1"/>
        </dgm:presLayoutVars>
      </dgm:prSet>
      <dgm:spPr/>
    </dgm:pt>
    <dgm:pt modelId="{BDF2C5C4-557E-40BF-A2A5-6521621909BF}" type="pres">
      <dgm:prSet presAssocID="{E78E852C-91F7-416D-8893-85B8FE27C79F}" presName="sibTrans" presStyleCnt="0"/>
      <dgm:spPr/>
    </dgm:pt>
    <dgm:pt modelId="{76AAC124-7894-4CD4-9DF3-6789F2370EF6}" type="pres">
      <dgm:prSet presAssocID="{F36C5B64-3E73-47D1-89C3-8DC9EBE14E9D}" presName="node" presStyleLbl="node1" presStyleIdx="10" presStyleCnt="20">
        <dgm:presLayoutVars>
          <dgm:bulletEnabled val="1"/>
        </dgm:presLayoutVars>
      </dgm:prSet>
      <dgm:spPr/>
    </dgm:pt>
    <dgm:pt modelId="{614E714F-91A3-451D-B119-9FD809F58AA9}" type="pres">
      <dgm:prSet presAssocID="{448D6608-0B72-430A-9D3E-DA56E339DB7B}" presName="sibTrans" presStyleCnt="0"/>
      <dgm:spPr/>
    </dgm:pt>
    <dgm:pt modelId="{C188EB10-5744-4CA2-AC65-92C161E89AEE}" type="pres">
      <dgm:prSet presAssocID="{2A2EC6B6-1122-4672-9C5F-F86EF0BBB5CE}" presName="node" presStyleLbl="node1" presStyleIdx="11" presStyleCnt="20">
        <dgm:presLayoutVars>
          <dgm:bulletEnabled val="1"/>
        </dgm:presLayoutVars>
      </dgm:prSet>
      <dgm:spPr/>
    </dgm:pt>
    <dgm:pt modelId="{D698C311-B6EA-4158-B7C2-208F0FB200C7}" type="pres">
      <dgm:prSet presAssocID="{C0370C49-18A7-40A5-BB97-F42ACD7F0398}" presName="sibTrans" presStyleCnt="0"/>
      <dgm:spPr/>
    </dgm:pt>
    <dgm:pt modelId="{54CB41DC-1F8A-4853-8EE5-6B73BEB5E086}" type="pres">
      <dgm:prSet presAssocID="{FEED3459-8FE2-4FA1-8204-16896D2DE0BE}" presName="node" presStyleLbl="node1" presStyleIdx="12" presStyleCnt="20">
        <dgm:presLayoutVars>
          <dgm:bulletEnabled val="1"/>
        </dgm:presLayoutVars>
      </dgm:prSet>
      <dgm:spPr/>
    </dgm:pt>
    <dgm:pt modelId="{9465F145-21B7-4F8C-93E5-091B92E5A5C6}" type="pres">
      <dgm:prSet presAssocID="{580174DC-2152-42A8-B339-C55D3A816F35}" presName="sibTrans" presStyleCnt="0"/>
      <dgm:spPr/>
    </dgm:pt>
    <dgm:pt modelId="{B221511A-7AC4-4E8F-8F4D-D7C60D099100}" type="pres">
      <dgm:prSet presAssocID="{8A848132-7F45-48CB-9A1A-34BA726F3D63}" presName="node" presStyleLbl="node1" presStyleIdx="13" presStyleCnt="20">
        <dgm:presLayoutVars>
          <dgm:bulletEnabled val="1"/>
        </dgm:presLayoutVars>
      </dgm:prSet>
      <dgm:spPr/>
    </dgm:pt>
    <dgm:pt modelId="{D0C3E70A-61BD-4D9C-BC36-EB25BDB6A19E}" type="pres">
      <dgm:prSet presAssocID="{05AE0D76-C0EB-4710-A808-FA98432821FA}" presName="sibTrans" presStyleCnt="0"/>
      <dgm:spPr/>
    </dgm:pt>
    <dgm:pt modelId="{C0B57CC0-1B50-46E0-B141-54D98DBA3C68}" type="pres">
      <dgm:prSet presAssocID="{82F636F9-DF9C-4777-9B44-7D24DE833CD1}" presName="node" presStyleLbl="node1" presStyleIdx="14" presStyleCnt="20">
        <dgm:presLayoutVars>
          <dgm:bulletEnabled val="1"/>
        </dgm:presLayoutVars>
      </dgm:prSet>
      <dgm:spPr/>
    </dgm:pt>
    <dgm:pt modelId="{6B70E77D-105B-41B5-B606-4FB7AE3080D7}" type="pres">
      <dgm:prSet presAssocID="{0476FEFE-6209-4864-94B0-26AD04E1D3AA}" presName="sibTrans" presStyleCnt="0"/>
      <dgm:spPr/>
    </dgm:pt>
    <dgm:pt modelId="{F90FD0B5-29BB-4C38-BA90-1EC249BFBD20}" type="pres">
      <dgm:prSet presAssocID="{EED0BEDC-6A9C-4C54-B7EE-6DFA1D63015D}" presName="node" presStyleLbl="node1" presStyleIdx="15" presStyleCnt="20">
        <dgm:presLayoutVars>
          <dgm:bulletEnabled val="1"/>
        </dgm:presLayoutVars>
      </dgm:prSet>
      <dgm:spPr/>
    </dgm:pt>
    <dgm:pt modelId="{4974DB00-8F76-461B-BAA9-EF7E11A84E78}" type="pres">
      <dgm:prSet presAssocID="{C31B19D5-411C-4E87-BC1A-399D02FFC5BA}" presName="sibTrans" presStyleCnt="0"/>
      <dgm:spPr/>
    </dgm:pt>
    <dgm:pt modelId="{93C72381-6AB5-488F-8A8C-79DB19B0B445}" type="pres">
      <dgm:prSet presAssocID="{5A3F3937-E497-4341-A70A-9AD8D46C5DAC}" presName="node" presStyleLbl="node1" presStyleIdx="16" presStyleCnt="20">
        <dgm:presLayoutVars>
          <dgm:bulletEnabled val="1"/>
        </dgm:presLayoutVars>
      </dgm:prSet>
      <dgm:spPr/>
    </dgm:pt>
    <dgm:pt modelId="{1A519387-68C1-47AE-91C7-7A31DC7B7F8C}" type="pres">
      <dgm:prSet presAssocID="{C2322620-45BB-4AA4-95ED-D56260108460}" presName="sibTrans" presStyleCnt="0"/>
      <dgm:spPr/>
    </dgm:pt>
    <dgm:pt modelId="{7F94EFFC-19CC-4AED-995D-B39E1724A4D5}" type="pres">
      <dgm:prSet presAssocID="{C6C95F4D-4DB1-4063-9A8B-91729E9EBD32}" presName="node" presStyleLbl="node1" presStyleIdx="17" presStyleCnt="20">
        <dgm:presLayoutVars>
          <dgm:bulletEnabled val="1"/>
        </dgm:presLayoutVars>
      </dgm:prSet>
      <dgm:spPr/>
    </dgm:pt>
    <dgm:pt modelId="{2E837063-F24A-4D28-A079-1EFDC2C1B4C5}" type="pres">
      <dgm:prSet presAssocID="{71AEB750-1871-430B-945A-658A6AA691B6}" presName="sibTrans" presStyleCnt="0"/>
      <dgm:spPr/>
    </dgm:pt>
    <dgm:pt modelId="{18EBD711-192E-416B-B906-AC7A91DB41D2}" type="pres">
      <dgm:prSet presAssocID="{AC3B1326-9B0A-46D9-A1F2-5158661F74A3}" presName="node" presStyleLbl="node1" presStyleIdx="18" presStyleCnt="20">
        <dgm:presLayoutVars>
          <dgm:bulletEnabled val="1"/>
        </dgm:presLayoutVars>
      </dgm:prSet>
      <dgm:spPr/>
    </dgm:pt>
    <dgm:pt modelId="{E4AC1499-8542-4431-A564-843782813AF7}" type="pres">
      <dgm:prSet presAssocID="{5C0585B2-6336-4AB5-A505-ADBA7D495C32}" presName="sibTrans" presStyleCnt="0"/>
      <dgm:spPr/>
    </dgm:pt>
    <dgm:pt modelId="{1CD7B16E-A48C-45A5-B7AD-C13F9B2A1E3A}" type="pres">
      <dgm:prSet presAssocID="{6D954F70-BE28-45C3-ABF2-E7FC08ACFA55}" presName="node" presStyleLbl="node1" presStyleIdx="19" presStyleCnt="20">
        <dgm:presLayoutVars>
          <dgm:bulletEnabled val="1"/>
        </dgm:presLayoutVars>
      </dgm:prSet>
      <dgm:spPr/>
    </dgm:pt>
  </dgm:ptLst>
  <dgm:cxnLst>
    <dgm:cxn modelId="{903DE506-CF1C-4751-A690-3BA1FA9FCD3C}" srcId="{653FC4DE-4774-46C0-8446-DBB17C06905E}" destId="{82D99E83-601C-46E0-AB03-1095F74E0D3D}" srcOrd="0" destOrd="0" parTransId="{14C4C7AD-1AA8-4E6F-BF7F-8E877FF7663E}" sibTransId="{CF376436-3431-42D6-9372-F3EA6453C6F0}"/>
    <dgm:cxn modelId="{1246AB07-B495-4477-A467-2F491A7BE89F}" srcId="{653FC4DE-4774-46C0-8446-DBB17C06905E}" destId="{438EE958-246A-4878-98E8-DACD3C3C35EC}" srcOrd="2" destOrd="0" parTransId="{30FE7420-EEC2-4125-B862-6E82E0A5D5B4}" sibTransId="{8D878C13-32F4-4D4C-AC83-462560C22C49}"/>
    <dgm:cxn modelId="{3C9B450C-E707-4367-92C0-D6F4BA92CEA9}" srcId="{0C39DFCA-330B-4F35-A933-C6C18552B6C7}" destId="{81BB0DB1-15D1-4901-92FB-7714021F0205}" srcOrd="0" destOrd="0" parTransId="{7096E06C-A1F6-4DC5-93B2-45D09C021B91}" sibTransId="{F7FC30B5-91BF-46FB-B459-38A34E789020}"/>
    <dgm:cxn modelId="{9CF16A0C-DB4C-4698-B5C5-FA503191B745}" srcId="{653FC4DE-4774-46C0-8446-DBB17C06905E}" destId="{45D2E4C8-8CBB-4B8D-A3B8-B9A289573A9B}" srcOrd="4" destOrd="0" parTransId="{7E3C6DFE-8FC3-4FA2-A696-F853B3BAF796}" sibTransId="{3056979F-798D-4286-A79C-E29DF94182F0}"/>
    <dgm:cxn modelId="{51D5590E-B475-4BCD-B013-5C8EEF29FFDF}" type="presOf" srcId="{82F636F9-DF9C-4777-9B44-7D24DE833CD1}" destId="{C0B57CC0-1B50-46E0-B141-54D98DBA3C68}" srcOrd="0" destOrd="0" presId="urn:microsoft.com/office/officeart/2005/8/layout/default"/>
    <dgm:cxn modelId="{40A4330F-8F11-4C31-9CD3-AC33A5FB4B6D}" type="presOf" srcId="{6A182277-321C-4243-BB48-F5A500E4117B}" destId="{E7F02C39-C52A-4F63-89AC-F104172AE3B7}" srcOrd="0" destOrd="1" presId="urn:microsoft.com/office/officeart/2005/8/layout/default"/>
    <dgm:cxn modelId="{A6D20B11-5616-4E13-9F57-90691582DE2C}" srcId="{653FC4DE-4774-46C0-8446-DBB17C06905E}" destId="{84E21115-E4D6-4326-A6D2-4C8AC72F6F17}" srcOrd="5" destOrd="0" parTransId="{3DC83B98-AD68-49F3-AA5E-D017EE4057FE}" sibTransId="{59EB54EE-4ED4-4B21-AD5F-814CB076D29B}"/>
    <dgm:cxn modelId="{D7852112-8C0D-4DFA-B8E2-62B08DE11E7F}" srcId="{653FC4DE-4774-46C0-8446-DBB17C06905E}" destId="{5A3F3937-E497-4341-A70A-9AD8D46C5DAC}" srcOrd="16" destOrd="0" parTransId="{B30AD3EF-A04E-4FE9-9226-C74E164A7DA5}" sibTransId="{C2322620-45BB-4AA4-95ED-D56260108460}"/>
    <dgm:cxn modelId="{78B7A219-5256-4FEF-AB02-8648620985C9}" type="presOf" srcId="{CF052395-588E-48AA-942F-EB9319C9B3AA}" destId="{C478B2C0-755C-4AB7-8F86-B1128256FB92}" srcOrd="0" destOrd="0" presId="urn:microsoft.com/office/officeart/2005/8/layout/default"/>
    <dgm:cxn modelId="{92E4D21C-BA72-41B1-A434-F409510C59F9}" srcId="{653FC4DE-4774-46C0-8446-DBB17C06905E}" destId="{E975D9DA-5CB0-4F6D-B6DC-6244665D75F4}" srcOrd="7" destOrd="0" parTransId="{098C2040-A646-49E4-9989-A7B01B284D64}" sibTransId="{9116676A-C3B9-4A57-AA8E-FF00CA24E54D}"/>
    <dgm:cxn modelId="{3B31D81C-0565-4C57-9033-55B7EA72733F}" type="presOf" srcId="{5FC8EA50-5EA4-4EF7-B6B1-89271E501094}" destId="{A6328B2C-0D26-4994-BAA9-28A8AE0394E2}" srcOrd="0" destOrd="1" presId="urn:microsoft.com/office/officeart/2005/8/layout/default"/>
    <dgm:cxn modelId="{2225451F-D071-4934-B889-4AFDBB59763A}" srcId="{82F636F9-DF9C-4777-9B44-7D24DE833CD1}" destId="{4FF7080E-1D73-4957-A4F9-FDBF01C3B3A9}" srcOrd="0" destOrd="0" parTransId="{5A7FFEB8-C2DD-472B-A06F-AC14946B7E45}" sibTransId="{9ED6CA36-098B-44D0-8963-9D5E7CB6C0C9}"/>
    <dgm:cxn modelId="{1FFE4322-620E-4DE5-BB36-607F0D667B63}" srcId="{653FC4DE-4774-46C0-8446-DBB17C06905E}" destId="{FF580D7A-39B5-4EDF-B881-B549F656B14B}" srcOrd="6" destOrd="0" parTransId="{CA676EA7-CCA6-4937-925F-0AA2850270C9}" sibTransId="{40DE2ADF-B8E4-4F1A-8D5E-BA24F88C8F25}"/>
    <dgm:cxn modelId="{F5FC7924-670C-45D2-B845-514A227939F6}" srcId="{C6C95F4D-4DB1-4063-9A8B-91729E9EBD32}" destId="{AE272C7F-A322-4646-B1FD-1FF3C4B72D87}" srcOrd="0" destOrd="0" parTransId="{BCC87808-E9AA-401F-8421-34B0B24BB3D6}" sibTransId="{7A5DD97E-EEA2-4808-B2D7-97FE4750026A}"/>
    <dgm:cxn modelId="{825A4425-6ED7-4699-8F30-27397968DBDC}" type="presOf" srcId="{45D2E4C8-8CBB-4B8D-A3B8-B9A289573A9B}" destId="{D909F737-45B9-4A91-B854-71FD8701E038}" srcOrd="0" destOrd="0" presId="urn:microsoft.com/office/officeart/2005/8/layout/default"/>
    <dgm:cxn modelId="{6710BD28-8047-41CC-A5BF-E70B717E9EDF}" type="presOf" srcId="{AE272C7F-A322-4646-B1FD-1FF3C4B72D87}" destId="{7F94EFFC-19CC-4AED-995D-B39E1724A4D5}" srcOrd="0" destOrd="1" presId="urn:microsoft.com/office/officeart/2005/8/layout/default"/>
    <dgm:cxn modelId="{1D53342E-7785-425D-A7F1-002F6F780DFD}" srcId="{5A3F3937-E497-4341-A70A-9AD8D46C5DAC}" destId="{878465EE-5AD7-479E-8183-788F564D96AB}" srcOrd="0" destOrd="0" parTransId="{C51A4D9F-B199-44E9-A459-2734DCB8F342}" sibTransId="{C899B0F2-DDA5-4A17-92A1-F41DD5ABBD98}"/>
    <dgm:cxn modelId="{7CD00638-E01B-4A64-BD22-8BF639DFEEDF}" type="presOf" srcId="{A9C6BE66-0912-475C-B0D8-A93F3D8B59B6}" destId="{B221511A-7AC4-4E8F-8F4D-D7C60D099100}" srcOrd="0" destOrd="1" presId="urn:microsoft.com/office/officeart/2005/8/layout/default"/>
    <dgm:cxn modelId="{53FA963C-C2F3-4A58-8EA3-8511F35CB295}" srcId="{6D954F70-BE28-45C3-ABF2-E7FC08ACFA55}" destId="{CB1B9EF0-769B-4F30-AC5E-E87CBCBE6A25}" srcOrd="0" destOrd="0" parTransId="{BBF029DF-AC67-4F95-859E-31AA87986315}" sibTransId="{7CC76C7A-EDB8-48FA-82CF-00541631A603}"/>
    <dgm:cxn modelId="{9CC42A5E-3364-47A0-8E19-AC5384E1F40B}" type="presOf" srcId="{4122DEA2-AB60-4015-AF27-520E53805D8A}" destId="{A0D82E15-68AD-45C9-848F-881C0BF8C83A}" srcOrd="0" destOrd="0" presId="urn:microsoft.com/office/officeart/2005/8/layout/default"/>
    <dgm:cxn modelId="{B4755F61-4DEA-401D-87FC-96A783EC7522}" type="presOf" srcId="{249EB79A-7077-45D9-B9A8-DACE3B32AA7E}" destId="{D909F737-45B9-4A91-B854-71FD8701E038}" srcOrd="0" destOrd="1" presId="urn:microsoft.com/office/officeart/2005/8/layout/default"/>
    <dgm:cxn modelId="{BE1D2462-A8D7-4F34-ACED-29B970D0DEA5}" srcId="{653FC4DE-4774-46C0-8446-DBB17C06905E}" destId="{AC3B1326-9B0A-46D9-A1F2-5158661F74A3}" srcOrd="18" destOrd="0" parTransId="{5FFECC50-D42A-4919-9524-B670E35A2565}" sibTransId="{5C0585B2-6336-4AB5-A505-ADBA7D495C32}"/>
    <dgm:cxn modelId="{6A541F43-9100-4898-9CD8-3D611B226D73}" type="presOf" srcId="{01CCFFE4-CF34-4B81-BB20-72810B49DA8C}" destId="{CDB8043E-81BC-402C-92BC-D0FCBE249CE0}" srcOrd="0" destOrd="1" presId="urn:microsoft.com/office/officeart/2005/8/layout/default"/>
    <dgm:cxn modelId="{F1DB9E44-1811-414B-AE20-A0D4AFDD9519}" srcId="{653FC4DE-4774-46C0-8446-DBB17C06905E}" destId="{EED0BEDC-6A9C-4C54-B7EE-6DFA1D63015D}" srcOrd="15" destOrd="0" parTransId="{D02E9D03-7C87-46E0-9CB1-D39EABF30292}" sibTransId="{C31B19D5-411C-4E87-BC1A-399D02FFC5BA}"/>
    <dgm:cxn modelId="{01271946-F860-4EEE-86F1-D5D49E05F448}" srcId="{4122DEA2-AB60-4015-AF27-520E53805D8A}" destId="{28E5B50F-63B2-40FC-AADF-EB7BDB057874}" srcOrd="0" destOrd="0" parTransId="{E873D51F-4551-465D-B546-CD79959D4B86}" sibTransId="{EBE5E544-71A2-4E48-8DE0-990644DC4FBB}"/>
    <dgm:cxn modelId="{B088B566-00BD-4E0C-B61D-A0BD610C2BE0}" type="presOf" srcId="{CB1B9EF0-769B-4F30-AC5E-E87CBCBE6A25}" destId="{1CD7B16E-A48C-45A5-B7AD-C13F9B2A1E3A}" srcOrd="0" destOrd="1" presId="urn:microsoft.com/office/officeart/2005/8/layout/default"/>
    <dgm:cxn modelId="{1722DF48-204A-4707-B191-AD893B061E34}" srcId="{45D2E4C8-8CBB-4B8D-A3B8-B9A289573A9B}" destId="{6B41B229-2734-4CB9-AA5B-7E2B00646CDB}" srcOrd="1" destOrd="0" parTransId="{C70C942F-1BDD-4E1D-9FA3-72BD060D488B}" sibTransId="{C073A9B4-9146-4A98-AC54-E43F9200EB61}"/>
    <dgm:cxn modelId="{D091354A-557E-41B3-A80B-490568F34517}" type="presOf" srcId="{E975D9DA-5CB0-4F6D-B6DC-6244665D75F4}" destId="{A6328B2C-0D26-4994-BAA9-28A8AE0394E2}" srcOrd="0" destOrd="0" presId="urn:microsoft.com/office/officeart/2005/8/layout/default"/>
    <dgm:cxn modelId="{BC02FA4D-9B61-4884-A486-5687AE94291A}" srcId="{438EE958-246A-4878-98E8-DACD3C3C35EC}" destId="{3AA6E55F-CAFB-4F24-B683-53D5E0DFC78E}" srcOrd="0" destOrd="0" parTransId="{B424DD97-79E6-41E1-857E-056A0DE00CDE}" sibTransId="{4A2019D1-A125-4228-A099-D2E7CA33D6DC}"/>
    <dgm:cxn modelId="{1511276E-2206-4960-93E4-7D417E0DC415}" srcId="{653FC4DE-4774-46C0-8446-DBB17C06905E}" destId="{F36C5B64-3E73-47D1-89C3-8DC9EBE14E9D}" srcOrd="10" destOrd="0" parTransId="{C1951B8A-D165-4278-9F4F-6C3A1B0975EF}" sibTransId="{448D6608-0B72-430A-9D3E-DA56E339DB7B}"/>
    <dgm:cxn modelId="{A0C5014F-4C73-440A-BDC5-1CCD67A015FD}" type="presOf" srcId="{FF580D7A-39B5-4EDF-B881-B549F656B14B}" destId="{CDB8043E-81BC-402C-92BC-D0FCBE249CE0}" srcOrd="0" destOrd="0" presId="urn:microsoft.com/office/officeart/2005/8/layout/default"/>
    <dgm:cxn modelId="{8D121050-0B39-4107-8FD9-300A443BE270}" type="presOf" srcId="{653FC4DE-4774-46C0-8446-DBB17C06905E}" destId="{0350C076-0C88-49F7-8765-2ECDC9A280D6}" srcOrd="0" destOrd="0" presId="urn:microsoft.com/office/officeart/2005/8/layout/default"/>
    <dgm:cxn modelId="{A8D37D74-0DC4-464D-B1B5-F0CC504E8F14}" type="presOf" srcId="{4FF7080E-1D73-4957-A4F9-FDBF01C3B3A9}" destId="{C0B57CC0-1B50-46E0-B141-54D98DBA3C68}" srcOrd="0" destOrd="1" presId="urn:microsoft.com/office/officeart/2005/8/layout/default"/>
    <dgm:cxn modelId="{B7E8FB56-DDEF-4BE4-9D2E-7D59143B0912}" type="presOf" srcId="{4CDC185B-87C2-4D11-B6D7-00B1439D4276}" destId="{18EBD711-192E-416B-B906-AC7A91DB41D2}" srcOrd="0" destOrd="1" presId="urn:microsoft.com/office/officeart/2005/8/layout/default"/>
    <dgm:cxn modelId="{B687A257-0416-4BE5-B026-CE02E5200254}" type="presOf" srcId="{82D99E83-601C-46E0-AB03-1095F74E0D3D}" destId="{E1F61806-1A22-4BB5-B31D-8229C621ED85}" srcOrd="0" destOrd="0" presId="urn:microsoft.com/office/officeart/2005/8/layout/default"/>
    <dgm:cxn modelId="{BE19CC57-12DA-4B73-9543-ACCE0B14FC15}" srcId="{653FC4DE-4774-46C0-8446-DBB17C06905E}" destId="{FEED3459-8FE2-4FA1-8204-16896D2DE0BE}" srcOrd="12" destOrd="0" parTransId="{79A6C335-FB8C-4171-8A70-C2C461E49C37}" sibTransId="{580174DC-2152-42A8-B339-C55D3A816F35}"/>
    <dgm:cxn modelId="{8397E877-9B1A-4591-823B-1AC0597AE869}" srcId="{45D2E4C8-8CBB-4B8D-A3B8-B9A289573A9B}" destId="{249EB79A-7077-45D9-B9A8-DACE3B32AA7E}" srcOrd="0" destOrd="0" parTransId="{41C2BECD-11C5-4EDC-ADC3-E81B19CB9D45}" sibTransId="{D58DE1B0-B2FF-4663-AAB2-7AB670FDA076}"/>
    <dgm:cxn modelId="{7FC39859-89E3-429B-8F5E-B41A0F8001C4}" type="presOf" srcId="{6B41B229-2734-4CB9-AA5B-7E2B00646CDB}" destId="{D909F737-45B9-4A91-B854-71FD8701E038}" srcOrd="0" destOrd="2" presId="urn:microsoft.com/office/officeart/2005/8/layout/default"/>
    <dgm:cxn modelId="{55D9BD5A-718C-43BC-9B00-1BFE8AE2B8BE}" type="presOf" srcId="{84E21115-E4D6-4326-A6D2-4C8AC72F6F17}" destId="{E7F02C39-C52A-4F63-89AC-F104172AE3B7}" srcOrd="0" destOrd="0" presId="urn:microsoft.com/office/officeart/2005/8/layout/default"/>
    <dgm:cxn modelId="{25F8747C-0F64-4132-9EDE-EED59A2A8D56}" type="presOf" srcId="{2E6E6B7A-ABD8-4BC7-9623-09B79640FAD2}" destId="{0B12106E-A120-42FB-95B7-2CF4AD580785}" srcOrd="0" destOrd="0" presId="urn:microsoft.com/office/officeart/2005/8/layout/default"/>
    <dgm:cxn modelId="{723F097D-3AE8-46E2-9F20-4EBE1EDB1D1D}" srcId="{653FC4DE-4774-46C0-8446-DBB17C06905E}" destId="{C6C95F4D-4DB1-4063-9A8B-91729E9EBD32}" srcOrd="17" destOrd="0" parTransId="{9D3D8654-BD48-476A-B10E-6B6CC53ACD52}" sibTransId="{71AEB750-1871-430B-945A-658A6AA691B6}"/>
    <dgm:cxn modelId="{97C2E07E-08C0-44BF-80B2-5FA4F304A348}" type="presOf" srcId="{8A848132-7F45-48CB-9A1A-34BA726F3D63}" destId="{B221511A-7AC4-4E8F-8F4D-D7C60D099100}" srcOrd="0" destOrd="0" presId="urn:microsoft.com/office/officeart/2005/8/layout/default"/>
    <dgm:cxn modelId="{15ABFE7E-3E32-4595-8F19-E9266F0BC515}" srcId="{653FC4DE-4774-46C0-8446-DBB17C06905E}" destId="{2A2EC6B6-1122-4672-9C5F-F86EF0BBB5CE}" srcOrd="11" destOrd="0" parTransId="{FBA7E7F4-7C80-4A75-8303-507CB0B1BF16}" sibTransId="{C0370C49-18A7-40A5-BB97-F42ACD7F0398}"/>
    <dgm:cxn modelId="{1F6C2193-31FA-4751-B4AD-8918EC5A98CC}" srcId="{E975D9DA-5CB0-4F6D-B6DC-6244665D75F4}" destId="{5FC8EA50-5EA4-4EF7-B6B1-89271E501094}" srcOrd="0" destOrd="0" parTransId="{162BE7CA-8AE6-44A6-B9C6-673060507D77}" sibTransId="{10F21C63-D45E-47D2-8827-A7306523EC4F}"/>
    <dgm:cxn modelId="{42524499-D39F-4BBB-9781-C58042002B51}" srcId="{FF580D7A-39B5-4EDF-B881-B549F656B14B}" destId="{01CCFFE4-CF34-4B81-BB20-72810B49DA8C}" srcOrd="0" destOrd="0" parTransId="{4E77621C-9531-4A9E-A0AB-9515E523CCF9}" sibTransId="{987E972D-AEDF-4E88-99A4-85C8A251A89E}"/>
    <dgm:cxn modelId="{8529CA9F-1BBC-49A8-AC4F-D1D7F8661D51}" srcId="{653FC4DE-4774-46C0-8446-DBB17C06905E}" destId="{6D954F70-BE28-45C3-ABF2-E7FC08ACFA55}" srcOrd="19" destOrd="0" parTransId="{E2213028-F806-4789-B83B-9A1671FD22C4}" sibTransId="{DDF84D85-3B9D-465A-8BBA-8D27011E5B82}"/>
    <dgm:cxn modelId="{734332A8-98B0-4351-A056-37FB68470D78}" type="presOf" srcId="{C6C95F4D-4DB1-4063-9A8B-91729E9EBD32}" destId="{7F94EFFC-19CC-4AED-995D-B39E1724A4D5}" srcOrd="0" destOrd="0" presId="urn:microsoft.com/office/officeart/2005/8/layout/default"/>
    <dgm:cxn modelId="{4DCE85AD-D7D0-4054-9B2A-59DD6A82D15A}" srcId="{653FC4DE-4774-46C0-8446-DBB17C06905E}" destId="{82F636F9-DF9C-4777-9B44-7D24DE833CD1}" srcOrd="14" destOrd="0" parTransId="{FF62BFC2-462B-4B2E-B8F4-B5B5E1446106}" sibTransId="{0476FEFE-6209-4864-94B0-26AD04E1D3AA}"/>
    <dgm:cxn modelId="{52B611B2-CD15-4F5C-B348-29E4F88A7895}" srcId="{82D99E83-601C-46E0-AB03-1095F74E0D3D}" destId="{14E2D1A1-21FB-41DD-8046-F8FED16008B4}" srcOrd="0" destOrd="0" parTransId="{DA97994A-B1C8-4FA7-9A46-2EAFE56F5820}" sibTransId="{ED5D90F0-E7C9-4A53-B14B-054D1BA42B47}"/>
    <dgm:cxn modelId="{2D13BEB5-532E-4BCC-B3FF-208214A7640F}" type="presOf" srcId="{F36C5B64-3E73-47D1-89C3-8DC9EBE14E9D}" destId="{76AAC124-7894-4CD4-9DF3-6789F2370EF6}" srcOrd="0" destOrd="0" presId="urn:microsoft.com/office/officeart/2005/8/layout/default"/>
    <dgm:cxn modelId="{9AECA3B7-F27B-4ED8-97C4-E0FE408ADC07}" type="presOf" srcId="{F1D62A7B-E949-4948-9AF7-D88DBE415808}" destId="{C188EB10-5744-4CA2-AC65-92C161E89AEE}" srcOrd="0" destOrd="1" presId="urn:microsoft.com/office/officeart/2005/8/layout/default"/>
    <dgm:cxn modelId="{A32C23BA-AB10-4E59-A4CD-C4135CB37C2F}" type="presOf" srcId="{EED0BEDC-6A9C-4C54-B7EE-6DFA1D63015D}" destId="{F90FD0B5-29BB-4C38-BA90-1EC249BFBD20}" srcOrd="0" destOrd="0" presId="urn:microsoft.com/office/officeart/2005/8/layout/default"/>
    <dgm:cxn modelId="{98874EBB-7A5D-4911-B2D7-FD336DA45BCD}" srcId="{653FC4DE-4774-46C0-8446-DBB17C06905E}" destId="{0C39DFCA-330B-4F35-A933-C6C18552B6C7}" srcOrd="8" destOrd="0" parTransId="{5982CA9E-EEE1-44B9-A346-C44CBAC3F46A}" sibTransId="{65C7654C-09CD-4BF4-BD42-F452A2127B8C}"/>
    <dgm:cxn modelId="{6D7A5FBE-8AEC-4BD9-B1C1-ECCF2D3B7B4D}" srcId="{84E21115-E4D6-4326-A6D2-4C8AC72F6F17}" destId="{6A182277-321C-4243-BB48-F5A500E4117B}" srcOrd="0" destOrd="0" parTransId="{C5A3F4A7-2FF6-4007-91B2-FD3F6F49E2EA}" sibTransId="{9457F3D6-656B-47AB-9EEB-36C7199EA2A1}"/>
    <dgm:cxn modelId="{03E35DC0-9096-4584-91FF-3D08D80C32CA}" type="presOf" srcId="{FEED3459-8FE2-4FA1-8204-16896D2DE0BE}" destId="{54CB41DC-1F8A-4853-8EE5-6B73BEB5E086}" srcOrd="0" destOrd="0" presId="urn:microsoft.com/office/officeart/2005/8/layout/default"/>
    <dgm:cxn modelId="{06CB5CC5-6157-4286-8481-67A756520489}" type="presOf" srcId="{0C39DFCA-330B-4F35-A933-C6C18552B6C7}" destId="{536DB26C-1AFC-486E-AA6E-0152B73F4A51}" srcOrd="0" destOrd="0" presId="urn:microsoft.com/office/officeart/2005/8/layout/default"/>
    <dgm:cxn modelId="{E45075C7-4E18-46E4-9AC4-2CF98205ACEE}" type="presOf" srcId="{14E2D1A1-21FB-41DD-8046-F8FED16008B4}" destId="{E1F61806-1A22-4BB5-B31D-8229C621ED85}" srcOrd="0" destOrd="1" presId="urn:microsoft.com/office/officeart/2005/8/layout/default"/>
    <dgm:cxn modelId="{5F3D34C8-54A0-4556-A402-E8E87EF7C9F6}" srcId="{653FC4DE-4774-46C0-8446-DBB17C06905E}" destId="{8A848132-7F45-48CB-9A1A-34BA726F3D63}" srcOrd="13" destOrd="0" parTransId="{D7219D7B-6CB5-4DFC-ABAE-510ADC81B505}" sibTransId="{05AE0D76-C0EB-4710-A808-FA98432821FA}"/>
    <dgm:cxn modelId="{4026D7C8-8BC1-426E-A0ED-FBD66783F49E}" type="presOf" srcId="{6D954F70-BE28-45C3-ABF2-E7FC08ACFA55}" destId="{1CD7B16E-A48C-45A5-B7AD-C13F9B2A1E3A}" srcOrd="0" destOrd="0" presId="urn:microsoft.com/office/officeart/2005/8/layout/default"/>
    <dgm:cxn modelId="{484BB5CE-8AA3-4EC3-B004-101A990621D1}" type="presOf" srcId="{FF457238-9695-499A-9610-95CFC36E8C59}" destId="{C478B2C0-755C-4AB7-8F86-B1128256FB92}" srcOrd="0" destOrd="1" presId="urn:microsoft.com/office/officeart/2005/8/layout/default"/>
    <dgm:cxn modelId="{7833CFD1-3E20-42BA-B37B-C80C09A97D83}" type="presOf" srcId="{AC3B1326-9B0A-46D9-A1F2-5158661F74A3}" destId="{18EBD711-192E-416B-B906-AC7A91DB41D2}" srcOrd="0" destOrd="0" presId="urn:microsoft.com/office/officeart/2005/8/layout/default"/>
    <dgm:cxn modelId="{ADB692D6-0D46-4A11-BC9C-6488C091AFF2}" type="presOf" srcId="{5A3F3937-E497-4341-A70A-9AD8D46C5DAC}" destId="{93C72381-6AB5-488F-8A8C-79DB19B0B445}" srcOrd="0" destOrd="0" presId="urn:microsoft.com/office/officeart/2005/8/layout/default"/>
    <dgm:cxn modelId="{B099E9E0-26A3-461D-ACB2-A2107B6F5CCF}" type="presOf" srcId="{E0F8C02D-7AF2-4D72-9A04-EE84E51D8472}" destId="{F90FD0B5-29BB-4C38-BA90-1EC249BFBD20}" srcOrd="0" destOrd="1" presId="urn:microsoft.com/office/officeart/2005/8/layout/default"/>
    <dgm:cxn modelId="{9E5917E3-90C5-41ED-90C5-54F4AA318391}" srcId="{FEED3459-8FE2-4FA1-8204-16896D2DE0BE}" destId="{6116CA78-3930-4A15-8764-5C90A2A3F2E3}" srcOrd="0" destOrd="0" parTransId="{9C3F2474-3D68-4466-B5E7-2DC407317E2B}" sibTransId="{DC8D6D6F-CE47-49D2-AD44-33EE36F54F6D}"/>
    <dgm:cxn modelId="{1A5EF2E5-8FA2-4BB1-81FF-2C8220547FE1}" type="presOf" srcId="{438EE958-246A-4878-98E8-DACD3C3C35EC}" destId="{DF36CD63-2EAE-4EBE-846F-BDFB4E5C2839}" srcOrd="0" destOrd="0" presId="urn:microsoft.com/office/officeart/2005/8/layout/default"/>
    <dgm:cxn modelId="{9CC795E6-36FE-47AB-AD43-11C24EF55D95}" type="presOf" srcId="{878465EE-5AD7-479E-8183-788F564D96AB}" destId="{93C72381-6AB5-488F-8A8C-79DB19B0B445}" srcOrd="0" destOrd="1" presId="urn:microsoft.com/office/officeart/2005/8/layout/default"/>
    <dgm:cxn modelId="{48A7BBEB-B2A3-4A41-8580-3FA904CE1ABA}" srcId="{653FC4DE-4774-46C0-8446-DBB17C06905E}" destId="{2E6E6B7A-ABD8-4BC7-9623-09B79640FAD2}" srcOrd="3" destOrd="0" parTransId="{BDB60692-509B-461C-9526-CC27B45E48B6}" sibTransId="{0D7195D3-835C-4179-BAC2-1801F7632EDF}"/>
    <dgm:cxn modelId="{3DDF91EC-FA0B-4515-A55B-A818F1AF934B}" type="presOf" srcId="{2A2EC6B6-1122-4672-9C5F-F86EF0BBB5CE}" destId="{C188EB10-5744-4CA2-AC65-92C161E89AEE}" srcOrd="0" destOrd="0" presId="urn:microsoft.com/office/officeart/2005/8/layout/default"/>
    <dgm:cxn modelId="{9E929FEC-56A5-4BDF-9D25-6CC78A8DB1C7}" type="presOf" srcId="{81BB0DB1-15D1-4901-92FB-7714021F0205}" destId="{536DB26C-1AFC-486E-AA6E-0152B73F4A51}" srcOrd="0" destOrd="1" presId="urn:microsoft.com/office/officeart/2005/8/layout/default"/>
    <dgm:cxn modelId="{3CC18FED-3046-408D-B09E-C734468CF30D}" type="presOf" srcId="{6116CA78-3930-4A15-8764-5C90A2A3F2E3}" destId="{54CB41DC-1F8A-4853-8EE5-6B73BEB5E086}" srcOrd="0" destOrd="1" presId="urn:microsoft.com/office/officeart/2005/8/layout/default"/>
    <dgm:cxn modelId="{4B4BB6ED-774D-43C8-B085-F5A062617D2C}" srcId="{EED0BEDC-6A9C-4C54-B7EE-6DFA1D63015D}" destId="{E0F8C02D-7AF2-4D72-9A04-EE84E51D8472}" srcOrd="0" destOrd="0" parTransId="{685E4188-A763-405B-B6FF-EA6C7C6774DB}" sibTransId="{A8F4A6FB-4D7B-4127-9775-50BF76602BC9}"/>
    <dgm:cxn modelId="{58060CF5-4C14-4FAE-AF72-400DD7C33043}" type="presOf" srcId="{3AA6E55F-CAFB-4F24-B683-53D5E0DFC78E}" destId="{DF36CD63-2EAE-4EBE-846F-BDFB4E5C2839}" srcOrd="0" destOrd="1" presId="urn:microsoft.com/office/officeart/2005/8/layout/default"/>
    <dgm:cxn modelId="{A0993AF6-C13E-4838-A3A5-EDB543302523}" type="presOf" srcId="{77B37483-63F4-40E9-9440-F8CF993C25B8}" destId="{0B12106E-A120-42FB-95B7-2CF4AD580785}" srcOrd="0" destOrd="1" presId="urn:microsoft.com/office/officeart/2005/8/layout/default"/>
    <dgm:cxn modelId="{2DF4DDF7-EB63-4948-9E74-D21EF28AD604}" srcId="{2A2EC6B6-1122-4672-9C5F-F86EF0BBB5CE}" destId="{F1D62A7B-E949-4948-9AF7-D88DBE415808}" srcOrd="0" destOrd="0" parTransId="{0B5C018A-A376-46E3-B467-8BAEBF55E4F3}" sibTransId="{9F7641E3-D341-4D9E-88FD-5DBB229430E7}"/>
    <dgm:cxn modelId="{1A8BF7F7-DAC0-49F2-B635-9A9EFEC494DD}" srcId="{653FC4DE-4774-46C0-8446-DBB17C06905E}" destId="{4122DEA2-AB60-4015-AF27-520E53805D8A}" srcOrd="1" destOrd="0" parTransId="{52A79E6A-550E-49FA-AA6D-EC21D7A92EE2}" sibTransId="{EC503445-A7EC-47CA-9210-D28C39D5BB06}"/>
    <dgm:cxn modelId="{A61458F8-10C3-4AA6-BDBB-9919BFF0EAA1}" srcId="{AC3B1326-9B0A-46D9-A1F2-5158661F74A3}" destId="{4CDC185B-87C2-4D11-B6D7-00B1439D4276}" srcOrd="0" destOrd="0" parTransId="{50057FD9-2E57-402F-AC6C-4518BD1EC48F}" sibTransId="{A0A977C3-D15F-4A85-98E6-25DC4B563881}"/>
    <dgm:cxn modelId="{CE9496F8-2AA1-4E87-B823-8273AC5827FE}" srcId="{CF052395-588E-48AA-942F-EB9319C9B3AA}" destId="{FF457238-9695-499A-9610-95CFC36E8C59}" srcOrd="0" destOrd="0" parTransId="{DA03A7F9-D6C2-42D2-8039-36A6361BD1DF}" sibTransId="{5816F704-3278-48E8-8E0D-1D45893FEBF4}"/>
    <dgm:cxn modelId="{292FBBF8-BE2C-423A-A243-BE8632769A45}" srcId="{2E6E6B7A-ABD8-4BC7-9623-09B79640FAD2}" destId="{77B37483-63F4-40E9-9440-F8CF993C25B8}" srcOrd="0" destOrd="0" parTransId="{9604A752-0EC9-4CBC-A3C6-95B400B2393C}" sibTransId="{ABFB77BB-9152-4D4E-9A92-DF0E712B4CC4}"/>
    <dgm:cxn modelId="{4434CCFA-F9B5-4861-93BA-B46F4C5F1CCA}" srcId="{8A848132-7F45-48CB-9A1A-34BA726F3D63}" destId="{A9C6BE66-0912-475C-B0D8-A93F3D8B59B6}" srcOrd="0" destOrd="0" parTransId="{B0DE63F1-11FF-448F-81C0-399209914796}" sibTransId="{3D339027-174A-468C-96F6-105490A9B02E}"/>
    <dgm:cxn modelId="{1A42E7FB-8EA7-4BA4-B360-9EB054A2E815}" srcId="{653FC4DE-4774-46C0-8446-DBB17C06905E}" destId="{CF052395-588E-48AA-942F-EB9319C9B3AA}" srcOrd="9" destOrd="0" parTransId="{1AB45B66-901D-4511-A4B9-98FB7C6A1553}" sibTransId="{E78E852C-91F7-416D-8893-85B8FE27C79F}"/>
    <dgm:cxn modelId="{50EA4DFE-4E11-401C-89D2-411BCB5862B9}" type="presOf" srcId="{28E5B50F-63B2-40FC-AADF-EB7BDB057874}" destId="{A0D82E15-68AD-45C9-848F-881C0BF8C83A}" srcOrd="0" destOrd="1" presId="urn:microsoft.com/office/officeart/2005/8/layout/default"/>
    <dgm:cxn modelId="{DA98B0F3-F54B-4CFB-ABCE-AE7728165599}" type="presParOf" srcId="{0350C076-0C88-49F7-8765-2ECDC9A280D6}" destId="{E1F61806-1A22-4BB5-B31D-8229C621ED85}" srcOrd="0" destOrd="0" presId="urn:microsoft.com/office/officeart/2005/8/layout/default"/>
    <dgm:cxn modelId="{0320DE0D-3507-4713-89D8-D50282C96554}" type="presParOf" srcId="{0350C076-0C88-49F7-8765-2ECDC9A280D6}" destId="{7189A4C4-53A4-41F5-B4AA-A1DEB8381B54}" srcOrd="1" destOrd="0" presId="urn:microsoft.com/office/officeart/2005/8/layout/default"/>
    <dgm:cxn modelId="{EDF22D6F-600B-4DC9-8ED3-A2C115F73B4C}" type="presParOf" srcId="{0350C076-0C88-49F7-8765-2ECDC9A280D6}" destId="{A0D82E15-68AD-45C9-848F-881C0BF8C83A}" srcOrd="2" destOrd="0" presId="urn:microsoft.com/office/officeart/2005/8/layout/default"/>
    <dgm:cxn modelId="{EE2DDE87-A0ED-4834-90D9-356F0ADC635B}" type="presParOf" srcId="{0350C076-0C88-49F7-8765-2ECDC9A280D6}" destId="{6AC41246-816C-46A9-B51E-A449F9C3A692}" srcOrd="3" destOrd="0" presId="urn:microsoft.com/office/officeart/2005/8/layout/default"/>
    <dgm:cxn modelId="{DD380DE3-073B-4775-819E-7AC517145DF6}" type="presParOf" srcId="{0350C076-0C88-49F7-8765-2ECDC9A280D6}" destId="{DF36CD63-2EAE-4EBE-846F-BDFB4E5C2839}" srcOrd="4" destOrd="0" presId="urn:microsoft.com/office/officeart/2005/8/layout/default"/>
    <dgm:cxn modelId="{6F812533-4EAF-45DB-AA47-1BB88174BFE8}" type="presParOf" srcId="{0350C076-0C88-49F7-8765-2ECDC9A280D6}" destId="{4978F063-AB7E-4F7A-ADFF-C898ACADA9CA}" srcOrd="5" destOrd="0" presId="urn:microsoft.com/office/officeart/2005/8/layout/default"/>
    <dgm:cxn modelId="{82730EB9-A44D-48DD-9BD8-7880FDBA49F7}" type="presParOf" srcId="{0350C076-0C88-49F7-8765-2ECDC9A280D6}" destId="{0B12106E-A120-42FB-95B7-2CF4AD580785}" srcOrd="6" destOrd="0" presId="urn:microsoft.com/office/officeart/2005/8/layout/default"/>
    <dgm:cxn modelId="{8C9FC6DD-0B56-470A-846E-2B147EE9B970}" type="presParOf" srcId="{0350C076-0C88-49F7-8765-2ECDC9A280D6}" destId="{5B95DB6A-FB8B-4D8A-AE15-7EEC09AD5B61}" srcOrd="7" destOrd="0" presId="urn:microsoft.com/office/officeart/2005/8/layout/default"/>
    <dgm:cxn modelId="{91A96378-F451-4B5E-B476-7A0690787A90}" type="presParOf" srcId="{0350C076-0C88-49F7-8765-2ECDC9A280D6}" destId="{D909F737-45B9-4A91-B854-71FD8701E038}" srcOrd="8" destOrd="0" presId="urn:microsoft.com/office/officeart/2005/8/layout/default"/>
    <dgm:cxn modelId="{AC3E450C-4A06-4EB8-A53B-6AF77B3C19CA}" type="presParOf" srcId="{0350C076-0C88-49F7-8765-2ECDC9A280D6}" destId="{03839FCA-5345-4C49-970E-C2192A1C08C0}" srcOrd="9" destOrd="0" presId="urn:microsoft.com/office/officeart/2005/8/layout/default"/>
    <dgm:cxn modelId="{06EBD443-700E-48BB-B1AB-0AC1428BBE2E}" type="presParOf" srcId="{0350C076-0C88-49F7-8765-2ECDC9A280D6}" destId="{E7F02C39-C52A-4F63-89AC-F104172AE3B7}" srcOrd="10" destOrd="0" presId="urn:microsoft.com/office/officeart/2005/8/layout/default"/>
    <dgm:cxn modelId="{6C6CAB0C-DDA3-4EE1-A951-8C290FF618D4}" type="presParOf" srcId="{0350C076-0C88-49F7-8765-2ECDC9A280D6}" destId="{B64B0BDB-3125-48B0-AB7A-742F01FB07C0}" srcOrd="11" destOrd="0" presId="urn:microsoft.com/office/officeart/2005/8/layout/default"/>
    <dgm:cxn modelId="{0289F73F-A326-47E9-9091-8FAD897352CC}" type="presParOf" srcId="{0350C076-0C88-49F7-8765-2ECDC9A280D6}" destId="{CDB8043E-81BC-402C-92BC-D0FCBE249CE0}" srcOrd="12" destOrd="0" presId="urn:microsoft.com/office/officeart/2005/8/layout/default"/>
    <dgm:cxn modelId="{58640A74-19F1-47F4-8102-F1A655BC0E90}" type="presParOf" srcId="{0350C076-0C88-49F7-8765-2ECDC9A280D6}" destId="{1FD61B44-58AC-4337-8FBD-CF8FDF833F0B}" srcOrd="13" destOrd="0" presId="urn:microsoft.com/office/officeart/2005/8/layout/default"/>
    <dgm:cxn modelId="{8CA237B8-B9B5-4F16-9114-604D874EA0AB}" type="presParOf" srcId="{0350C076-0C88-49F7-8765-2ECDC9A280D6}" destId="{A6328B2C-0D26-4994-BAA9-28A8AE0394E2}" srcOrd="14" destOrd="0" presId="urn:microsoft.com/office/officeart/2005/8/layout/default"/>
    <dgm:cxn modelId="{333CC5F6-949D-409C-9062-8659EA55C732}" type="presParOf" srcId="{0350C076-0C88-49F7-8765-2ECDC9A280D6}" destId="{79CFE782-D122-410D-93E1-B3EE5B5C5345}" srcOrd="15" destOrd="0" presId="urn:microsoft.com/office/officeart/2005/8/layout/default"/>
    <dgm:cxn modelId="{0855B139-FC61-48BB-BBF8-BF14EC3E5B01}" type="presParOf" srcId="{0350C076-0C88-49F7-8765-2ECDC9A280D6}" destId="{536DB26C-1AFC-486E-AA6E-0152B73F4A51}" srcOrd="16" destOrd="0" presId="urn:microsoft.com/office/officeart/2005/8/layout/default"/>
    <dgm:cxn modelId="{F1842550-CDDE-471E-900F-C60A200921BF}" type="presParOf" srcId="{0350C076-0C88-49F7-8765-2ECDC9A280D6}" destId="{39EE0334-65C1-43CF-B943-EA06CC657B42}" srcOrd="17" destOrd="0" presId="urn:microsoft.com/office/officeart/2005/8/layout/default"/>
    <dgm:cxn modelId="{B27DAB0F-065A-4356-B3EE-EFE9ED4FFFD4}" type="presParOf" srcId="{0350C076-0C88-49F7-8765-2ECDC9A280D6}" destId="{C478B2C0-755C-4AB7-8F86-B1128256FB92}" srcOrd="18" destOrd="0" presId="urn:microsoft.com/office/officeart/2005/8/layout/default"/>
    <dgm:cxn modelId="{3CAD8B01-D8A7-4B42-85FC-715BE44AC13C}" type="presParOf" srcId="{0350C076-0C88-49F7-8765-2ECDC9A280D6}" destId="{BDF2C5C4-557E-40BF-A2A5-6521621909BF}" srcOrd="19" destOrd="0" presId="urn:microsoft.com/office/officeart/2005/8/layout/default"/>
    <dgm:cxn modelId="{7587B391-6EF0-4187-A0DE-E90CA7169BB3}" type="presParOf" srcId="{0350C076-0C88-49F7-8765-2ECDC9A280D6}" destId="{76AAC124-7894-4CD4-9DF3-6789F2370EF6}" srcOrd="20" destOrd="0" presId="urn:microsoft.com/office/officeart/2005/8/layout/default"/>
    <dgm:cxn modelId="{AC23FF45-97EA-4904-A78B-C00FC75B1A4A}" type="presParOf" srcId="{0350C076-0C88-49F7-8765-2ECDC9A280D6}" destId="{614E714F-91A3-451D-B119-9FD809F58AA9}" srcOrd="21" destOrd="0" presId="urn:microsoft.com/office/officeart/2005/8/layout/default"/>
    <dgm:cxn modelId="{2163E155-3075-4699-8E9B-384E537AB220}" type="presParOf" srcId="{0350C076-0C88-49F7-8765-2ECDC9A280D6}" destId="{C188EB10-5744-4CA2-AC65-92C161E89AEE}" srcOrd="22" destOrd="0" presId="urn:microsoft.com/office/officeart/2005/8/layout/default"/>
    <dgm:cxn modelId="{435B8D4E-BE5B-48A9-8C57-AB8F01856AA0}" type="presParOf" srcId="{0350C076-0C88-49F7-8765-2ECDC9A280D6}" destId="{D698C311-B6EA-4158-B7C2-208F0FB200C7}" srcOrd="23" destOrd="0" presId="urn:microsoft.com/office/officeart/2005/8/layout/default"/>
    <dgm:cxn modelId="{1177100B-F0AA-495B-84E6-C26EB483A9A8}" type="presParOf" srcId="{0350C076-0C88-49F7-8765-2ECDC9A280D6}" destId="{54CB41DC-1F8A-4853-8EE5-6B73BEB5E086}" srcOrd="24" destOrd="0" presId="urn:microsoft.com/office/officeart/2005/8/layout/default"/>
    <dgm:cxn modelId="{8A818574-D8B7-4349-8B5E-080B6931633E}" type="presParOf" srcId="{0350C076-0C88-49F7-8765-2ECDC9A280D6}" destId="{9465F145-21B7-4F8C-93E5-091B92E5A5C6}" srcOrd="25" destOrd="0" presId="urn:microsoft.com/office/officeart/2005/8/layout/default"/>
    <dgm:cxn modelId="{1F4D0FDB-B38E-4382-96E0-4E57455AB04D}" type="presParOf" srcId="{0350C076-0C88-49F7-8765-2ECDC9A280D6}" destId="{B221511A-7AC4-4E8F-8F4D-D7C60D099100}" srcOrd="26" destOrd="0" presId="urn:microsoft.com/office/officeart/2005/8/layout/default"/>
    <dgm:cxn modelId="{9EEE6DD4-8734-4E0D-B5EB-7CBA2574D8A4}" type="presParOf" srcId="{0350C076-0C88-49F7-8765-2ECDC9A280D6}" destId="{D0C3E70A-61BD-4D9C-BC36-EB25BDB6A19E}" srcOrd="27" destOrd="0" presId="urn:microsoft.com/office/officeart/2005/8/layout/default"/>
    <dgm:cxn modelId="{0761713B-DDAC-41BE-85E5-C64485B64234}" type="presParOf" srcId="{0350C076-0C88-49F7-8765-2ECDC9A280D6}" destId="{C0B57CC0-1B50-46E0-B141-54D98DBA3C68}" srcOrd="28" destOrd="0" presId="urn:microsoft.com/office/officeart/2005/8/layout/default"/>
    <dgm:cxn modelId="{15E0E39E-07F9-4FBB-B971-DFD12717E2AF}" type="presParOf" srcId="{0350C076-0C88-49F7-8765-2ECDC9A280D6}" destId="{6B70E77D-105B-41B5-B606-4FB7AE3080D7}" srcOrd="29" destOrd="0" presId="urn:microsoft.com/office/officeart/2005/8/layout/default"/>
    <dgm:cxn modelId="{A2775323-5399-4F43-A8FD-5926B457C78E}" type="presParOf" srcId="{0350C076-0C88-49F7-8765-2ECDC9A280D6}" destId="{F90FD0B5-29BB-4C38-BA90-1EC249BFBD20}" srcOrd="30" destOrd="0" presId="urn:microsoft.com/office/officeart/2005/8/layout/default"/>
    <dgm:cxn modelId="{2E98D41E-1B52-4A68-8BBA-5857BA544B65}" type="presParOf" srcId="{0350C076-0C88-49F7-8765-2ECDC9A280D6}" destId="{4974DB00-8F76-461B-BAA9-EF7E11A84E78}" srcOrd="31" destOrd="0" presId="urn:microsoft.com/office/officeart/2005/8/layout/default"/>
    <dgm:cxn modelId="{09ED003C-FD1E-4CD7-904A-49CB36F1072A}" type="presParOf" srcId="{0350C076-0C88-49F7-8765-2ECDC9A280D6}" destId="{93C72381-6AB5-488F-8A8C-79DB19B0B445}" srcOrd="32" destOrd="0" presId="urn:microsoft.com/office/officeart/2005/8/layout/default"/>
    <dgm:cxn modelId="{4C8FE122-97A8-4269-AC0C-8A4336FD7F21}" type="presParOf" srcId="{0350C076-0C88-49F7-8765-2ECDC9A280D6}" destId="{1A519387-68C1-47AE-91C7-7A31DC7B7F8C}" srcOrd="33" destOrd="0" presId="urn:microsoft.com/office/officeart/2005/8/layout/default"/>
    <dgm:cxn modelId="{49B5ECEF-FCE0-4B5C-94CC-DC089071F1A6}" type="presParOf" srcId="{0350C076-0C88-49F7-8765-2ECDC9A280D6}" destId="{7F94EFFC-19CC-4AED-995D-B39E1724A4D5}" srcOrd="34" destOrd="0" presId="urn:microsoft.com/office/officeart/2005/8/layout/default"/>
    <dgm:cxn modelId="{FB96A115-EA18-460B-A410-FB69285E6C42}" type="presParOf" srcId="{0350C076-0C88-49F7-8765-2ECDC9A280D6}" destId="{2E837063-F24A-4D28-A079-1EFDC2C1B4C5}" srcOrd="35" destOrd="0" presId="urn:microsoft.com/office/officeart/2005/8/layout/default"/>
    <dgm:cxn modelId="{D1832781-51AF-4EC5-8093-C64CADFDBAC8}" type="presParOf" srcId="{0350C076-0C88-49F7-8765-2ECDC9A280D6}" destId="{18EBD711-192E-416B-B906-AC7A91DB41D2}" srcOrd="36" destOrd="0" presId="urn:microsoft.com/office/officeart/2005/8/layout/default"/>
    <dgm:cxn modelId="{3B55D829-4796-4BBA-8411-D86497D2088E}" type="presParOf" srcId="{0350C076-0C88-49F7-8765-2ECDC9A280D6}" destId="{E4AC1499-8542-4431-A564-843782813AF7}" srcOrd="37" destOrd="0" presId="urn:microsoft.com/office/officeart/2005/8/layout/default"/>
    <dgm:cxn modelId="{CC942A3C-8C48-47EB-92A9-49BB3963D1F4}" type="presParOf" srcId="{0350C076-0C88-49F7-8765-2ECDC9A280D6}" destId="{1CD7B16E-A48C-45A5-B7AD-C13F9B2A1E3A}" srcOrd="3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7B7F0BD-189E-4C13-A686-C44FC4E3D830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A62C4740-DB8D-47B8-B590-D34CB5069640}">
      <dgm:prSet phldrT="[Metin]"/>
      <dgm:spPr/>
      <dgm:t>
        <a:bodyPr/>
        <a:lstStyle/>
        <a:p>
          <a:r>
            <a:rPr lang="tr-TR" dirty="0"/>
            <a:t>TIER 1</a:t>
          </a:r>
        </a:p>
      </dgm:t>
    </dgm:pt>
    <dgm:pt modelId="{392E79AB-5F02-4EB0-9926-A550FF56D4B6}" type="parTrans" cxnId="{E2E8E27D-038B-450C-91EC-2838484D820A}">
      <dgm:prSet/>
      <dgm:spPr/>
      <dgm:t>
        <a:bodyPr/>
        <a:lstStyle/>
        <a:p>
          <a:endParaRPr lang="tr-TR"/>
        </a:p>
      </dgm:t>
    </dgm:pt>
    <dgm:pt modelId="{CF808435-B2CC-4DA7-BDE0-5568E91F2495}" type="sibTrans" cxnId="{E2E8E27D-038B-450C-91EC-2838484D820A}">
      <dgm:prSet/>
      <dgm:spPr/>
      <dgm:t>
        <a:bodyPr/>
        <a:lstStyle/>
        <a:p>
          <a:endParaRPr lang="tr-TR"/>
        </a:p>
      </dgm:t>
    </dgm:pt>
    <dgm:pt modelId="{DC4FBE8B-49C5-4031-9405-6226B27A33DF}">
      <dgm:prSet phldrT="[Metin]"/>
      <dgm:spPr/>
      <dgm:t>
        <a:bodyPr/>
        <a:lstStyle/>
        <a:p>
          <a:r>
            <a:rPr lang="tr-TR" dirty="0"/>
            <a:t>TIER 2</a:t>
          </a:r>
        </a:p>
      </dgm:t>
    </dgm:pt>
    <dgm:pt modelId="{5752D984-85BD-4042-B39F-ED01593F5449}" type="parTrans" cxnId="{BA24D6C6-BF27-4C06-8D82-D3A89EEFC556}">
      <dgm:prSet/>
      <dgm:spPr/>
      <dgm:t>
        <a:bodyPr/>
        <a:lstStyle/>
        <a:p>
          <a:endParaRPr lang="tr-TR"/>
        </a:p>
      </dgm:t>
    </dgm:pt>
    <dgm:pt modelId="{ADDE871A-487D-4DA2-A18B-24ED6630B9A9}" type="sibTrans" cxnId="{BA24D6C6-BF27-4C06-8D82-D3A89EEFC556}">
      <dgm:prSet/>
      <dgm:spPr/>
      <dgm:t>
        <a:bodyPr/>
        <a:lstStyle/>
        <a:p>
          <a:endParaRPr lang="tr-TR"/>
        </a:p>
      </dgm:t>
    </dgm:pt>
    <dgm:pt modelId="{E29F9055-5310-40F0-932E-6F2E6AFBF433}">
      <dgm:prSet phldrT="[Metin]"/>
      <dgm:spPr/>
      <dgm:t>
        <a:bodyPr/>
        <a:lstStyle/>
        <a:p>
          <a:r>
            <a:rPr lang="tr-TR" dirty="0"/>
            <a:t>TIER 3</a:t>
          </a:r>
        </a:p>
      </dgm:t>
    </dgm:pt>
    <dgm:pt modelId="{BB68F81D-B5FD-41AC-BED5-69546AD0EAB9}" type="parTrans" cxnId="{CB04BE93-E6B6-4A6F-BD5D-5F77070D5F86}">
      <dgm:prSet/>
      <dgm:spPr/>
      <dgm:t>
        <a:bodyPr/>
        <a:lstStyle/>
        <a:p>
          <a:endParaRPr lang="tr-TR"/>
        </a:p>
      </dgm:t>
    </dgm:pt>
    <dgm:pt modelId="{F86F3D4C-E58D-496C-8ED3-BBAC490B1C2F}" type="sibTrans" cxnId="{CB04BE93-E6B6-4A6F-BD5D-5F77070D5F86}">
      <dgm:prSet/>
      <dgm:spPr/>
      <dgm:t>
        <a:bodyPr/>
        <a:lstStyle/>
        <a:p>
          <a:endParaRPr lang="tr-TR"/>
        </a:p>
      </dgm:t>
    </dgm:pt>
    <dgm:pt modelId="{D64DA125-198F-4C56-9C88-E5F07EC218D7}">
      <dgm:prSet phldrT="[Metin]"/>
      <dgm:spPr/>
      <dgm:t>
        <a:bodyPr/>
        <a:lstStyle/>
        <a:p>
          <a:r>
            <a:rPr lang="tr-TR" dirty="0"/>
            <a:t>TIER 4</a:t>
          </a:r>
        </a:p>
      </dgm:t>
    </dgm:pt>
    <dgm:pt modelId="{11968B50-9DA1-4F2C-8648-7B5596CC24B5}" type="parTrans" cxnId="{5FBE333E-0F20-4144-B2EB-737F25579304}">
      <dgm:prSet/>
      <dgm:spPr/>
      <dgm:t>
        <a:bodyPr/>
        <a:lstStyle/>
        <a:p>
          <a:endParaRPr lang="tr-TR"/>
        </a:p>
      </dgm:t>
    </dgm:pt>
    <dgm:pt modelId="{ADC604F9-CAA5-4D1B-B442-C1DC8F5C60D1}" type="sibTrans" cxnId="{5FBE333E-0F20-4144-B2EB-737F25579304}">
      <dgm:prSet/>
      <dgm:spPr/>
      <dgm:t>
        <a:bodyPr/>
        <a:lstStyle/>
        <a:p>
          <a:endParaRPr lang="tr-TR"/>
        </a:p>
      </dgm:t>
    </dgm:pt>
    <dgm:pt modelId="{D0DD5274-7A8D-4A1E-BD04-518BC88501E0}">
      <dgm:prSet phldrT="[Metin]"/>
      <dgm:spPr/>
      <dgm:t>
        <a:bodyPr/>
        <a:lstStyle/>
        <a:p>
          <a:r>
            <a:rPr lang="tr-TR" dirty="0"/>
            <a:t>TIER 5</a:t>
          </a:r>
        </a:p>
      </dgm:t>
    </dgm:pt>
    <dgm:pt modelId="{4CDBA636-F1C8-4C16-84AD-514088D0414A}" type="parTrans" cxnId="{179D50EA-069B-497B-8C33-928261D98D75}">
      <dgm:prSet/>
      <dgm:spPr/>
      <dgm:t>
        <a:bodyPr/>
        <a:lstStyle/>
        <a:p>
          <a:endParaRPr lang="tr-TR"/>
        </a:p>
      </dgm:t>
    </dgm:pt>
    <dgm:pt modelId="{53A19EC5-A293-453C-BFFE-842F4C6A6529}" type="sibTrans" cxnId="{179D50EA-069B-497B-8C33-928261D98D75}">
      <dgm:prSet/>
      <dgm:spPr/>
      <dgm:t>
        <a:bodyPr/>
        <a:lstStyle/>
        <a:p>
          <a:endParaRPr lang="tr-TR"/>
        </a:p>
      </dgm:t>
    </dgm:pt>
    <dgm:pt modelId="{E1732A3B-26B4-49EA-8AA5-BAEF01FD63F3}">
      <dgm:prSet phldrT="[Metin]"/>
      <dgm:spPr/>
      <dgm:t>
        <a:bodyPr/>
        <a:lstStyle/>
        <a:p>
          <a:endParaRPr lang="tr-TR" dirty="0"/>
        </a:p>
      </dgm:t>
    </dgm:pt>
    <dgm:pt modelId="{9C060BCD-B732-4B39-95A6-C2BB90A8B5B9}" type="parTrans" cxnId="{11E2F66C-AE1E-4C51-AC75-AB1898F346EA}">
      <dgm:prSet/>
      <dgm:spPr/>
      <dgm:t>
        <a:bodyPr/>
        <a:lstStyle/>
        <a:p>
          <a:endParaRPr lang="tr-TR"/>
        </a:p>
      </dgm:t>
    </dgm:pt>
    <dgm:pt modelId="{5D68102E-D6A7-4F86-AB01-1444EBD82DAB}" type="sibTrans" cxnId="{11E2F66C-AE1E-4C51-AC75-AB1898F346EA}">
      <dgm:prSet/>
      <dgm:spPr/>
      <dgm:t>
        <a:bodyPr/>
        <a:lstStyle/>
        <a:p>
          <a:endParaRPr lang="tr-TR"/>
        </a:p>
      </dgm:t>
    </dgm:pt>
    <dgm:pt modelId="{12B6B71F-8C83-429B-A27E-DA7E1FEA0BD6}">
      <dgm:prSet phldrT="[Metin]"/>
      <dgm:spPr/>
      <dgm:t>
        <a:bodyPr/>
        <a:lstStyle/>
        <a:p>
          <a:endParaRPr lang="tr-TR" dirty="0"/>
        </a:p>
      </dgm:t>
    </dgm:pt>
    <dgm:pt modelId="{3198B389-0CE8-4FBC-9C99-BC51C08AE5B3}" type="parTrans" cxnId="{394516CD-9E4B-45F0-AEB0-E8E9B95B87CC}">
      <dgm:prSet/>
      <dgm:spPr/>
      <dgm:t>
        <a:bodyPr/>
        <a:lstStyle/>
        <a:p>
          <a:endParaRPr lang="tr-TR"/>
        </a:p>
      </dgm:t>
    </dgm:pt>
    <dgm:pt modelId="{AF585848-8E7E-412D-A136-BBACB9773FC0}" type="sibTrans" cxnId="{394516CD-9E4B-45F0-AEB0-E8E9B95B87CC}">
      <dgm:prSet/>
      <dgm:spPr/>
      <dgm:t>
        <a:bodyPr/>
        <a:lstStyle/>
        <a:p>
          <a:endParaRPr lang="tr-TR"/>
        </a:p>
      </dgm:t>
    </dgm:pt>
    <dgm:pt modelId="{22AD1F3C-7DB1-497B-8B7F-3478AB642D58}">
      <dgm:prSet phldrT="[Metin]"/>
      <dgm:spPr/>
      <dgm:t>
        <a:bodyPr/>
        <a:lstStyle/>
        <a:p>
          <a:endParaRPr lang="tr-TR" dirty="0"/>
        </a:p>
      </dgm:t>
    </dgm:pt>
    <dgm:pt modelId="{5C9F4D75-815D-4C56-9EB7-2D51072A73DA}" type="parTrans" cxnId="{0BE9FBA2-C6C6-4F87-9220-37B8ECB0CD45}">
      <dgm:prSet/>
      <dgm:spPr/>
      <dgm:t>
        <a:bodyPr/>
        <a:lstStyle/>
        <a:p>
          <a:endParaRPr lang="tr-TR"/>
        </a:p>
      </dgm:t>
    </dgm:pt>
    <dgm:pt modelId="{27A8D09F-1E19-4D49-BAA9-B2EADAAFFFE8}" type="sibTrans" cxnId="{0BE9FBA2-C6C6-4F87-9220-37B8ECB0CD45}">
      <dgm:prSet/>
      <dgm:spPr/>
      <dgm:t>
        <a:bodyPr/>
        <a:lstStyle/>
        <a:p>
          <a:endParaRPr lang="tr-TR"/>
        </a:p>
      </dgm:t>
    </dgm:pt>
    <dgm:pt modelId="{BA76C8F5-48EF-4911-899A-29ACB412B98D}">
      <dgm:prSet phldrT="[Metin]"/>
      <dgm:spPr/>
      <dgm:t>
        <a:bodyPr/>
        <a:lstStyle/>
        <a:p>
          <a:endParaRPr lang="tr-TR" dirty="0"/>
        </a:p>
      </dgm:t>
    </dgm:pt>
    <dgm:pt modelId="{B25FE08D-DAA0-4CE5-9D63-D8E120B8110F}" type="parTrans" cxnId="{54B3AE95-324A-43CE-BDBC-DB5AE2C66F4F}">
      <dgm:prSet/>
      <dgm:spPr/>
      <dgm:t>
        <a:bodyPr/>
        <a:lstStyle/>
        <a:p>
          <a:endParaRPr lang="tr-TR"/>
        </a:p>
      </dgm:t>
    </dgm:pt>
    <dgm:pt modelId="{0C602FE5-37D4-41C6-9B37-7C66B4A40251}" type="sibTrans" cxnId="{54B3AE95-324A-43CE-BDBC-DB5AE2C66F4F}">
      <dgm:prSet/>
      <dgm:spPr/>
      <dgm:t>
        <a:bodyPr/>
        <a:lstStyle/>
        <a:p>
          <a:endParaRPr lang="tr-TR"/>
        </a:p>
      </dgm:t>
    </dgm:pt>
    <dgm:pt modelId="{F45FDE43-7BFE-445D-BF00-4B656FF3465F}">
      <dgm:prSet phldrT="[Metin]"/>
      <dgm:spPr/>
      <dgm:t>
        <a:bodyPr/>
        <a:lstStyle/>
        <a:p>
          <a:endParaRPr lang="tr-TR" dirty="0"/>
        </a:p>
      </dgm:t>
    </dgm:pt>
    <dgm:pt modelId="{77105B3B-6F84-4C17-8A96-671587429074}" type="parTrans" cxnId="{A97457E2-4A64-45F1-9022-3DEDA4553545}">
      <dgm:prSet/>
      <dgm:spPr/>
      <dgm:t>
        <a:bodyPr/>
        <a:lstStyle/>
        <a:p>
          <a:endParaRPr lang="tr-TR"/>
        </a:p>
      </dgm:t>
    </dgm:pt>
    <dgm:pt modelId="{1EC82812-DB5D-4C7C-911A-97525338D095}" type="sibTrans" cxnId="{A97457E2-4A64-45F1-9022-3DEDA4553545}">
      <dgm:prSet/>
      <dgm:spPr/>
      <dgm:t>
        <a:bodyPr/>
        <a:lstStyle/>
        <a:p>
          <a:endParaRPr lang="tr-TR"/>
        </a:p>
      </dgm:t>
    </dgm:pt>
    <dgm:pt modelId="{A601542E-2506-4C06-80BF-B45BFCB9FC4A}">
      <dgm:prSet phldrT="[Metin]"/>
      <dgm:spPr/>
      <dgm:t>
        <a:bodyPr/>
        <a:lstStyle/>
        <a:p>
          <a:endParaRPr lang="tr-TR" dirty="0"/>
        </a:p>
      </dgm:t>
    </dgm:pt>
    <dgm:pt modelId="{91D423F2-DDE3-4D76-B10C-E7045723744B}" type="parTrans" cxnId="{F99B1F1C-BABF-4F3C-9BDD-07817846D63E}">
      <dgm:prSet/>
      <dgm:spPr/>
      <dgm:t>
        <a:bodyPr/>
        <a:lstStyle/>
        <a:p>
          <a:endParaRPr lang="tr-TR"/>
        </a:p>
      </dgm:t>
    </dgm:pt>
    <dgm:pt modelId="{ADE40928-3D6C-422B-BCF2-B7B9B63216BA}" type="sibTrans" cxnId="{F99B1F1C-BABF-4F3C-9BDD-07817846D63E}">
      <dgm:prSet/>
      <dgm:spPr/>
      <dgm:t>
        <a:bodyPr/>
        <a:lstStyle/>
        <a:p>
          <a:endParaRPr lang="tr-TR"/>
        </a:p>
      </dgm:t>
    </dgm:pt>
    <dgm:pt modelId="{47B3BE6E-B9D0-426C-AEB7-0C186DFAB9DF}">
      <dgm:prSet phldrT="[Metin]"/>
      <dgm:spPr/>
      <dgm:t>
        <a:bodyPr/>
        <a:lstStyle/>
        <a:p>
          <a:endParaRPr lang="tr-TR" dirty="0"/>
        </a:p>
      </dgm:t>
    </dgm:pt>
    <dgm:pt modelId="{96FE6E1A-DF41-4293-9F12-BDF39CC95487}" type="parTrans" cxnId="{F3799117-D53A-4DC8-B3C9-5B00833568A7}">
      <dgm:prSet/>
      <dgm:spPr/>
      <dgm:t>
        <a:bodyPr/>
        <a:lstStyle/>
        <a:p>
          <a:endParaRPr lang="tr-TR"/>
        </a:p>
      </dgm:t>
    </dgm:pt>
    <dgm:pt modelId="{ADED5BC4-C90E-4504-93E4-01E417386E36}" type="sibTrans" cxnId="{F3799117-D53A-4DC8-B3C9-5B00833568A7}">
      <dgm:prSet/>
      <dgm:spPr/>
      <dgm:t>
        <a:bodyPr/>
        <a:lstStyle/>
        <a:p>
          <a:endParaRPr lang="tr-TR"/>
        </a:p>
      </dgm:t>
    </dgm:pt>
    <dgm:pt modelId="{722847DB-1F75-4F61-B2AB-A2E2B327D5C3}">
      <dgm:prSet phldrT="[Metin]"/>
      <dgm:spPr/>
      <dgm:t>
        <a:bodyPr/>
        <a:lstStyle/>
        <a:p>
          <a:endParaRPr lang="tr-TR" dirty="0"/>
        </a:p>
      </dgm:t>
    </dgm:pt>
    <dgm:pt modelId="{B1415BA2-708C-454C-AC31-7BC4E6730F39}" type="parTrans" cxnId="{84872605-80D5-4C76-917A-272FA2C0BA8D}">
      <dgm:prSet/>
      <dgm:spPr/>
      <dgm:t>
        <a:bodyPr/>
        <a:lstStyle/>
        <a:p>
          <a:endParaRPr lang="tr-TR"/>
        </a:p>
      </dgm:t>
    </dgm:pt>
    <dgm:pt modelId="{4B1FEBCB-6349-4CBD-9735-4DB17B634E12}" type="sibTrans" cxnId="{84872605-80D5-4C76-917A-272FA2C0BA8D}">
      <dgm:prSet/>
      <dgm:spPr/>
      <dgm:t>
        <a:bodyPr/>
        <a:lstStyle/>
        <a:p>
          <a:endParaRPr lang="tr-TR"/>
        </a:p>
      </dgm:t>
    </dgm:pt>
    <dgm:pt modelId="{E89ACD9A-2141-4C6E-B757-8AEACC4CD0D9}">
      <dgm:prSet phldrT="[Metin]"/>
      <dgm:spPr/>
      <dgm:t>
        <a:bodyPr/>
        <a:lstStyle/>
        <a:p>
          <a:endParaRPr lang="tr-TR" dirty="0"/>
        </a:p>
      </dgm:t>
    </dgm:pt>
    <dgm:pt modelId="{08A86D5A-B580-4BC7-A7E5-930CAF4542A0}" type="parTrans" cxnId="{5F703A2C-0EE4-4AF5-BA90-A04DC23036B3}">
      <dgm:prSet/>
      <dgm:spPr/>
      <dgm:t>
        <a:bodyPr/>
        <a:lstStyle/>
        <a:p>
          <a:endParaRPr lang="tr-TR"/>
        </a:p>
      </dgm:t>
    </dgm:pt>
    <dgm:pt modelId="{837F710D-C7A6-4CF0-A13F-6F523D2D6AB0}" type="sibTrans" cxnId="{5F703A2C-0EE4-4AF5-BA90-A04DC23036B3}">
      <dgm:prSet/>
      <dgm:spPr/>
      <dgm:t>
        <a:bodyPr/>
        <a:lstStyle/>
        <a:p>
          <a:endParaRPr lang="tr-TR"/>
        </a:p>
      </dgm:t>
    </dgm:pt>
    <dgm:pt modelId="{F7EAABCF-FDE4-4674-93CD-18C4CEACAA96}">
      <dgm:prSet phldrT="[Metin]"/>
      <dgm:spPr/>
      <dgm:t>
        <a:bodyPr/>
        <a:lstStyle/>
        <a:p>
          <a:endParaRPr lang="tr-TR" dirty="0"/>
        </a:p>
      </dgm:t>
    </dgm:pt>
    <dgm:pt modelId="{CDA6EF4A-0CDB-4BA8-AFB3-8C4AB688687A}" type="parTrans" cxnId="{0DFE0173-ADEA-4DB2-AFBC-D40885819361}">
      <dgm:prSet/>
      <dgm:spPr/>
      <dgm:t>
        <a:bodyPr/>
        <a:lstStyle/>
        <a:p>
          <a:endParaRPr lang="tr-TR"/>
        </a:p>
      </dgm:t>
    </dgm:pt>
    <dgm:pt modelId="{063275AC-BD82-4395-8424-A47D131A43F7}" type="sibTrans" cxnId="{0DFE0173-ADEA-4DB2-AFBC-D40885819361}">
      <dgm:prSet/>
      <dgm:spPr/>
      <dgm:t>
        <a:bodyPr/>
        <a:lstStyle/>
        <a:p>
          <a:endParaRPr lang="tr-TR"/>
        </a:p>
      </dgm:t>
    </dgm:pt>
    <dgm:pt modelId="{8DA5515E-2AA7-46F7-9C79-AF716F441E9E}">
      <dgm:prSet phldrT="[Metin]"/>
      <dgm:spPr/>
      <dgm:t>
        <a:bodyPr/>
        <a:lstStyle/>
        <a:p>
          <a:endParaRPr lang="tr-TR" dirty="0"/>
        </a:p>
      </dgm:t>
    </dgm:pt>
    <dgm:pt modelId="{6EDEBB02-D8F2-491B-AEC6-729823E5FAF3}" type="parTrans" cxnId="{93520F5B-A40E-42D0-9E6D-C2ABEB0A79BC}">
      <dgm:prSet/>
      <dgm:spPr/>
      <dgm:t>
        <a:bodyPr/>
        <a:lstStyle/>
        <a:p>
          <a:endParaRPr lang="tr-TR"/>
        </a:p>
      </dgm:t>
    </dgm:pt>
    <dgm:pt modelId="{7F6EEAF9-DA37-4300-A519-E34384E6B452}" type="sibTrans" cxnId="{93520F5B-A40E-42D0-9E6D-C2ABEB0A79BC}">
      <dgm:prSet/>
      <dgm:spPr/>
      <dgm:t>
        <a:bodyPr/>
        <a:lstStyle/>
        <a:p>
          <a:endParaRPr lang="tr-TR"/>
        </a:p>
      </dgm:t>
    </dgm:pt>
    <dgm:pt modelId="{250169E6-7884-4184-8C01-D8B001B8374C}">
      <dgm:prSet phldrT="[Metin]"/>
      <dgm:spPr/>
      <dgm:t>
        <a:bodyPr/>
        <a:lstStyle/>
        <a:p>
          <a:endParaRPr lang="tr-TR" dirty="0"/>
        </a:p>
      </dgm:t>
    </dgm:pt>
    <dgm:pt modelId="{B5D2FE43-739D-4397-9D61-325DAEBA11FE}" type="parTrans" cxnId="{63DD67F6-95D3-45B7-873E-CE3C9B5359E1}">
      <dgm:prSet/>
      <dgm:spPr/>
      <dgm:t>
        <a:bodyPr/>
        <a:lstStyle/>
        <a:p>
          <a:endParaRPr lang="tr-TR"/>
        </a:p>
      </dgm:t>
    </dgm:pt>
    <dgm:pt modelId="{379D989D-528E-4E2A-8474-372E4C81644B}" type="sibTrans" cxnId="{63DD67F6-95D3-45B7-873E-CE3C9B5359E1}">
      <dgm:prSet/>
      <dgm:spPr/>
      <dgm:t>
        <a:bodyPr/>
        <a:lstStyle/>
        <a:p>
          <a:endParaRPr lang="tr-TR"/>
        </a:p>
      </dgm:t>
    </dgm:pt>
    <dgm:pt modelId="{31B8D509-1B65-49E3-8EEF-590AC3167F45}">
      <dgm:prSet phldrT="[Metin]"/>
      <dgm:spPr/>
      <dgm:t>
        <a:bodyPr/>
        <a:lstStyle/>
        <a:p>
          <a:endParaRPr lang="tr-TR" dirty="0"/>
        </a:p>
      </dgm:t>
    </dgm:pt>
    <dgm:pt modelId="{82EA3423-E52D-4159-86AA-DDFBDC582F7A}" type="parTrans" cxnId="{1E21A219-65E0-491D-BBE0-F25AE6E3679C}">
      <dgm:prSet/>
      <dgm:spPr/>
      <dgm:t>
        <a:bodyPr/>
        <a:lstStyle/>
        <a:p>
          <a:endParaRPr lang="tr-TR"/>
        </a:p>
      </dgm:t>
    </dgm:pt>
    <dgm:pt modelId="{5D2C2378-E7F5-4B4A-A449-1140F74DCD04}" type="sibTrans" cxnId="{1E21A219-65E0-491D-BBE0-F25AE6E3679C}">
      <dgm:prSet/>
      <dgm:spPr/>
      <dgm:t>
        <a:bodyPr/>
        <a:lstStyle/>
        <a:p>
          <a:endParaRPr lang="tr-TR"/>
        </a:p>
      </dgm:t>
    </dgm:pt>
    <dgm:pt modelId="{2A4A10C1-7177-40CD-B8AC-C7717CC2F7C5}">
      <dgm:prSet phldrT="[Metin]"/>
      <dgm:spPr/>
      <dgm:t>
        <a:bodyPr/>
        <a:lstStyle/>
        <a:p>
          <a:endParaRPr lang="tr-TR" dirty="0"/>
        </a:p>
      </dgm:t>
    </dgm:pt>
    <dgm:pt modelId="{26DD6EA9-AE6B-4336-97CB-9C12272BD04C}" type="parTrans" cxnId="{474AB54E-DA91-465A-B0B2-732B7872E7B0}">
      <dgm:prSet/>
      <dgm:spPr/>
      <dgm:t>
        <a:bodyPr/>
        <a:lstStyle/>
        <a:p>
          <a:endParaRPr lang="tr-TR"/>
        </a:p>
      </dgm:t>
    </dgm:pt>
    <dgm:pt modelId="{0235C0D1-B80C-42D1-B20A-1AA6C9645437}" type="sibTrans" cxnId="{474AB54E-DA91-465A-B0B2-732B7872E7B0}">
      <dgm:prSet/>
      <dgm:spPr/>
      <dgm:t>
        <a:bodyPr/>
        <a:lstStyle/>
        <a:p>
          <a:endParaRPr lang="tr-TR"/>
        </a:p>
      </dgm:t>
    </dgm:pt>
    <dgm:pt modelId="{1A2B714B-0303-4D4C-BD25-707C5FE31C6D}">
      <dgm:prSet phldrT="[Metin]"/>
      <dgm:spPr/>
      <dgm:t>
        <a:bodyPr/>
        <a:lstStyle/>
        <a:p>
          <a:endParaRPr lang="tr-TR" dirty="0"/>
        </a:p>
      </dgm:t>
    </dgm:pt>
    <dgm:pt modelId="{02AB79F9-4FED-436D-BBB7-C6E5F5DAAC4C}" type="parTrans" cxnId="{9E25BE7F-2B8E-4DE0-A60A-14DB79C974B7}">
      <dgm:prSet/>
      <dgm:spPr/>
      <dgm:t>
        <a:bodyPr/>
        <a:lstStyle/>
        <a:p>
          <a:endParaRPr lang="tr-TR"/>
        </a:p>
      </dgm:t>
    </dgm:pt>
    <dgm:pt modelId="{F43CCCB8-5D8F-43FD-952C-A5F1F0F7049D}" type="sibTrans" cxnId="{9E25BE7F-2B8E-4DE0-A60A-14DB79C974B7}">
      <dgm:prSet/>
      <dgm:spPr/>
      <dgm:t>
        <a:bodyPr/>
        <a:lstStyle/>
        <a:p>
          <a:endParaRPr lang="tr-TR"/>
        </a:p>
      </dgm:t>
    </dgm:pt>
    <dgm:pt modelId="{3CFD725D-B756-4D97-9136-121EFF2B6307}">
      <dgm:prSet phldrT="[Metin]"/>
      <dgm:spPr/>
      <dgm:t>
        <a:bodyPr/>
        <a:lstStyle/>
        <a:p>
          <a:endParaRPr lang="tr-TR" dirty="0"/>
        </a:p>
      </dgm:t>
    </dgm:pt>
    <dgm:pt modelId="{D42F19A2-DA2A-4CA4-A362-93EF86FAB458}" type="parTrans" cxnId="{857EE27A-2EE1-4090-A01A-00D0E651A7BD}">
      <dgm:prSet/>
      <dgm:spPr/>
      <dgm:t>
        <a:bodyPr/>
        <a:lstStyle/>
        <a:p>
          <a:endParaRPr lang="tr-TR"/>
        </a:p>
      </dgm:t>
    </dgm:pt>
    <dgm:pt modelId="{3B2E95AF-39EF-46FC-8A21-0CA3719AABAB}" type="sibTrans" cxnId="{857EE27A-2EE1-4090-A01A-00D0E651A7BD}">
      <dgm:prSet/>
      <dgm:spPr/>
      <dgm:t>
        <a:bodyPr/>
        <a:lstStyle/>
        <a:p>
          <a:endParaRPr lang="tr-TR"/>
        </a:p>
      </dgm:t>
    </dgm:pt>
    <dgm:pt modelId="{4DE60CC1-597C-4C14-B2DB-AC17C2D80E1D}">
      <dgm:prSet phldrT="[Metin]"/>
      <dgm:spPr/>
      <dgm:t>
        <a:bodyPr/>
        <a:lstStyle/>
        <a:p>
          <a:endParaRPr lang="tr-TR" dirty="0"/>
        </a:p>
      </dgm:t>
    </dgm:pt>
    <dgm:pt modelId="{7A257DD8-C74D-493B-A80B-B80C1FE8964E}" type="parTrans" cxnId="{6BCEA7CF-768E-40B8-A528-8D41C1F305CE}">
      <dgm:prSet/>
      <dgm:spPr/>
      <dgm:t>
        <a:bodyPr/>
        <a:lstStyle/>
        <a:p>
          <a:endParaRPr lang="tr-TR"/>
        </a:p>
      </dgm:t>
    </dgm:pt>
    <dgm:pt modelId="{898ED2ED-6262-4246-B63C-F6D582B02B99}" type="sibTrans" cxnId="{6BCEA7CF-768E-40B8-A528-8D41C1F305CE}">
      <dgm:prSet/>
      <dgm:spPr/>
      <dgm:t>
        <a:bodyPr/>
        <a:lstStyle/>
        <a:p>
          <a:endParaRPr lang="tr-TR"/>
        </a:p>
      </dgm:t>
    </dgm:pt>
    <dgm:pt modelId="{6525DF52-C855-4382-825E-966528E5FCE4}">
      <dgm:prSet phldrT="[Metin]"/>
      <dgm:spPr/>
      <dgm:t>
        <a:bodyPr/>
        <a:lstStyle/>
        <a:p>
          <a:endParaRPr lang="tr-TR" dirty="0"/>
        </a:p>
      </dgm:t>
    </dgm:pt>
    <dgm:pt modelId="{8183F07C-92AF-4C46-87AF-E954EED9EE3D}" type="parTrans" cxnId="{DA6A4A34-0034-4452-A881-A98EE47A7F6D}">
      <dgm:prSet/>
      <dgm:spPr/>
      <dgm:t>
        <a:bodyPr/>
        <a:lstStyle/>
        <a:p>
          <a:endParaRPr lang="tr-TR"/>
        </a:p>
      </dgm:t>
    </dgm:pt>
    <dgm:pt modelId="{C79B3E00-5E8F-4779-BB7D-BAB93CBB9A8E}" type="sibTrans" cxnId="{DA6A4A34-0034-4452-A881-A98EE47A7F6D}">
      <dgm:prSet/>
      <dgm:spPr/>
      <dgm:t>
        <a:bodyPr/>
        <a:lstStyle/>
        <a:p>
          <a:endParaRPr lang="tr-TR"/>
        </a:p>
      </dgm:t>
    </dgm:pt>
    <dgm:pt modelId="{D899C2B9-D7F2-424F-AB65-46F460090A2D}">
      <dgm:prSet phldrT="[Metin]"/>
      <dgm:spPr/>
      <dgm:t>
        <a:bodyPr/>
        <a:lstStyle/>
        <a:p>
          <a:endParaRPr lang="tr-TR" dirty="0"/>
        </a:p>
      </dgm:t>
    </dgm:pt>
    <dgm:pt modelId="{3335A367-9EFE-48D0-96B7-59244E0D8D78}" type="parTrans" cxnId="{48FFD9AF-03C7-46F9-90EF-16D4C16A35EF}">
      <dgm:prSet/>
      <dgm:spPr/>
      <dgm:t>
        <a:bodyPr/>
        <a:lstStyle/>
        <a:p>
          <a:endParaRPr lang="tr-TR"/>
        </a:p>
      </dgm:t>
    </dgm:pt>
    <dgm:pt modelId="{AE72DA3D-1A1B-4702-903B-8771A936242C}" type="sibTrans" cxnId="{48FFD9AF-03C7-46F9-90EF-16D4C16A35EF}">
      <dgm:prSet/>
      <dgm:spPr/>
      <dgm:t>
        <a:bodyPr/>
        <a:lstStyle/>
        <a:p>
          <a:endParaRPr lang="tr-TR"/>
        </a:p>
      </dgm:t>
    </dgm:pt>
    <dgm:pt modelId="{B5D5DE23-3135-45EA-A2DA-A61B7971A9FA}">
      <dgm:prSet phldrT="[Metin]"/>
      <dgm:spPr/>
      <dgm:t>
        <a:bodyPr/>
        <a:lstStyle/>
        <a:p>
          <a:endParaRPr lang="tr-TR" dirty="0"/>
        </a:p>
      </dgm:t>
    </dgm:pt>
    <dgm:pt modelId="{0726A32D-B236-4420-A66D-4A5D9FF2EAD3}" type="parTrans" cxnId="{1E95D8B2-B0B8-463D-9979-C6CCC1E697A7}">
      <dgm:prSet/>
      <dgm:spPr/>
      <dgm:t>
        <a:bodyPr/>
        <a:lstStyle/>
        <a:p>
          <a:endParaRPr lang="tr-TR"/>
        </a:p>
      </dgm:t>
    </dgm:pt>
    <dgm:pt modelId="{5D7A8B29-A1F8-4B7D-B0A5-499944338615}" type="sibTrans" cxnId="{1E95D8B2-B0B8-463D-9979-C6CCC1E697A7}">
      <dgm:prSet/>
      <dgm:spPr/>
      <dgm:t>
        <a:bodyPr/>
        <a:lstStyle/>
        <a:p>
          <a:endParaRPr lang="tr-TR"/>
        </a:p>
      </dgm:t>
    </dgm:pt>
    <dgm:pt modelId="{79D0E9DF-67DC-4177-98A3-559BF1B1C418}">
      <dgm:prSet phldrT="[Metin]"/>
      <dgm:spPr/>
      <dgm:t>
        <a:bodyPr/>
        <a:lstStyle/>
        <a:p>
          <a:endParaRPr lang="tr-TR" dirty="0"/>
        </a:p>
      </dgm:t>
    </dgm:pt>
    <dgm:pt modelId="{AAC796F8-0ADE-4E5E-8EC7-D145B4240466}" type="parTrans" cxnId="{0D3F55B3-67A7-44D7-A2D5-D6D548B3082E}">
      <dgm:prSet/>
      <dgm:spPr/>
      <dgm:t>
        <a:bodyPr/>
        <a:lstStyle/>
        <a:p>
          <a:endParaRPr lang="tr-TR"/>
        </a:p>
      </dgm:t>
    </dgm:pt>
    <dgm:pt modelId="{300F5F7F-70E0-47C6-BFDD-09D32FC1FF15}" type="sibTrans" cxnId="{0D3F55B3-67A7-44D7-A2D5-D6D548B3082E}">
      <dgm:prSet/>
      <dgm:spPr/>
      <dgm:t>
        <a:bodyPr/>
        <a:lstStyle/>
        <a:p>
          <a:endParaRPr lang="tr-TR"/>
        </a:p>
      </dgm:t>
    </dgm:pt>
    <dgm:pt modelId="{3359316E-376F-40E9-BAE1-8B85681D0C49}">
      <dgm:prSet phldrT="[Metin]"/>
      <dgm:spPr/>
      <dgm:t>
        <a:bodyPr/>
        <a:lstStyle/>
        <a:p>
          <a:endParaRPr lang="tr-TR" dirty="0"/>
        </a:p>
      </dgm:t>
    </dgm:pt>
    <dgm:pt modelId="{31F0B9C4-3E8E-4BB4-91C8-76BC81FA223A}" type="parTrans" cxnId="{A27D3917-B3B5-4328-AE6A-7293E28A8616}">
      <dgm:prSet/>
      <dgm:spPr/>
      <dgm:t>
        <a:bodyPr/>
        <a:lstStyle/>
        <a:p>
          <a:endParaRPr lang="tr-TR"/>
        </a:p>
      </dgm:t>
    </dgm:pt>
    <dgm:pt modelId="{01AC309E-58C2-42D3-B5C5-93D6C8A8A63C}" type="sibTrans" cxnId="{A27D3917-B3B5-4328-AE6A-7293E28A8616}">
      <dgm:prSet/>
      <dgm:spPr/>
      <dgm:t>
        <a:bodyPr/>
        <a:lstStyle/>
        <a:p>
          <a:endParaRPr lang="tr-TR"/>
        </a:p>
      </dgm:t>
    </dgm:pt>
    <dgm:pt modelId="{A3741EDC-F414-4BC8-812C-FC7B42DF643D}">
      <dgm:prSet phldrT="[Metin]"/>
      <dgm:spPr/>
      <dgm:t>
        <a:bodyPr/>
        <a:lstStyle/>
        <a:p>
          <a:endParaRPr lang="tr-TR" dirty="0"/>
        </a:p>
      </dgm:t>
    </dgm:pt>
    <dgm:pt modelId="{AE6F4D79-0521-4F36-9F57-57D22EAA62B0}" type="parTrans" cxnId="{6238794A-6A60-4FFE-955B-02EF541F6CB6}">
      <dgm:prSet/>
      <dgm:spPr/>
      <dgm:t>
        <a:bodyPr/>
        <a:lstStyle/>
        <a:p>
          <a:endParaRPr lang="tr-TR"/>
        </a:p>
      </dgm:t>
    </dgm:pt>
    <dgm:pt modelId="{6B3DEF1B-C37F-48F3-A7D6-F2E228A75C97}" type="sibTrans" cxnId="{6238794A-6A60-4FFE-955B-02EF541F6CB6}">
      <dgm:prSet/>
      <dgm:spPr/>
      <dgm:t>
        <a:bodyPr/>
        <a:lstStyle/>
        <a:p>
          <a:endParaRPr lang="tr-TR"/>
        </a:p>
      </dgm:t>
    </dgm:pt>
    <dgm:pt modelId="{DF955E5A-2448-4AF2-9C20-CB8BF7B7DC04}">
      <dgm:prSet phldrT="[Metin]"/>
      <dgm:spPr/>
      <dgm:t>
        <a:bodyPr/>
        <a:lstStyle/>
        <a:p>
          <a:endParaRPr lang="tr-TR" dirty="0"/>
        </a:p>
      </dgm:t>
    </dgm:pt>
    <dgm:pt modelId="{56DA20C0-280B-4E90-B1D9-9E18814BB2BC}" type="parTrans" cxnId="{5983D57F-B1AA-4879-9268-E3B373CE18EA}">
      <dgm:prSet/>
      <dgm:spPr/>
      <dgm:t>
        <a:bodyPr/>
        <a:lstStyle/>
        <a:p>
          <a:endParaRPr lang="tr-TR"/>
        </a:p>
      </dgm:t>
    </dgm:pt>
    <dgm:pt modelId="{B95712E4-8619-462B-977D-F1298555988C}" type="sibTrans" cxnId="{5983D57F-B1AA-4879-9268-E3B373CE18EA}">
      <dgm:prSet/>
      <dgm:spPr/>
      <dgm:t>
        <a:bodyPr/>
        <a:lstStyle/>
        <a:p>
          <a:endParaRPr lang="tr-TR"/>
        </a:p>
      </dgm:t>
    </dgm:pt>
    <dgm:pt modelId="{35059407-937F-407D-9AB4-16A40A80897C}" type="pres">
      <dgm:prSet presAssocID="{57B7F0BD-189E-4C13-A686-C44FC4E3D83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DE65F84-0169-48BE-ABEA-EC92E63F8DE0}" type="pres">
      <dgm:prSet presAssocID="{A62C4740-DB8D-47B8-B590-D34CB5069640}" presName="root" presStyleCnt="0"/>
      <dgm:spPr/>
    </dgm:pt>
    <dgm:pt modelId="{A960A924-F39B-4047-AE65-18FC9CB44189}" type="pres">
      <dgm:prSet presAssocID="{A62C4740-DB8D-47B8-B590-D34CB5069640}" presName="rootComposite" presStyleCnt="0"/>
      <dgm:spPr/>
    </dgm:pt>
    <dgm:pt modelId="{F1046034-D94F-4A20-86AC-33247DB9396F}" type="pres">
      <dgm:prSet presAssocID="{A62C4740-DB8D-47B8-B590-D34CB5069640}" presName="rootText" presStyleLbl="node1" presStyleIdx="0" presStyleCnt="5"/>
      <dgm:spPr/>
    </dgm:pt>
    <dgm:pt modelId="{5AEA3A04-5A86-4675-B7E0-5DCBB73532CD}" type="pres">
      <dgm:prSet presAssocID="{A62C4740-DB8D-47B8-B590-D34CB5069640}" presName="rootConnector" presStyleLbl="node1" presStyleIdx="0" presStyleCnt="5"/>
      <dgm:spPr/>
    </dgm:pt>
    <dgm:pt modelId="{AD8818D5-C737-47BD-8077-B7EFE460B66B}" type="pres">
      <dgm:prSet presAssocID="{A62C4740-DB8D-47B8-B590-D34CB5069640}" presName="childShape" presStyleCnt="0"/>
      <dgm:spPr/>
    </dgm:pt>
    <dgm:pt modelId="{6F51007D-29E4-4B9F-9DCE-08E94B0C5E99}" type="pres">
      <dgm:prSet presAssocID="{3198B389-0CE8-4FBC-9C99-BC51C08AE5B3}" presName="Name13" presStyleLbl="parChTrans1D2" presStyleIdx="0" presStyleCnt="24"/>
      <dgm:spPr/>
    </dgm:pt>
    <dgm:pt modelId="{7FDB1694-904F-4FC0-B4E8-39A2DEAE188E}" type="pres">
      <dgm:prSet presAssocID="{12B6B71F-8C83-429B-A27E-DA7E1FEA0BD6}" presName="childText" presStyleLbl="bgAcc1" presStyleIdx="0" presStyleCnt="24">
        <dgm:presLayoutVars>
          <dgm:bulletEnabled val="1"/>
        </dgm:presLayoutVars>
      </dgm:prSet>
      <dgm:spPr/>
    </dgm:pt>
    <dgm:pt modelId="{6A7888B2-DFFC-43E4-9CB2-543D910851EF}" type="pres">
      <dgm:prSet presAssocID="{5C9F4D75-815D-4C56-9EB7-2D51072A73DA}" presName="Name13" presStyleLbl="parChTrans1D2" presStyleIdx="1" presStyleCnt="24"/>
      <dgm:spPr/>
    </dgm:pt>
    <dgm:pt modelId="{13D1CC7A-7E5E-404C-BDD9-F37DC150B32E}" type="pres">
      <dgm:prSet presAssocID="{22AD1F3C-7DB1-497B-8B7F-3478AB642D58}" presName="childText" presStyleLbl="bgAcc1" presStyleIdx="1" presStyleCnt="24">
        <dgm:presLayoutVars>
          <dgm:bulletEnabled val="1"/>
        </dgm:presLayoutVars>
      </dgm:prSet>
      <dgm:spPr/>
    </dgm:pt>
    <dgm:pt modelId="{0DFAFD13-1BCF-49B9-8646-C5F49CDBDE58}" type="pres">
      <dgm:prSet presAssocID="{B25FE08D-DAA0-4CE5-9D63-D8E120B8110F}" presName="Name13" presStyleLbl="parChTrans1D2" presStyleIdx="2" presStyleCnt="24"/>
      <dgm:spPr/>
    </dgm:pt>
    <dgm:pt modelId="{134E3569-3A9B-4C78-BE19-21800B8AC0BC}" type="pres">
      <dgm:prSet presAssocID="{BA76C8F5-48EF-4911-899A-29ACB412B98D}" presName="childText" presStyleLbl="bgAcc1" presStyleIdx="2" presStyleCnt="24">
        <dgm:presLayoutVars>
          <dgm:bulletEnabled val="1"/>
        </dgm:presLayoutVars>
      </dgm:prSet>
      <dgm:spPr/>
    </dgm:pt>
    <dgm:pt modelId="{3EE1CB0E-4AFD-4DB4-AD53-0FC480A129B2}" type="pres">
      <dgm:prSet presAssocID="{77105B3B-6F84-4C17-8A96-671587429074}" presName="Name13" presStyleLbl="parChTrans1D2" presStyleIdx="3" presStyleCnt="24"/>
      <dgm:spPr/>
    </dgm:pt>
    <dgm:pt modelId="{0F276CD1-1822-477E-8CAB-813F5F238731}" type="pres">
      <dgm:prSet presAssocID="{F45FDE43-7BFE-445D-BF00-4B656FF3465F}" presName="childText" presStyleLbl="bgAcc1" presStyleIdx="3" presStyleCnt="24">
        <dgm:presLayoutVars>
          <dgm:bulletEnabled val="1"/>
        </dgm:presLayoutVars>
      </dgm:prSet>
      <dgm:spPr/>
    </dgm:pt>
    <dgm:pt modelId="{30086FAD-B138-4047-A892-7A4F06083784}" type="pres">
      <dgm:prSet presAssocID="{9C060BCD-B732-4B39-95A6-C2BB90A8B5B9}" presName="Name13" presStyleLbl="parChTrans1D2" presStyleIdx="4" presStyleCnt="24"/>
      <dgm:spPr/>
    </dgm:pt>
    <dgm:pt modelId="{55910A1D-E256-444E-B3A3-AE2BBABC963C}" type="pres">
      <dgm:prSet presAssocID="{E1732A3B-26B4-49EA-8AA5-BAEF01FD63F3}" presName="childText" presStyleLbl="bgAcc1" presStyleIdx="4" presStyleCnt="24">
        <dgm:presLayoutVars>
          <dgm:bulletEnabled val="1"/>
        </dgm:presLayoutVars>
      </dgm:prSet>
      <dgm:spPr/>
    </dgm:pt>
    <dgm:pt modelId="{24BB8478-97C9-4940-B502-4CDD84887FA8}" type="pres">
      <dgm:prSet presAssocID="{DC4FBE8B-49C5-4031-9405-6226B27A33DF}" presName="root" presStyleCnt="0"/>
      <dgm:spPr/>
    </dgm:pt>
    <dgm:pt modelId="{23C407F7-C8B2-4843-A07A-CCC285DF4D87}" type="pres">
      <dgm:prSet presAssocID="{DC4FBE8B-49C5-4031-9405-6226B27A33DF}" presName="rootComposite" presStyleCnt="0"/>
      <dgm:spPr/>
    </dgm:pt>
    <dgm:pt modelId="{59BF8117-C8BF-4873-A6A2-3AD0A63F0C43}" type="pres">
      <dgm:prSet presAssocID="{DC4FBE8B-49C5-4031-9405-6226B27A33DF}" presName="rootText" presStyleLbl="node1" presStyleIdx="1" presStyleCnt="5"/>
      <dgm:spPr/>
    </dgm:pt>
    <dgm:pt modelId="{037A9D8E-A685-4549-916A-6724DBAFDFEC}" type="pres">
      <dgm:prSet presAssocID="{DC4FBE8B-49C5-4031-9405-6226B27A33DF}" presName="rootConnector" presStyleLbl="node1" presStyleIdx="1" presStyleCnt="5"/>
      <dgm:spPr/>
    </dgm:pt>
    <dgm:pt modelId="{9E581B46-D86B-44F1-ABC3-BB3725249555}" type="pres">
      <dgm:prSet presAssocID="{DC4FBE8B-49C5-4031-9405-6226B27A33DF}" presName="childShape" presStyleCnt="0"/>
      <dgm:spPr/>
    </dgm:pt>
    <dgm:pt modelId="{428DB252-24BB-4376-A975-7546F876AEED}" type="pres">
      <dgm:prSet presAssocID="{96FE6E1A-DF41-4293-9F12-BDF39CC95487}" presName="Name13" presStyleLbl="parChTrans1D2" presStyleIdx="5" presStyleCnt="24"/>
      <dgm:spPr/>
    </dgm:pt>
    <dgm:pt modelId="{E49CFC00-1A9F-4550-AAB0-BF12686E62AE}" type="pres">
      <dgm:prSet presAssocID="{47B3BE6E-B9D0-426C-AEB7-0C186DFAB9DF}" presName="childText" presStyleLbl="bgAcc1" presStyleIdx="5" presStyleCnt="24">
        <dgm:presLayoutVars>
          <dgm:bulletEnabled val="1"/>
        </dgm:presLayoutVars>
      </dgm:prSet>
      <dgm:spPr/>
    </dgm:pt>
    <dgm:pt modelId="{4FA3A3AD-5E5B-4D17-82A3-5330FD00053C}" type="pres">
      <dgm:prSet presAssocID="{B1415BA2-708C-454C-AC31-7BC4E6730F39}" presName="Name13" presStyleLbl="parChTrans1D2" presStyleIdx="6" presStyleCnt="24"/>
      <dgm:spPr/>
    </dgm:pt>
    <dgm:pt modelId="{F94F9816-2EF8-4864-A4D5-48353F6576AB}" type="pres">
      <dgm:prSet presAssocID="{722847DB-1F75-4F61-B2AB-A2E2B327D5C3}" presName="childText" presStyleLbl="bgAcc1" presStyleIdx="6" presStyleCnt="24">
        <dgm:presLayoutVars>
          <dgm:bulletEnabled val="1"/>
        </dgm:presLayoutVars>
      </dgm:prSet>
      <dgm:spPr/>
    </dgm:pt>
    <dgm:pt modelId="{E0A484D8-FDF6-4D14-A4D0-D6298627DC3D}" type="pres">
      <dgm:prSet presAssocID="{08A86D5A-B580-4BC7-A7E5-930CAF4542A0}" presName="Name13" presStyleLbl="parChTrans1D2" presStyleIdx="7" presStyleCnt="24"/>
      <dgm:spPr/>
    </dgm:pt>
    <dgm:pt modelId="{0C7FCE73-C8B2-4BB3-A84B-50102E7D91B4}" type="pres">
      <dgm:prSet presAssocID="{E89ACD9A-2141-4C6E-B757-8AEACC4CD0D9}" presName="childText" presStyleLbl="bgAcc1" presStyleIdx="7" presStyleCnt="24">
        <dgm:presLayoutVars>
          <dgm:bulletEnabled val="1"/>
        </dgm:presLayoutVars>
      </dgm:prSet>
      <dgm:spPr/>
    </dgm:pt>
    <dgm:pt modelId="{50D2CD63-88C9-484E-8EDB-94BBC126FACC}" type="pres">
      <dgm:prSet presAssocID="{CDA6EF4A-0CDB-4BA8-AFB3-8C4AB688687A}" presName="Name13" presStyleLbl="parChTrans1D2" presStyleIdx="8" presStyleCnt="24"/>
      <dgm:spPr/>
    </dgm:pt>
    <dgm:pt modelId="{690B274F-CA7A-4CCC-8CEF-91A3893E0F8F}" type="pres">
      <dgm:prSet presAssocID="{F7EAABCF-FDE4-4674-93CD-18C4CEACAA96}" presName="childText" presStyleLbl="bgAcc1" presStyleIdx="8" presStyleCnt="24">
        <dgm:presLayoutVars>
          <dgm:bulletEnabled val="1"/>
        </dgm:presLayoutVars>
      </dgm:prSet>
      <dgm:spPr/>
    </dgm:pt>
    <dgm:pt modelId="{41791073-B167-4DF9-BFA9-C3A174C4E3B3}" type="pres">
      <dgm:prSet presAssocID="{91D423F2-DDE3-4D76-B10C-E7045723744B}" presName="Name13" presStyleLbl="parChTrans1D2" presStyleIdx="9" presStyleCnt="24"/>
      <dgm:spPr/>
    </dgm:pt>
    <dgm:pt modelId="{F90D911F-635A-4B15-977E-CAEAE52C7574}" type="pres">
      <dgm:prSet presAssocID="{A601542E-2506-4C06-80BF-B45BFCB9FC4A}" presName="childText" presStyleLbl="bgAcc1" presStyleIdx="9" presStyleCnt="24">
        <dgm:presLayoutVars>
          <dgm:bulletEnabled val="1"/>
        </dgm:presLayoutVars>
      </dgm:prSet>
      <dgm:spPr/>
    </dgm:pt>
    <dgm:pt modelId="{3586CAAB-B02E-4F7D-8C82-5BAA2A79FAC2}" type="pres">
      <dgm:prSet presAssocID="{E29F9055-5310-40F0-932E-6F2E6AFBF433}" presName="root" presStyleCnt="0"/>
      <dgm:spPr/>
    </dgm:pt>
    <dgm:pt modelId="{B2E641A6-10DE-48A1-B7EA-98CC569B3362}" type="pres">
      <dgm:prSet presAssocID="{E29F9055-5310-40F0-932E-6F2E6AFBF433}" presName="rootComposite" presStyleCnt="0"/>
      <dgm:spPr/>
    </dgm:pt>
    <dgm:pt modelId="{DA161B15-4883-43E7-8902-568C7438A780}" type="pres">
      <dgm:prSet presAssocID="{E29F9055-5310-40F0-932E-6F2E6AFBF433}" presName="rootText" presStyleLbl="node1" presStyleIdx="2" presStyleCnt="5"/>
      <dgm:spPr/>
    </dgm:pt>
    <dgm:pt modelId="{54CD6C9B-3FA8-4942-816A-B53E9CEBEEC6}" type="pres">
      <dgm:prSet presAssocID="{E29F9055-5310-40F0-932E-6F2E6AFBF433}" presName="rootConnector" presStyleLbl="node1" presStyleIdx="2" presStyleCnt="5"/>
      <dgm:spPr/>
    </dgm:pt>
    <dgm:pt modelId="{C8F44C3A-BD36-42A1-87F3-7130DA4E8E7B}" type="pres">
      <dgm:prSet presAssocID="{E29F9055-5310-40F0-932E-6F2E6AFBF433}" presName="childShape" presStyleCnt="0"/>
      <dgm:spPr/>
    </dgm:pt>
    <dgm:pt modelId="{B5EEDD73-0466-44C4-AD03-46DC36B09103}" type="pres">
      <dgm:prSet presAssocID="{B5D2FE43-739D-4397-9D61-325DAEBA11FE}" presName="Name13" presStyleLbl="parChTrans1D2" presStyleIdx="10" presStyleCnt="24"/>
      <dgm:spPr/>
    </dgm:pt>
    <dgm:pt modelId="{DEA3C3F2-7F4B-49B5-8C40-78AFE9AB200D}" type="pres">
      <dgm:prSet presAssocID="{250169E6-7884-4184-8C01-D8B001B8374C}" presName="childText" presStyleLbl="bgAcc1" presStyleIdx="10" presStyleCnt="24">
        <dgm:presLayoutVars>
          <dgm:bulletEnabled val="1"/>
        </dgm:presLayoutVars>
      </dgm:prSet>
      <dgm:spPr/>
    </dgm:pt>
    <dgm:pt modelId="{A367627D-FC60-439E-A72B-3D1292685404}" type="pres">
      <dgm:prSet presAssocID="{82EA3423-E52D-4159-86AA-DDFBDC582F7A}" presName="Name13" presStyleLbl="parChTrans1D2" presStyleIdx="11" presStyleCnt="24"/>
      <dgm:spPr/>
    </dgm:pt>
    <dgm:pt modelId="{EF29BC4C-03A2-48DE-A933-ED764AD6A433}" type="pres">
      <dgm:prSet presAssocID="{31B8D509-1B65-49E3-8EEF-590AC3167F45}" presName="childText" presStyleLbl="bgAcc1" presStyleIdx="11" presStyleCnt="24">
        <dgm:presLayoutVars>
          <dgm:bulletEnabled val="1"/>
        </dgm:presLayoutVars>
      </dgm:prSet>
      <dgm:spPr/>
    </dgm:pt>
    <dgm:pt modelId="{3EC1E91A-B887-4229-8A26-6649C39947AE}" type="pres">
      <dgm:prSet presAssocID="{26DD6EA9-AE6B-4336-97CB-9C12272BD04C}" presName="Name13" presStyleLbl="parChTrans1D2" presStyleIdx="12" presStyleCnt="24"/>
      <dgm:spPr/>
    </dgm:pt>
    <dgm:pt modelId="{3343658B-1E05-4FD7-9C77-1EB4422B4F7C}" type="pres">
      <dgm:prSet presAssocID="{2A4A10C1-7177-40CD-B8AC-C7717CC2F7C5}" presName="childText" presStyleLbl="bgAcc1" presStyleIdx="12" presStyleCnt="24">
        <dgm:presLayoutVars>
          <dgm:bulletEnabled val="1"/>
        </dgm:presLayoutVars>
      </dgm:prSet>
      <dgm:spPr/>
    </dgm:pt>
    <dgm:pt modelId="{5CCA0F4D-C1C5-4441-A07A-60720868447B}" type="pres">
      <dgm:prSet presAssocID="{02AB79F9-4FED-436D-BBB7-C6E5F5DAAC4C}" presName="Name13" presStyleLbl="parChTrans1D2" presStyleIdx="13" presStyleCnt="24"/>
      <dgm:spPr/>
    </dgm:pt>
    <dgm:pt modelId="{8D1672D2-5921-422B-B27E-AEEE26E10FA9}" type="pres">
      <dgm:prSet presAssocID="{1A2B714B-0303-4D4C-BD25-707C5FE31C6D}" presName="childText" presStyleLbl="bgAcc1" presStyleIdx="13" presStyleCnt="24">
        <dgm:presLayoutVars>
          <dgm:bulletEnabled val="1"/>
        </dgm:presLayoutVars>
      </dgm:prSet>
      <dgm:spPr/>
    </dgm:pt>
    <dgm:pt modelId="{1AF52BC7-29C5-4A07-BB68-715BFC973A7C}" type="pres">
      <dgm:prSet presAssocID="{6EDEBB02-D8F2-491B-AEC6-729823E5FAF3}" presName="Name13" presStyleLbl="parChTrans1D2" presStyleIdx="14" presStyleCnt="24"/>
      <dgm:spPr/>
    </dgm:pt>
    <dgm:pt modelId="{89C874A6-A698-4A6C-8E6B-F1E0F54DCC90}" type="pres">
      <dgm:prSet presAssocID="{8DA5515E-2AA7-46F7-9C79-AF716F441E9E}" presName="childText" presStyleLbl="bgAcc1" presStyleIdx="14" presStyleCnt="24">
        <dgm:presLayoutVars>
          <dgm:bulletEnabled val="1"/>
        </dgm:presLayoutVars>
      </dgm:prSet>
      <dgm:spPr/>
    </dgm:pt>
    <dgm:pt modelId="{A283231B-BF8D-41D1-81D2-7331E5951848}" type="pres">
      <dgm:prSet presAssocID="{D64DA125-198F-4C56-9C88-E5F07EC218D7}" presName="root" presStyleCnt="0"/>
      <dgm:spPr/>
    </dgm:pt>
    <dgm:pt modelId="{8CA4DC25-8899-4C33-AD8A-963C33525FDF}" type="pres">
      <dgm:prSet presAssocID="{D64DA125-198F-4C56-9C88-E5F07EC218D7}" presName="rootComposite" presStyleCnt="0"/>
      <dgm:spPr/>
    </dgm:pt>
    <dgm:pt modelId="{12DAA551-8873-43A9-9187-B8EC6088B03F}" type="pres">
      <dgm:prSet presAssocID="{D64DA125-198F-4C56-9C88-E5F07EC218D7}" presName="rootText" presStyleLbl="node1" presStyleIdx="3" presStyleCnt="5"/>
      <dgm:spPr/>
    </dgm:pt>
    <dgm:pt modelId="{4CB6CD05-DF0F-4725-B23D-4422FE233EA6}" type="pres">
      <dgm:prSet presAssocID="{D64DA125-198F-4C56-9C88-E5F07EC218D7}" presName="rootConnector" presStyleLbl="node1" presStyleIdx="3" presStyleCnt="5"/>
      <dgm:spPr/>
    </dgm:pt>
    <dgm:pt modelId="{A48DAE8F-F9E5-42C1-B139-875BE73FDF8F}" type="pres">
      <dgm:prSet presAssocID="{D64DA125-198F-4C56-9C88-E5F07EC218D7}" presName="childShape" presStyleCnt="0"/>
      <dgm:spPr/>
    </dgm:pt>
    <dgm:pt modelId="{E749A8DF-4602-4240-9021-3890547E0EF4}" type="pres">
      <dgm:prSet presAssocID="{7A257DD8-C74D-493B-A80B-B80C1FE8964E}" presName="Name13" presStyleLbl="parChTrans1D2" presStyleIdx="15" presStyleCnt="24"/>
      <dgm:spPr/>
    </dgm:pt>
    <dgm:pt modelId="{C772B373-AFC8-42C2-8620-CCBDDDED02D9}" type="pres">
      <dgm:prSet presAssocID="{4DE60CC1-597C-4C14-B2DB-AC17C2D80E1D}" presName="childText" presStyleLbl="bgAcc1" presStyleIdx="15" presStyleCnt="24">
        <dgm:presLayoutVars>
          <dgm:bulletEnabled val="1"/>
        </dgm:presLayoutVars>
      </dgm:prSet>
      <dgm:spPr/>
    </dgm:pt>
    <dgm:pt modelId="{D3CA27EE-2ED8-40D0-A252-140E780FA96E}" type="pres">
      <dgm:prSet presAssocID="{8183F07C-92AF-4C46-87AF-E954EED9EE3D}" presName="Name13" presStyleLbl="parChTrans1D2" presStyleIdx="16" presStyleCnt="24"/>
      <dgm:spPr/>
    </dgm:pt>
    <dgm:pt modelId="{B1B6D034-9C32-4A38-9B81-E5CDC36E2DD5}" type="pres">
      <dgm:prSet presAssocID="{6525DF52-C855-4382-825E-966528E5FCE4}" presName="childText" presStyleLbl="bgAcc1" presStyleIdx="16" presStyleCnt="24">
        <dgm:presLayoutVars>
          <dgm:bulletEnabled val="1"/>
        </dgm:presLayoutVars>
      </dgm:prSet>
      <dgm:spPr/>
    </dgm:pt>
    <dgm:pt modelId="{C66E22A8-4E25-4B9A-BA6D-54EB71525844}" type="pres">
      <dgm:prSet presAssocID="{3335A367-9EFE-48D0-96B7-59244E0D8D78}" presName="Name13" presStyleLbl="parChTrans1D2" presStyleIdx="17" presStyleCnt="24"/>
      <dgm:spPr/>
    </dgm:pt>
    <dgm:pt modelId="{7877A013-20D0-4A3E-9FD5-4FF236EFD4AD}" type="pres">
      <dgm:prSet presAssocID="{D899C2B9-D7F2-424F-AB65-46F460090A2D}" presName="childText" presStyleLbl="bgAcc1" presStyleIdx="17" presStyleCnt="24">
        <dgm:presLayoutVars>
          <dgm:bulletEnabled val="1"/>
        </dgm:presLayoutVars>
      </dgm:prSet>
      <dgm:spPr/>
    </dgm:pt>
    <dgm:pt modelId="{3FF6D6AA-8A85-4661-97C3-840638F7E9E8}" type="pres">
      <dgm:prSet presAssocID="{0726A32D-B236-4420-A66D-4A5D9FF2EAD3}" presName="Name13" presStyleLbl="parChTrans1D2" presStyleIdx="18" presStyleCnt="24"/>
      <dgm:spPr/>
    </dgm:pt>
    <dgm:pt modelId="{E3841E28-3752-4A99-AABE-4B1C61047C22}" type="pres">
      <dgm:prSet presAssocID="{B5D5DE23-3135-45EA-A2DA-A61B7971A9FA}" presName="childText" presStyleLbl="bgAcc1" presStyleIdx="18" presStyleCnt="24">
        <dgm:presLayoutVars>
          <dgm:bulletEnabled val="1"/>
        </dgm:presLayoutVars>
      </dgm:prSet>
      <dgm:spPr/>
    </dgm:pt>
    <dgm:pt modelId="{5A0F6AEF-61E7-4A22-B210-7575CD296E65}" type="pres">
      <dgm:prSet presAssocID="{D42F19A2-DA2A-4CA4-A362-93EF86FAB458}" presName="Name13" presStyleLbl="parChTrans1D2" presStyleIdx="19" presStyleCnt="24"/>
      <dgm:spPr/>
    </dgm:pt>
    <dgm:pt modelId="{DABE99B4-06CD-4E6C-A1B7-95FA33499E67}" type="pres">
      <dgm:prSet presAssocID="{3CFD725D-B756-4D97-9136-121EFF2B6307}" presName="childText" presStyleLbl="bgAcc1" presStyleIdx="19" presStyleCnt="24">
        <dgm:presLayoutVars>
          <dgm:bulletEnabled val="1"/>
        </dgm:presLayoutVars>
      </dgm:prSet>
      <dgm:spPr/>
    </dgm:pt>
    <dgm:pt modelId="{E988A084-8BE4-42AB-A940-FE6C029068BE}" type="pres">
      <dgm:prSet presAssocID="{D0DD5274-7A8D-4A1E-BD04-518BC88501E0}" presName="root" presStyleCnt="0"/>
      <dgm:spPr/>
    </dgm:pt>
    <dgm:pt modelId="{109A4377-27FC-42D7-8D67-066376EFF186}" type="pres">
      <dgm:prSet presAssocID="{D0DD5274-7A8D-4A1E-BD04-518BC88501E0}" presName="rootComposite" presStyleCnt="0"/>
      <dgm:spPr/>
    </dgm:pt>
    <dgm:pt modelId="{48DB392A-804F-44E1-B03C-11373831A150}" type="pres">
      <dgm:prSet presAssocID="{D0DD5274-7A8D-4A1E-BD04-518BC88501E0}" presName="rootText" presStyleLbl="node1" presStyleIdx="4" presStyleCnt="5"/>
      <dgm:spPr/>
    </dgm:pt>
    <dgm:pt modelId="{0732A777-6F9E-4AE0-80E6-DFC852065A99}" type="pres">
      <dgm:prSet presAssocID="{D0DD5274-7A8D-4A1E-BD04-518BC88501E0}" presName="rootConnector" presStyleLbl="node1" presStyleIdx="4" presStyleCnt="5"/>
      <dgm:spPr/>
    </dgm:pt>
    <dgm:pt modelId="{91296CF3-EB99-42F5-AA15-7B202E3C826E}" type="pres">
      <dgm:prSet presAssocID="{D0DD5274-7A8D-4A1E-BD04-518BC88501E0}" presName="childShape" presStyleCnt="0"/>
      <dgm:spPr/>
    </dgm:pt>
    <dgm:pt modelId="{946F6420-4812-44A9-9F8F-5A78FB94DAE4}" type="pres">
      <dgm:prSet presAssocID="{AAC796F8-0ADE-4E5E-8EC7-D145B4240466}" presName="Name13" presStyleLbl="parChTrans1D2" presStyleIdx="20" presStyleCnt="24"/>
      <dgm:spPr/>
    </dgm:pt>
    <dgm:pt modelId="{D372712D-CC1A-4D4F-B8DC-6679CB26BEF4}" type="pres">
      <dgm:prSet presAssocID="{79D0E9DF-67DC-4177-98A3-559BF1B1C418}" presName="childText" presStyleLbl="bgAcc1" presStyleIdx="20" presStyleCnt="24">
        <dgm:presLayoutVars>
          <dgm:bulletEnabled val="1"/>
        </dgm:presLayoutVars>
      </dgm:prSet>
      <dgm:spPr/>
    </dgm:pt>
    <dgm:pt modelId="{CBF1BC70-1349-45C9-B0FE-C8C791B19050}" type="pres">
      <dgm:prSet presAssocID="{31F0B9C4-3E8E-4BB4-91C8-76BC81FA223A}" presName="Name13" presStyleLbl="parChTrans1D2" presStyleIdx="21" presStyleCnt="24"/>
      <dgm:spPr/>
    </dgm:pt>
    <dgm:pt modelId="{CBC9FD5A-80CC-44BF-B02A-4469ADBE12A4}" type="pres">
      <dgm:prSet presAssocID="{3359316E-376F-40E9-BAE1-8B85681D0C49}" presName="childText" presStyleLbl="bgAcc1" presStyleIdx="21" presStyleCnt="24">
        <dgm:presLayoutVars>
          <dgm:bulletEnabled val="1"/>
        </dgm:presLayoutVars>
      </dgm:prSet>
      <dgm:spPr/>
    </dgm:pt>
    <dgm:pt modelId="{0992974B-617F-44FC-B581-3B2C0DF6BB0D}" type="pres">
      <dgm:prSet presAssocID="{AE6F4D79-0521-4F36-9F57-57D22EAA62B0}" presName="Name13" presStyleLbl="parChTrans1D2" presStyleIdx="22" presStyleCnt="24"/>
      <dgm:spPr/>
    </dgm:pt>
    <dgm:pt modelId="{B79F0FAB-3252-47D1-BB89-1F6546B29156}" type="pres">
      <dgm:prSet presAssocID="{A3741EDC-F414-4BC8-812C-FC7B42DF643D}" presName="childText" presStyleLbl="bgAcc1" presStyleIdx="22" presStyleCnt="24">
        <dgm:presLayoutVars>
          <dgm:bulletEnabled val="1"/>
        </dgm:presLayoutVars>
      </dgm:prSet>
      <dgm:spPr/>
    </dgm:pt>
    <dgm:pt modelId="{AC9DEDE1-7D6D-4E58-8D5E-DF90D69ACD12}" type="pres">
      <dgm:prSet presAssocID="{56DA20C0-280B-4E90-B1D9-9E18814BB2BC}" presName="Name13" presStyleLbl="parChTrans1D2" presStyleIdx="23" presStyleCnt="24"/>
      <dgm:spPr/>
    </dgm:pt>
    <dgm:pt modelId="{87F26512-A57C-48B0-8006-313853FA9679}" type="pres">
      <dgm:prSet presAssocID="{DF955E5A-2448-4AF2-9C20-CB8BF7B7DC04}" presName="childText" presStyleLbl="bgAcc1" presStyleIdx="23" presStyleCnt="24">
        <dgm:presLayoutVars>
          <dgm:bulletEnabled val="1"/>
        </dgm:presLayoutVars>
      </dgm:prSet>
      <dgm:spPr/>
    </dgm:pt>
  </dgm:ptLst>
  <dgm:cxnLst>
    <dgm:cxn modelId="{0BAD5E00-1768-4A2F-89F0-70D74790BBC3}" type="presOf" srcId="{A601542E-2506-4C06-80BF-B45BFCB9FC4A}" destId="{F90D911F-635A-4B15-977E-CAEAE52C7574}" srcOrd="0" destOrd="0" presId="urn:microsoft.com/office/officeart/2005/8/layout/hierarchy3"/>
    <dgm:cxn modelId="{9EE6C100-C513-4439-8C7A-9E4BC33D1A71}" type="presOf" srcId="{BA76C8F5-48EF-4911-899A-29ACB412B98D}" destId="{134E3569-3A9B-4C78-BE19-21800B8AC0BC}" srcOrd="0" destOrd="0" presId="urn:microsoft.com/office/officeart/2005/8/layout/hierarchy3"/>
    <dgm:cxn modelId="{84872605-80D5-4C76-917A-272FA2C0BA8D}" srcId="{DC4FBE8B-49C5-4031-9405-6226B27A33DF}" destId="{722847DB-1F75-4F61-B2AB-A2E2B327D5C3}" srcOrd="1" destOrd="0" parTransId="{B1415BA2-708C-454C-AC31-7BC4E6730F39}" sibTransId="{4B1FEBCB-6349-4CBD-9735-4DB17B634E12}"/>
    <dgm:cxn modelId="{B8E4D505-E92A-44B9-8E29-147CF1A831E6}" type="presOf" srcId="{8183F07C-92AF-4C46-87AF-E954EED9EE3D}" destId="{D3CA27EE-2ED8-40D0-A252-140E780FA96E}" srcOrd="0" destOrd="0" presId="urn:microsoft.com/office/officeart/2005/8/layout/hierarchy3"/>
    <dgm:cxn modelId="{DECB6D07-6FD1-495F-9391-F18D802A5418}" type="presOf" srcId="{722847DB-1F75-4F61-B2AB-A2E2B327D5C3}" destId="{F94F9816-2EF8-4864-A4D5-48353F6576AB}" srcOrd="0" destOrd="0" presId="urn:microsoft.com/office/officeart/2005/8/layout/hierarchy3"/>
    <dgm:cxn modelId="{193F770F-319E-4538-8512-D560D54BF590}" type="presOf" srcId="{A62C4740-DB8D-47B8-B590-D34CB5069640}" destId="{F1046034-D94F-4A20-86AC-33247DB9396F}" srcOrd="0" destOrd="0" presId="urn:microsoft.com/office/officeart/2005/8/layout/hierarchy3"/>
    <dgm:cxn modelId="{85B53D10-41DC-4249-A151-B30F293E0B01}" type="presOf" srcId="{6EDEBB02-D8F2-491B-AEC6-729823E5FAF3}" destId="{1AF52BC7-29C5-4A07-BB68-715BFC973A7C}" srcOrd="0" destOrd="0" presId="urn:microsoft.com/office/officeart/2005/8/layout/hierarchy3"/>
    <dgm:cxn modelId="{38A35514-7731-4EF0-8DCE-A80B2D986A33}" type="presOf" srcId="{96FE6E1A-DF41-4293-9F12-BDF39CC95487}" destId="{428DB252-24BB-4376-A975-7546F876AEED}" srcOrd="0" destOrd="0" presId="urn:microsoft.com/office/officeart/2005/8/layout/hierarchy3"/>
    <dgm:cxn modelId="{218AC014-2DD9-43FA-B2A6-ED20E6E7A8DE}" type="presOf" srcId="{82EA3423-E52D-4159-86AA-DDFBDC582F7A}" destId="{A367627D-FC60-439E-A72B-3D1292685404}" srcOrd="0" destOrd="0" presId="urn:microsoft.com/office/officeart/2005/8/layout/hierarchy3"/>
    <dgm:cxn modelId="{A27D3917-B3B5-4328-AE6A-7293E28A8616}" srcId="{D0DD5274-7A8D-4A1E-BD04-518BC88501E0}" destId="{3359316E-376F-40E9-BAE1-8B85681D0C49}" srcOrd="1" destOrd="0" parTransId="{31F0B9C4-3E8E-4BB4-91C8-76BC81FA223A}" sibTransId="{01AC309E-58C2-42D3-B5C5-93D6C8A8A63C}"/>
    <dgm:cxn modelId="{F3799117-D53A-4DC8-B3C9-5B00833568A7}" srcId="{DC4FBE8B-49C5-4031-9405-6226B27A33DF}" destId="{47B3BE6E-B9D0-426C-AEB7-0C186DFAB9DF}" srcOrd="0" destOrd="0" parTransId="{96FE6E1A-DF41-4293-9F12-BDF39CC95487}" sibTransId="{ADED5BC4-C90E-4504-93E4-01E417386E36}"/>
    <dgm:cxn modelId="{1E21A219-65E0-491D-BBE0-F25AE6E3679C}" srcId="{E29F9055-5310-40F0-932E-6F2E6AFBF433}" destId="{31B8D509-1B65-49E3-8EEF-590AC3167F45}" srcOrd="1" destOrd="0" parTransId="{82EA3423-E52D-4159-86AA-DDFBDC582F7A}" sibTransId="{5D2C2378-E7F5-4B4A-A449-1140F74DCD04}"/>
    <dgm:cxn modelId="{F99B1F1C-BABF-4F3C-9BDD-07817846D63E}" srcId="{DC4FBE8B-49C5-4031-9405-6226B27A33DF}" destId="{A601542E-2506-4C06-80BF-B45BFCB9FC4A}" srcOrd="4" destOrd="0" parTransId="{91D423F2-DDE3-4D76-B10C-E7045723744B}" sibTransId="{ADE40928-3D6C-422B-BCF2-B7B9B63216BA}"/>
    <dgm:cxn modelId="{57EEF71C-1086-4EF4-A26B-715AFF0A9DE8}" type="presOf" srcId="{31B8D509-1B65-49E3-8EEF-590AC3167F45}" destId="{EF29BC4C-03A2-48DE-A933-ED764AD6A433}" srcOrd="0" destOrd="0" presId="urn:microsoft.com/office/officeart/2005/8/layout/hierarchy3"/>
    <dgm:cxn modelId="{88473320-612D-472A-8D83-A67BA400C0EB}" type="presOf" srcId="{E1732A3B-26B4-49EA-8AA5-BAEF01FD63F3}" destId="{55910A1D-E256-444E-B3A3-AE2BBABC963C}" srcOrd="0" destOrd="0" presId="urn:microsoft.com/office/officeart/2005/8/layout/hierarchy3"/>
    <dgm:cxn modelId="{5F703A2C-0EE4-4AF5-BA90-A04DC23036B3}" srcId="{DC4FBE8B-49C5-4031-9405-6226B27A33DF}" destId="{E89ACD9A-2141-4C6E-B757-8AEACC4CD0D9}" srcOrd="2" destOrd="0" parTransId="{08A86D5A-B580-4BC7-A7E5-930CAF4542A0}" sibTransId="{837F710D-C7A6-4CF0-A13F-6F523D2D6AB0}"/>
    <dgm:cxn modelId="{CBFC942C-CF0D-4C32-9B6E-31E18ABF88A7}" type="presOf" srcId="{3335A367-9EFE-48D0-96B7-59244E0D8D78}" destId="{C66E22A8-4E25-4B9A-BA6D-54EB71525844}" srcOrd="0" destOrd="0" presId="urn:microsoft.com/office/officeart/2005/8/layout/hierarchy3"/>
    <dgm:cxn modelId="{78FE7533-77B5-44A1-9307-1AEA512F78CA}" type="presOf" srcId="{D0DD5274-7A8D-4A1E-BD04-518BC88501E0}" destId="{0732A777-6F9E-4AE0-80E6-DFC852065A99}" srcOrd="1" destOrd="0" presId="urn:microsoft.com/office/officeart/2005/8/layout/hierarchy3"/>
    <dgm:cxn modelId="{7BC54234-AC53-45BA-9275-47379D780E33}" type="presOf" srcId="{57B7F0BD-189E-4C13-A686-C44FC4E3D830}" destId="{35059407-937F-407D-9AB4-16A40A80897C}" srcOrd="0" destOrd="0" presId="urn:microsoft.com/office/officeart/2005/8/layout/hierarchy3"/>
    <dgm:cxn modelId="{DA6A4A34-0034-4452-A881-A98EE47A7F6D}" srcId="{D64DA125-198F-4C56-9C88-E5F07EC218D7}" destId="{6525DF52-C855-4382-825E-966528E5FCE4}" srcOrd="1" destOrd="0" parTransId="{8183F07C-92AF-4C46-87AF-E954EED9EE3D}" sibTransId="{C79B3E00-5E8F-4779-BB7D-BAB93CBB9A8E}"/>
    <dgm:cxn modelId="{B7B6103C-63A7-4AC0-9F68-C2095978C170}" type="presOf" srcId="{22AD1F3C-7DB1-497B-8B7F-3478AB642D58}" destId="{13D1CC7A-7E5E-404C-BDD9-F37DC150B32E}" srcOrd="0" destOrd="0" presId="urn:microsoft.com/office/officeart/2005/8/layout/hierarchy3"/>
    <dgm:cxn modelId="{5FBE333E-0F20-4144-B2EB-737F25579304}" srcId="{57B7F0BD-189E-4C13-A686-C44FC4E3D830}" destId="{D64DA125-198F-4C56-9C88-E5F07EC218D7}" srcOrd="3" destOrd="0" parTransId="{11968B50-9DA1-4F2C-8648-7B5596CC24B5}" sibTransId="{ADC604F9-CAA5-4D1B-B442-C1DC8F5C60D1}"/>
    <dgm:cxn modelId="{3FF77540-DD1A-45EA-A8AD-270EC0FA087E}" type="presOf" srcId="{F7EAABCF-FDE4-4674-93CD-18C4CEACAA96}" destId="{690B274F-CA7A-4CCC-8CEF-91A3893E0F8F}" srcOrd="0" destOrd="0" presId="urn:microsoft.com/office/officeart/2005/8/layout/hierarchy3"/>
    <dgm:cxn modelId="{93520F5B-A40E-42D0-9E6D-C2ABEB0A79BC}" srcId="{E29F9055-5310-40F0-932E-6F2E6AFBF433}" destId="{8DA5515E-2AA7-46F7-9C79-AF716F441E9E}" srcOrd="4" destOrd="0" parTransId="{6EDEBB02-D8F2-491B-AEC6-729823E5FAF3}" sibTransId="{7F6EEAF9-DA37-4300-A519-E34384E6B452}"/>
    <dgm:cxn modelId="{16165D5B-E18D-458E-8C57-363A074E4A6F}" type="presOf" srcId="{08A86D5A-B580-4BC7-A7E5-930CAF4542A0}" destId="{E0A484D8-FDF6-4D14-A4D0-D6298627DC3D}" srcOrd="0" destOrd="0" presId="urn:microsoft.com/office/officeart/2005/8/layout/hierarchy3"/>
    <dgm:cxn modelId="{8A7DE05B-E38F-4691-BB0C-A8C35A72666F}" type="presOf" srcId="{D899C2B9-D7F2-424F-AB65-46F460090A2D}" destId="{7877A013-20D0-4A3E-9FD5-4FF236EFD4AD}" srcOrd="0" destOrd="0" presId="urn:microsoft.com/office/officeart/2005/8/layout/hierarchy3"/>
    <dgm:cxn modelId="{223C7C43-B996-4208-AAAE-6E54D4F58D71}" type="presOf" srcId="{26DD6EA9-AE6B-4336-97CB-9C12272BD04C}" destId="{3EC1E91A-B887-4229-8A26-6649C39947AE}" srcOrd="0" destOrd="0" presId="urn:microsoft.com/office/officeart/2005/8/layout/hierarchy3"/>
    <dgm:cxn modelId="{AFA60868-DDB8-49D4-8449-6A9595C84D3D}" type="presOf" srcId="{77105B3B-6F84-4C17-8A96-671587429074}" destId="{3EE1CB0E-4AFD-4DB4-AD53-0FC480A129B2}" srcOrd="0" destOrd="0" presId="urn:microsoft.com/office/officeart/2005/8/layout/hierarchy3"/>
    <dgm:cxn modelId="{483F6869-8E08-48B8-8540-77A091714F57}" type="presOf" srcId="{E89ACD9A-2141-4C6E-B757-8AEACC4CD0D9}" destId="{0C7FCE73-C8B2-4BB3-A84B-50102E7D91B4}" srcOrd="0" destOrd="0" presId="urn:microsoft.com/office/officeart/2005/8/layout/hierarchy3"/>
    <dgm:cxn modelId="{6238794A-6A60-4FFE-955B-02EF541F6CB6}" srcId="{D0DD5274-7A8D-4A1E-BD04-518BC88501E0}" destId="{A3741EDC-F414-4BC8-812C-FC7B42DF643D}" srcOrd="2" destOrd="0" parTransId="{AE6F4D79-0521-4F36-9F57-57D22EAA62B0}" sibTransId="{6B3DEF1B-C37F-48F3-A7D6-F2E228A75C97}"/>
    <dgm:cxn modelId="{AA09CC4B-6DB6-4213-829B-AFE9C0813BB2}" type="presOf" srcId="{8DA5515E-2AA7-46F7-9C79-AF716F441E9E}" destId="{89C874A6-A698-4A6C-8E6B-F1E0F54DCC90}" srcOrd="0" destOrd="0" presId="urn:microsoft.com/office/officeart/2005/8/layout/hierarchy3"/>
    <dgm:cxn modelId="{11E2F66C-AE1E-4C51-AC75-AB1898F346EA}" srcId="{A62C4740-DB8D-47B8-B590-D34CB5069640}" destId="{E1732A3B-26B4-49EA-8AA5-BAEF01FD63F3}" srcOrd="4" destOrd="0" parTransId="{9C060BCD-B732-4B39-95A6-C2BB90A8B5B9}" sibTransId="{5D68102E-D6A7-4F86-AB01-1444EBD82DAB}"/>
    <dgm:cxn modelId="{474AB54E-DA91-465A-B0B2-732B7872E7B0}" srcId="{E29F9055-5310-40F0-932E-6F2E6AFBF433}" destId="{2A4A10C1-7177-40CD-B8AC-C7717CC2F7C5}" srcOrd="2" destOrd="0" parTransId="{26DD6EA9-AE6B-4336-97CB-9C12272BD04C}" sibTransId="{0235C0D1-B80C-42D1-B20A-1AA6C9645437}"/>
    <dgm:cxn modelId="{B044FA6F-3F5C-40DB-A710-7A96B869B8F1}" type="presOf" srcId="{5C9F4D75-815D-4C56-9EB7-2D51072A73DA}" destId="{6A7888B2-DFFC-43E4-9CB2-543D910851EF}" srcOrd="0" destOrd="0" presId="urn:microsoft.com/office/officeart/2005/8/layout/hierarchy3"/>
    <dgm:cxn modelId="{2C3F1572-23A9-4A17-B700-27B0331927C9}" type="presOf" srcId="{AAC796F8-0ADE-4E5E-8EC7-D145B4240466}" destId="{946F6420-4812-44A9-9F8F-5A78FB94DAE4}" srcOrd="0" destOrd="0" presId="urn:microsoft.com/office/officeart/2005/8/layout/hierarchy3"/>
    <dgm:cxn modelId="{E0142172-DA97-40C6-998D-A94371D8B4DC}" type="presOf" srcId="{250169E6-7884-4184-8C01-D8B001B8374C}" destId="{DEA3C3F2-7F4B-49B5-8C40-78AFE9AB200D}" srcOrd="0" destOrd="0" presId="urn:microsoft.com/office/officeart/2005/8/layout/hierarchy3"/>
    <dgm:cxn modelId="{0DFE0173-ADEA-4DB2-AFBC-D40885819361}" srcId="{DC4FBE8B-49C5-4031-9405-6226B27A33DF}" destId="{F7EAABCF-FDE4-4674-93CD-18C4CEACAA96}" srcOrd="3" destOrd="0" parTransId="{CDA6EF4A-0CDB-4BA8-AFB3-8C4AB688687A}" sibTransId="{063275AC-BD82-4395-8424-A47D131A43F7}"/>
    <dgm:cxn modelId="{D2134175-4913-47FA-95D2-2389607C7499}" type="presOf" srcId="{B5D2FE43-739D-4397-9D61-325DAEBA11FE}" destId="{B5EEDD73-0466-44C4-AD03-46DC36B09103}" srcOrd="0" destOrd="0" presId="urn:microsoft.com/office/officeart/2005/8/layout/hierarchy3"/>
    <dgm:cxn modelId="{6C8D9579-2495-4458-B4CF-A854EA9DD27B}" type="presOf" srcId="{9C060BCD-B732-4B39-95A6-C2BB90A8B5B9}" destId="{30086FAD-B138-4047-A892-7A4F06083784}" srcOrd="0" destOrd="0" presId="urn:microsoft.com/office/officeart/2005/8/layout/hierarchy3"/>
    <dgm:cxn modelId="{CCF6EB59-4A19-47E9-83A6-ED604D06A864}" type="presOf" srcId="{CDA6EF4A-0CDB-4BA8-AFB3-8C4AB688687A}" destId="{50D2CD63-88C9-484E-8EDB-94BBC126FACC}" srcOrd="0" destOrd="0" presId="urn:microsoft.com/office/officeart/2005/8/layout/hierarchy3"/>
    <dgm:cxn modelId="{857EE27A-2EE1-4090-A01A-00D0E651A7BD}" srcId="{D64DA125-198F-4C56-9C88-E5F07EC218D7}" destId="{3CFD725D-B756-4D97-9136-121EFF2B6307}" srcOrd="4" destOrd="0" parTransId="{D42F19A2-DA2A-4CA4-A362-93EF86FAB458}" sibTransId="{3B2E95AF-39EF-46FC-8A21-0CA3719AABAB}"/>
    <dgm:cxn modelId="{90B8E97B-B2A8-4ACC-BE78-EE51830B04A6}" type="presOf" srcId="{7A257DD8-C74D-493B-A80B-B80C1FE8964E}" destId="{E749A8DF-4602-4240-9021-3890547E0EF4}" srcOrd="0" destOrd="0" presId="urn:microsoft.com/office/officeart/2005/8/layout/hierarchy3"/>
    <dgm:cxn modelId="{E2E8E27D-038B-450C-91EC-2838484D820A}" srcId="{57B7F0BD-189E-4C13-A686-C44FC4E3D830}" destId="{A62C4740-DB8D-47B8-B590-D34CB5069640}" srcOrd="0" destOrd="0" parTransId="{392E79AB-5F02-4EB0-9926-A550FF56D4B6}" sibTransId="{CF808435-B2CC-4DA7-BDE0-5568E91F2495}"/>
    <dgm:cxn modelId="{51CD377F-D83F-418C-8393-10BE6BFEE8D3}" type="presOf" srcId="{3CFD725D-B756-4D97-9136-121EFF2B6307}" destId="{DABE99B4-06CD-4E6C-A1B7-95FA33499E67}" srcOrd="0" destOrd="0" presId="urn:microsoft.com/office/officeart/2005/8/layout/hierarchy3"/>
    <dgm:cxn modelId="{9E25BE7F-2B8E-4DE0-A60A-14DB79C974B7}" srcId="{E29F9055-5310-40F0-932E-6F2E6AFBF433}" destId="{1A2B714B-0303-4D4C-BD25-707C5FE31C6D}" srcOrd="3" destOrd="0" parTransId="{02AB79F9-4FED-436D-BBB7-C6E5F5DAAC4C}" sibTransId="{F43CCCB8-5D8F-43FD-952C-A5F1F0F7049D}"/>
    <dgm:cxn modelId="{5983D57F-B1AA-4879-9268-E3B373CE18EA}" srcId="{D0DD5274-7A8D-4A1E-BD04-518BC88501E0}" destId="{DF955E5A-2448-4AF2-9C20-CB8BF7B7DC04}" srcOrd="3" destOrd="0" parTransId="{56DA20C0-280B-4E90-B1D9-9E18814BB2BC}" sibTransId="{B95712E4-8619-462B-977D-F1298555988C}"/>
    <dgm:cxn modelId="{1F8B9483-C579-403A-A133-5105BA471656}" type="presOf" srcId="{DC4FBE8B-49C5-4031-9405-6226B27A33DF}" destId="{037A9D8E-A685-4549-916A-6724DBAFDFEC}" srcOrd="1" destOrd="0" presId="urn:microsoft.com/office/officeart/2005/8/layout/hierarchy3"/>
    <dgm:cxn modelId="{541F5585-0859-44B2-8285-9238424A5DCD}" type="presOf" srcId="{12B6B71F-8C83-429B-A27E-DA7E1FEA0BD6}" destId="{7FDB1694-904F-4FC0-B4E8-39A2DEAE188E}" srcOrd="0" destOrd="0" presId="urn:microsoft.com/office/officeart/2005/8/layout/hierarchy3"/>
    <dgm:cxn modelId="{A5B7178D-7471-4B2B-ACFB-C9E7C6D15D2F}" type="presOf" srcId="{DF955E5A-2448-4AF2-9C20-CB8BF7B7DC04}" destId="{87F26512-A57C-48B0-8006-313853FA9679}" srcOrd="0" destOrd="0" presId="urn:microsoft.com/office/officeart/2005/8/layout/hierarchy3"/>
    <dgm:cxn modelId="{6CB7B292-F288-4EE8-94B8-AA251D7606DD}" type="presOf" srcId="{F45FDE43-7BFE-445D-BF00-4B656FF3465F}" destId="{0F276CD1-1822-477E-8CAB-813F5F238731}" srcOrd="0" destOrd="0" presId="urn:microsoft.com/office/officeart/2005/8/layout/hierarchy3"/>
    <dgm:cxn modelId="{6F27C592-0D25-4E0F-A4CD-A7151397B5F1}" type="presOf" srcId="{AE6F4D79-0521-4F36-9F57-57D22EAA62B0}" destId="{0992974B-617F-44FC-B581-3B2C0DF6BB0D}" srcOrd="0" destOrd="0" presId="urn:microsoft.com/office/officeart/2005/8/layout/hierarchy3"/>
    <dgm:cxn modelId="{F3C08893-F3A0-429D-9D5A-DD8B21109797}" type="presOf" srcId="{0726A32D-B236-4420-A66D-4A5D9FF2EAD3}" destId="{3FF6D6AA-8A85-4661-97C3-840638F7E9E8}" srcOrd="0" destOrd="0" presId="urn:microsoft.com/office/officeart/2005/8/layout/hierarchy3"/>
    <dgm:cxn modelId="{CB04BE93-E6B6-4A6F-BD5D-5F77070D5F86}" srcId="{57B7F0BD-189E-4C13-A686-C44FC4E3D830}" destId="{E29F9055-5310-40F0-932E-6F2E6AFBF433}" srcOrd="2" destOrd="0" parTransId="{BB68F81D-B5FD-41AC-BED5-69546AD0EAB9}" sibTransId="{F86F3D4C-E58D-496C-8ED3-BBAC490B1C2F}"/>
    <dgm:cxn modelId="{54B3AE95-324A-43CE-BDBC-DB5AE2C66F4F}" srcId="{A62C4740-DB8D-47B8-B590-D34CB5069640}" destId="{BA76C8F5-48EF-4911-899A-29ACB412B98D}" srcOrd="2" destOrd="0" parTransId="{B25FE08D-DAA0-4CE5-9D63-D8E120B8110F}" sibTransId="{0C602FE5-37D4-41C6-9B37-7C66B4A40251}"/>
    <dgm:cxn modelId="{1DD96396-BA7E-4BE6-BE67-422CA15A3814}" type="presOf" srcId="{02AB79F9-4FED-436D-BBB7-C6E5F5DAAC4C}" destId="{5CCA0F4D-C1C5-4441-A07A-60720868447B}" srcOrd="0" destOrd="0" presId="urn:microsoft.com/office/officeart/2005/8/layout/hierarchy3"/>
    <dgm:cxn modelId="{A1DF6E9F-0F82-49F9-920A-A09DC2E460C1}" type="presOf" srcId="{D0DD5274-7A8D-4A1E-BD04-518BC88501E0}" destId="{48DB392A-804F-44E1-B03C-11373831A150}" srcOrd="0" destOrd="0" presId="urn:microsoft.com/office/officeart/2005/8/layout/hierarchy3"/>
    <dgm:cxn modelId="{0BE9FBA2-C6C6-4F87-9220-37B8ECB0CD45}" srcId="{A62C4740-DB8D-47B8-B590-D34CB5069640}" destId="{22AD1F3C-7DB1-497B-8B7F-3478AB642D58}" srcOrd="1" destOrd="0" parTransId="{5C9F4D75-815D-4C56-9EB7-2D51072A73DA}" sibTransId="{27A8D09F-1E19-4D49-BAA9-B2EADAAFFFE8}"/>
    <dgm:cxn modelId="{A74EC5A6-200F-4E85-8B88-3FBC276D36E2}" type="presOf" srcId="{2A4A10C1-7177-40CD-B8AC-C7717CC2F7C5}" destId="{3343658B-1E05-4FD7-9C77-1EB4422B4F7C}" srcOrd="0" destOrd="0" presId="urn:microsoft.com/office/officeart/2005/8/layout/hierarchy3"/>
    <dgm:cxn modelId="{E62749A7-FFD6-413E-BA28-6BB40BCF3441}" type="presOf" srcId="{B5D5DE23-3135-45EA-A2DA-A61B7971A9FA}" destId="{E3841E28-3752-4A99-AABE-4B1C61047C22}" srcOrd="0" destOrd="0" presId="urn:microsoft.com/office/officeart/2005/8/layout/hierarchy3"/>
    <dgm:cxn modelId="{DF1474A8-F869-4C18-82F6-D0A672BD86EB}" type="presOf" srcId="{D64DA125-198F-4C56-9C88-E5F07EC218D7}" destId="{4CB6CD05-DF0F-4725-B23D-4422FE233EA6}" srcOrd="1" destOrd="0" presId="urn:microsoft.com/office/officeart/2005/8/layout/hierarchy3"/>
    <dgm:cxn modelId="{48FFD9AF-03C7-46F9-90EF-16D4C16A35EF}" srcId="{D64DA125-198F-4C56-9C88-E5F07EC218D7}" destId="{D899C2B9-D7F2-424F-AB65-46F460090A2D}" srcOrd="2" destOrd="0" parTransId="{3335A367-9EFE-48D0-96B7-59244E0D8D78}" sibTransId="{AE72DA3D-1A1B-4702-903B-8771A936242C}"/>
    <dgm:cxn modelId="{1E95D8B2-B0B8-463D-9979-C6CCC1E697A7}" srcId="{D64DA125-198F-4C56-9C88-E5F07EC218D7}" destId="{B5D5DE23-3135-45EA-A2DA-A61B7971A9FA}" srcOrd="3" destOrd="0" parTransId="{0726A32D-B236-4420-A66D-4A5D9FF2EAD3}" sibTransId="{5D7A8B29-A1F8-4B7D-B0A5-499944338615}"/>
    <dgm:cxn modelId="{0D3F55B3-67A7-44D7-A2D5-D6D548B3082E}" srcId="{D0DD5274-7A8D-4A1E-BD04-518BC88501E0}" destId="{79D0E9DF-67DC-4177-98A3-559BF1B1C418}" srcOrd="0" destOrd="0" parTransId="{AAC796F8-0ADE-4E5E-8EC7-D145B4240466}" sibTransId="{300F5F7F-70E0-47C6-BFDD-09D32FC1FF15}"/>
    <dgm:cxn modelId="{6ED6E4B4-B9A0-448F-BD9E-DF9B301B7212}" type="presOf" srcId="{A3741EDC-F414-4BC8-812C-FC7B42DF643D}" destId="{B79F0FAB-3252-47D1-BB89-1F6546B29156}" srcOrd="0" destOrd="0" presId="urn:microsoft.com/office/officeart/2005/8/layout/hierarchy3"/>
    <dgm:cxn modelId="{EA0DD0B5-426B-4074-A5DF-292B048E5C6B}" type="presOf" srcId="{56DA20C0-280B-4E90-B1D9-9E18814BB2BC}" destId="{AC9DEDE1-7D6D-4E58-8D5E-DF90D69ACD12}" srcOrd="0" destOrd="0" presId="urn:microsoft.com/office/officeart/2005/8/layout/hierarchy3"/>
    <dgm:cxn modelId="{5181D2B6-D7C7-457E-A2C6-FC7890B7E7E5}" type="presOf" srcId="{3359316E-376F-40E9-BAE1-8B85681D0C49}" destId="{CBC9FD5A-80CC-44BF-B02A-4469ADBE12A4}" srcOrd="0" destOrd="0" presId="urn:microsoft.com/office/officeart/2005/8/layout/hierarchy3"/>
    <dgm:cxn modelId="{4DF576BA-9292-4B32-AC51-EF7D41A4B1F4}" type="presOf" srcId="{79D0E9DF-67DC-4177-98A3-559BF1B1C418}" destId="{D372712D-CC1A-4D4F-B8DC-6679CB26BEF4}" srcOrd="0" destOrd="0" presId="urn:microsoft.com/office/officeart/2005/8/layout/hierarchy3"/>
    <dgm:cxn modelId="{D811F6BD-A765-4975-A0B3-488BDC02BC10}" type="presOf" srcId="{3198B389-0CE8-4FBC-9C99-BC51C08AE5B3}" destId="{6F51007D-29E4-4B9F-9DCE-08E94B0C5E99}" srcOrd="0" destOrd="0" presId="urn:microsoft.com/office/officeart/2005/8/layout/hierarchy3"/>
    <dgm:cxn modelId="{1542F1C4-6535-4A68-83B3-B84CD1823013}" type="presOf" srcId="{31F0B9C4-3E8E-4BB4-91C8-76BC81FA223A}" destId="{CBF1BC70-1349-45C9-B0FE-C8C791B19050}" srcOrd="0" destOrd="0" presId="urn:microsoft.com/office/officeart/2005/8/layout/hierarchy3"/>
    <dgm:cxn modelId="{BA24D6C6-BF27-4C06-8D82-D3A89EEFC556}" srcId="{57B7F0BD-189E-4C13-A686-C44FC4E3D830}" destId="{DC4FBE8B-49C5-4031-9405-6226B27A33DF}" srcOrd="1" destOrd="0" parTransId="{5752D984-85BD-4042-B39F-ED01593F5449}" sibTransId="{ADDE871A-487D-4DA2-A18B-24ED6630B9A9}"/>
    <dgm:cxn modelId="{9CDF36CB-77E1-40B1-82FF-158621671AA6}" type="presOf" srcId="{E29F9055-5310-40F0-932E-6F2E6AFBF433}" destId="{54CD6C9B-3FA8-4942-816A-B53E9CEBEEC6}" srcOrd="1" destOrd="0" presId="urn:microsoft.com/office/officeart/2005/8/layout/hierarchy3"/>
    <dgm:cxn modelId="{394516CD-9E4B-45F0-AEB0-E8E9B95B87CC}" srcId="{A62C4740-DB8D-47B8-B590-D34CB5069640}" destId="{12B6B71F-8C83-429B-A27E-DA7E1FEA0BD6}" srcOrd="0" destOrd="0" parTransId="{3198B389-0CE8-4FBC-9C99-BC51C08AE5B3}" sibTransId="{AF585848-8E7E-412D-A136-BBACB9773FC0}"/>
    <dgm:cxn modelId="{6BCEA7CF-768E-40B8-A528-8D41C1F305CE}" srcId="{D64DA125-198F-4C56-9C88-E5F07EC218D7}" destId="{4DE60CC1-597C-4C14-B2DB-AC17C2D80E1D}" srcOrd="0" destOrd="0" parTransId="{7A257DD8-C74D-493B-A80B-B80C1FE8964E}" sibTransId="{898ED2ED-6262-4246-B63C-F6D582B02B99}"/>
    <dgm:cxn modelId="{3E453CD1-B441-4BE0-8EF5-3055A65B171D}" type="presOf" srcId="{DC4FBE8B-49C5-4031-9405-6226B27A33DF}" destId="{59BF8117-C8BF-4873-A6A2-3AD0A63F0C43}" srcOrd="0" destOrd="0" presId="urn:microsoft.com/office/officeart/2005/8/layout/hierarchy3"/>
    <dgm:cxn modelId="{2CF63DD2-D4E8-4ADC-B7AA-1EB938E96977}" type="presOf" srcId="{B25FE08D-DAA0-4CE5-9D63-D8E120B8110F}" destId="{0DFAFD13-1BCF-49B9-8646-C5F49CDBDE58}" srcOrd="0" destOrd="0" presId="urn:microsoft.com/office/officeart/2005/8/layout/hierarchy3"/>
    <dgm:cxn modelId="{16E567DC-8241-4C10-85B2-0D1C8F7DE68A}" type="presOf" srcId="{4DE60CC1-597C-4C14-B2DB-AC17C2D80E1D}" destId="{C772B373-AFC8-42C2-8620-CCBDDDED02D9}" srcOrd="0" destOrd="0" presId="urn:microsoft.com/office/officeart/2005/8/layout/hierarchy3"/>
    <dgm:cxn modelId="{6ED12EDF-67D2-408B-A473-0D852791FCBE}" type="presOf" srcId="{A62C4740-DB8D-47B8-B590-D34CB5069640}" destId="{5AEA3A04-5A86-4675-B7E0-5DCBB73532CD}" srcOrd="1" destOrd="0" presId="urn:microsoft.com/office/officeart/2005/8/layout/hierarchy3"/>
    <dgm:cxn modelId="{A97457E2-4A64-45F1-9022-3DEDA4553545}" srcId="{A62C4740-DB8D-47B8-B590-D34CB5069640}" destId="{F45FDE43-7BFE-445D-BF00-4B656FF3465F}" srcOrd="3" destOrd="0" parTransId="{77105B3B-6F84-4C17-8A96-671587429074}" sibTransId="{1EC82812-DB5D-4C7C-911A-97525338D095}"/>
    <dgm:cxn modelId="{F95190E8-E411-4D13-8B0A-5629F81DA31E}" type="presOf" srcId="{B1415BA2-708C-454C-AC31-7BC4E6730F39}" destId="{4FA3A3AD-5E5B-4D17-82A3-5330FD00053C}" srcOrd="0" destOrd="0" presId="urn:microsoft.com/office/officeart/2005/8/layout/hierarchy3"/>
    <dgm:cxn modelId="{7659F0E8-D6C3-4A45-9CAD-E99990BCFBE6}" type="presOf" srcId="{91D423F2-DDE3-4D76-B10C-E7045723744B}" destId="{41791073-B167-4DF9-BFA9-C3A174C4E3B3}" srcOrd="0" destOrd="0" presId="urn:microsoft.com/office/officeart/2005/8/layout/hierarchy3"/>
    <dgm:cxn modelId="{A2AAA8E9-79A8-4936-8050-AA89D8A17EC5}" type="presOf" srcId="{E29F9055-5310-40F0-932E-6F2E6AFBF433}" destId="{DA161B15-4883-43E7-8902-568C7438A780}" srcOrd="0" destOrd="0" presId="urn:microsoft.com/office/officeart/2005/8/layout/hierarchy3"/>
    <dgm:cxn modelId="{179D50EA-069B-497B-8C33-928261D98D75}" srcId="{57B7F0BD-189E-4C13-A686-C44FC4E3D830}" destId="{D0DD5274-7A8D-4A1E-BD04-518BC88501E0}" srcOrd="4" destOrd="0" parTransId="{4CDBA636-F1C8-4C16-84AD-514088D0414A}" sibTransId="{53A19EC5-A293-453C-BFFE-842F4C6A6529}"/>
    <dgm:cxn modelId="{4A0090EE-A661-40E3-AFDA-1C44E1D3DE1E}" type="presOf" srcId="{D64DA125-198F-4C56-9C88-E5F07EC218D7}" destId="{12DAA551-8873-43A9-9187-B8EC6088B03F}" srcOrd="0" destOrd="0" presId="urn:microsoft.com/office/officeart/2005/8/layout/hierarchy3"/>
    <dgm:cxn modelId="{687161F4-52EE-4D97-991F-104C0FC08CC7}" type="presOf" srcId="{6525DF52-C855-4382-825E-966528E5FCE4}" destId="{B1B6D034-9C32-4A38-9B81-E5CDC36E2DD5}" srcOrd="0" destOrd="0" presId="urn:microsoft.com/office/officeart/2005/8/layout/hierarchy3"/>
    <dgm:cxn modelId="{3888B6F5-AB47-40E9-84A5-DC6DF537E968}" type="presOf" srcId="{1A2B714B-0303-4D4C-BD25-707C5FE31C6D}" destId="{8D1672D2-5921-422B-B27E-AEEE26E10FA9}" srcOrd="0" destOrd="0" presId="urn:microsoft.com/office/officeart/2005/8/layout/hierarchy3"/>
    <dgm:cxn modelId="{63DD67F6-95D3-45B7-873E-CE3C9B5359E1}" srcId="{E29F9055-5310-40F0-932E-6F2E6AFBF433}" destId="{250169E6-7884-4184-8C01-D8B001B8374C}" srcOrd="0" destOrd="0" parTransId="{B5D2FE43-739D-4397-9D61-325DAEBA11FE}" sibTransId="{379D989D-528E-4E2A-8474-372E4C81644B}"/>
    <dgm:cxn modelId="{63A65CF7-02B3-43BD-AD5A-5B4F4427FBCE}" type="presOf" srcId="{47B3BE6E-B9D0-426C-AEB7-0C186DFAB9DF}" destId="{E49CFC00-1A9F-4550-AAB0-BF12686E62AE}" srcOrd="0" destOrd="0" presId="urn:microsoft.com/office/officeart/2005/8/layout/hierarchy3"/>
    <dgm:cxn modelId="{5073B5FB-CADF-4DC4-91E4-4D52982D198A}" type="presOf" srcId="{D42F19A2-DA2A-4CA4-A362-93EF86FAB458}" destId="{5A0F6AEF-61E7-4A22-B210-7575CD296E65}" srcOrd="0" destOrd="0" presId="urn:microsoft.com/office/officeart/2005/8/layout/hierarchy3"/>
    <dgm:cxn modelId="{7F18B756-1C6E-4896-A52C-7FFAE100EF67}" type="presParOf" srcId="{35059407-937F-407D-9AB4-16A40A80897C}" destId="{1DE65F84-0169-48BE-ABEA-EC92E63F8DE0}" srcOrd="0" destOrd="0" presId="urn:microsoft.com/office/officeart/2005/8/layout/hierarchy3"/>
    <dgm:cxn modelId="{A8E682D3-9866-4B92-ADD5-585F1BFD71B4}" type="presParOf" srcId="{1DE65F84-0169-48BE-ABEA-EC92E63F8DE0}" destId="{A960A924-F39B-4047-AE65-18FC9CB44189}" srcOrd="0" destOrd="0" presId="urn:microsoft.com/office/officeart/2005/8/layout/hierarchy3"/>
    <dgm:cxn modelId="{AED33C89-1361-4725-9BF6-51E0A6A06FD2}" type="presParOf" srcId="{A960A924-F39B-4047-AE65-18FC9CB44189}" destId="{F1046034-D94F-4A20-86AC-33247DB9396F}" srcOrd="0" destOrd="0" presId="urn:microsoft.com/office/officeart/2005/8/layout/hierarchy3"/>
    <dgm:cxn modelId="{77835C6F-D007-47B7-9374-5061B1C2FF01}" type="presParOf" srcId="{A960A924-F39B-4047-AE65-18FC9CB44189}" destId="{5AEA3A04-5A86-4675-B7E0-5DCBB73532CD}" srcOrd="1" destOrd="0" presId="urn:microsoft.com/office/officeart/2005/8/layout/hierarchy3"/>
    <dgm:cxn modelId="{1E2E78AE-6956-4966-B781-616B7E3DA7CA}" type="presParOf" srcId="{1DE65F84-0169-48BE-ABEA-EC92E63F8DE0}" destId="{AD8818D5-C737-47BD-8077-B7EFE460B66B}" srcOrd="1" destOrd="0" presId="urn:microsoft.com/office/officeart/2005/8/layout/hierarchy3"/>
    <dgm:cxn modelId="{B6B5F277-06EE-4CA5-9CCC-D41C72284496}" type="presParOf" srcId="{AD8818D5-C737-47BD-8077-B7EFE460B66B}" destId="{6F51007D-29E4-4B9F-9DCE-08E94B0C5E99}" srcOrd="0" destOrd="0" presId="urn:microsoft.com/office/officeart/2005/8/layout/hierarchy3"/>
    <dgm:cxn modelId="{3FDCB2E0-D3E8-43FE-ABAF-B9CCF3F5A641}" type="presParOf" srcId="{AD8818D5-C737-47BD-8077-B7EFE460B66B}" destId="{7FDB1694-904F-4FC0-B4E8-39A2DEAE188E}" srcOrd="1" destOrd="0" presId="urn:microsoft.com/office/officeart/2005/8/layout/hierarchy3"/>
    <dgm:cxn modelId="{7F8AC56D-A001-432B-9116-317D1B197183}" type="presParOf" srcId="{AD8818D5-C737-47BD-8077-B7EFE460B66B}" destId="{6A7888B2-DFFC-43E4-9CB2-543D910851EF}" srcOrd="2" destOrd="0" presId="urn:microsoft.com/office/officeart/2005/8/layout/hierarchy3"/>
    <dgm:cxn modelId="{C75B1128-3F93-4262-9F37-700860F7E6D6}" type="presParOf" srcId="{AD8818D5-C737-47BD-8077-B7EFE460B66B}" destId="{13D1CC7A-7E5E-404C-BDD9-F37DC150B32E}" srcOrd="3" destOrd="0" presId="urn:microsoft.com/office/officeart/2005/8/layout/hierarchy3"/>
    <dgm:cxn modelId="{9E74446E-B81B-4683-956C-6059CD4B9CB4}" type="presParOf" srcId="{AD8818D5-C737-47BD-8077-B7EFE460B66B}" destId="{0DFAFD13-1BCF-49B9-8646-C5F49CDBDE58}" srcOrd="4" destOrd="0" presId="urn:microsoft.com/office/officeart/2005/8/layout/hierarchy3"/>
    <dgm:cxn modelId="{B8C43E5A-C877-4EA1-B2D8-8E45017AD6CC}" type="presParOf" srcId="{AD8818D5-C737-47BD-8077-B7EFE460B66B}" destId="{134E3569-3A9B-4C78-BE19-21800B8AC0BC}" srcOrd="5" destOrd="0" presId="urn:microsoft.com/office/officeart/2005/8/layout/hierarchy3"/>
    <dgm:cxn modelId="{282EE782-98DE-4A7D-A470-E37B69501140}" type="presParOf" srcId="{AD8818D5-C737-47BD-8077-B7EFE460B66B}" destId="{3EE1CB0E-4AFD-4DB4-AD53-0FC480A129B2}" srcOrd="6" destOrd="0" presId="urn:microsoft.com/office/officeart/2005/8/layout/hierarchy3"/>
    <dgm:cxn modelId="{D5676754-BDB3-4138-9D2E-2F64639ABAAF}" type="presParOf" srcId="{AD8818D5-C737-47BD-8077-B7EFE460B66B}" destId="{0F276CD1-1822-477E-8CAB-813F5F238731}" srcOrd="7" destOrd="0" presId="urn:microsoft.com/office/officeart/2005/8/layout/hierarchy3"/>
    <dgm:cxn modelId="{522B64DC-BE00-4849-AF5A-BAE3DB8CDC17}" type="presParOf" srcId="{AD8818D5-C737-47BD-8077-B7EFE460B66B}" destId="{30086FAD-B138-4047-A892-7A4F06083784}" srcOrd="8" destOrd="0" presId="urn:microsoft.com/office/officeart/2005/8/layout/hierarchy3"/>
    <dgm:cxn modelId="{EF0C93F5-6DA9-4F9F-912A-A0F348352BBD}" type="presParOf" srcId="{AD8818D5-C737-47BD-8077-B7EFE460B66B}" destId="{55910A1D-E256-444E-B3A3-AE2BBABC963C}" srcOrd="9" destOrd="0" presId="urn:microsoft.com/office/officeart/2005/8/layout/hierarchy3"/>
    <dgm:cxn modelId="{568166E1-1BF0-44F2-BED9-D328CF0E1F94}" type="presParOf" srcId="{35059407-937F-407D-9AB4-16A40A80897C}" destId="{24BB8478-97C9-4940-B502-4CDD84887FA8}" srcOrd="1" destOrd="0" presId="urn:microsoft.com/office/officeart/2005/8/layout/hierarchy3"/>
    <dgm:cxn modelId="{4AC14884-C363-4076-BD5B-A041A597FB49}" type="presParOf" srcId="{24BB8478-97C9-4940-B502-4CDD84887FA8}" destId="{23C407F7-C8B2-4843-A07A-CCC285DF4D87}" srcOrd="0" destOrd="0" presId="urn:microsoft.com/office/officeart/2005/8/layout/hierarchy3"/>
    <dgm:cxn modelId="{25676BAA-FC55-4A01-A776-55D269C6E06A}" type="presParOf" srcId="{23C407F7-C8B2-4843-A07A-CCC285DF4D87}" destId="{59BF8117-C8BF-4873-A6A2-3AD0A63F0C43}" srcOrd="0" destOrd="0" presId="urn:microsoft.com/office/officeart/2005/8/layout/hierarchy3"/>
    <dgm:cxn modelId="{7E72F716-3C97-49CA-A326-8DDD8A8A1CDB}" type="presParOf" srcId="{23C407F7-C8B2-4843-A07A-CCC285DF4D87}" destId="{037A9D8E-A685-4549-916A-6724DBAFDFEC}" srcOrd="1" destOrd="0" presId="urn:microsoft.com/office/officeart/2005/8/layout/hierarchy3"/>
    <dgm:cxn modelId="{50551826-D70B-4749-BE8B-05944FC1590E}" type="presParOf" srcId="{24BB8478-97C9-4940-B502-4CDD84887FA8}" destId="{9E581B46-D86B-44F1-ABC3-BB3725249555}" srcOrd="1" destOrd="0" presId="urn:microsoft.com/office/officeart/2005/8/layout/hierarchy3"/>
    <dgm:cxn modelId="{98ADAE4D-ED92-4796-85C3-9BE5DC1B34A0}" type="presParOf" srcId="{9E581B46-D86B-44F1-ABC3-BB3725249555}" destId="{428DB252-24BB-4376-A975-7546F876AEED}" srcOrd="0" destOrd="0" presId="urn:microsoft.com/office/officeart/2005/8/layout/hierarchy3"/>
    <dgm:cxn modelId="{19D9F601-1F7D-459C-891B-9C2D7CBAD620}" type="presParOf" srcId="{9E581B46-D86B-44F1-ABC3-BB3725249555}" destId="{E49CFC00-1A9F-4550-AAB0-BF12686E62AE}" srcOrd="1" destOrd="0" presId="urn:microsoft.com/office/officeart/2005/8/layout/hierarchy3"/>
    <dgm:cxn modelId="{F77C87E7-0354-4C61-B4F0-3CFE58E15A50}" type="presParOf" srcId="{9E581B46-D86B-44F1-ABC3-BB3725249555}" destId="{4FA3A3AD-5E5B-4D17-82A3-5330FD00053C}" srcOrd="2" destOrd="0" presId="urn:microsoft.com/office/officeart/2005/8/layout/hierarchy3"/>
    <dgm:cxn modelId="{4CB89FAC-7278-4ADD-A4E2-B1BF649F682A}" type="presParOf" srcId="{9E581B46-D86B-44F1-ABC3-BB3725249555}" destId="{F94F9816-2EF8-4864-A4D5-48353F6576AB}" srcOrd="3" destOrd="0" presId="urn:microsoft.com/office/officeart/2005/8/layout/hierarchy3"/>
    <dgm:cxn modelId="{C540A183-28E4-4F9E-9909-8616974760AE}" type="presParOf" srcId="{9E581B46-D86B-44F1-ABC3-BB3725249555}" destId="{E0A484D8-FDF6-4D14-A4D0-D6298627DC3D}" srcOrd="4" destOrd="0" presId="urn:microsoft.com/office/officeart/2005/8/layout/hierarchy3"/>
    <dgm:cxn modelId="{8832E672-3B8A-4585-87B7-38FB946E6E76}" type="presParOf" srcId="{9E581B46-D86B-44F1-ABC3-BB3725249555}" destId="{0C7FCE73-C8B2-4BB3-A84B-50102E7D91B4}" srcOrd="5" destOrd="0" presId="urn:microsoft.com/office/officeart/2005/8/layout/hierarchy3"/>
    <dgm:cxn modelId="{83C24692-8871-4C19-9440-E6F5446E37C7}" type="presParOf" srcId="{9E581B46-D86B-44F1-ABC3-BB3725249555}" destId="{50D2CD63-88C9-484E-8EDB-94BBC126FACC}" srcOrd="6" destOrd="0" presId="urn:microsoft.com/office/officeart/2005/8/layout/hierarchy3"/>
    <dgm:cxn modelId="{525FF94A-DF88-4C90-B7C8-A2F1C3A02A9B}" type="presParOf" srcId="{9E581B46-D86B-44F1-ABC3-BB3725249555}" destId="{690B274F-CA7A-4CCC-8CEF-91A3893E0F8F}" srcOrd="7" destOrd="0" presId="urn:microsoft.com/office/officeart/2005/8/layout/hierarchy3"/>
    <dgm:cxn modelId="{8DED9ACD-4FEA-44AF-A843-C3320830399B}" type="presParOf" srcId="{9E581B46-D86B-44F1-ABC3-BB3725249555}" destId="{41791073-B167-4DF9-BFA9-C3A174C4E3B3}" srcOrd="8" destOrd="0" presId="urn:microsoft.com/office/officeart/2005/8/layout/hierarchy3"/>
    <dgm:cxn modelId="{F443F116-7C59-466F-9306-E870D8C528AC}" type="presParOf" srcId="{9E581B46-D86B-44F1-ABC3-BB3725249555}" destId="{F90D911F-635A-4B15-977E-CAEAE52C7574}" srcOrd="9" destOrd="0" presId="urn:microsoft.com/office/officeart/2005/8/layout/hierarchy3"/>
    <dgm:cxn modelId="{2ADC08B0-F5D2-4D96-BD9F-B35239212CCC}" type="presParOf" srcId="{35059407-937F-407D-9AB4-16A40A80897C}" destId="{3586CAAB-B02E-4F7D-8C82-5BAA2A79FAC2}" srcOrd="2" destOrd="0" presId="urn:microsoft.com/office/officeart/2005/8/layout/hierarchy3"/>
    <dgm:cxn modelId="{A3D8D600-B5B3-4F73-BDEB-670F15078F8B}" type="presParOf" srcId="{3586CAAB-B02E-4F7D-8C82-5BAA2A79FAC2}" destId="{B2E641A6-10DE-48A1-B7EA-98CC569B3362}" srcOrd="0" destOrd="0" presId="urn:microsoft.com/office/officeart/2005/8/layout/hierarchy3"/>
    <dgm:cxn modelId="{2B59D236-E160-49C8-9138-AF151350AF41}" type="presParOf" srcId="{B2E641A6-10DE-48A1-B7EA-98CC569B3362}" destId="{DA161B15-4883-43E7-8902-568C7438A780}" srcOrd="0" destOrd="0" presId="urn:microsoft.com/office/officeart/2005/8/layout/hierarchy3"/>
    <dgm:cxn modelId="{0879F26B-B68D-40A4-A2DB-F8A2C1ADCB48}" type="presParOf" srcId="{B2E641A6-10DE-48A1-B7EA-98CC569B3362}" destId="{54CD6C9B-3FA8-4942-816A-B53E9CEBEEC6}" srcOrd="1" destOrd="0" presId="urn:microsoft.com/office/officeart/2005/8/layout/hierarchy3"/>
    <dgm:cxn modelId="{DF518C9C-3E05-4FB8-B6BE-5A9B73A162D6}" type="presParOf" srcId="{3586CAAB-B02E-4F7D-8C82-5BAA2A79FAC2}" destId="{C8F44C3A-BD36-42A1-87F3-7130DA4E8E7B}" srcOrd="1" destOrd="0" presId="urn:microsoft.com/office/officeart/2005/8/layout/hierarchy3"/>
    <dgm:cxn modelId="{A888069E-F620-44FD-B21A-900FFA952B46}" type="presParOf" srcId="{C8F44C3A-BD36-42A1-87F3-7130DA4E8E7B}" destId="{B5EEDD73-0466-44C4-AD03-46DC36B09103}" srcOrd="0" destOrd="0" presId="urn:microsoft.com/office/officeart/2005/8/layout/hierarchy3"/>
    <dgm:cxn modelId="{B7DB0070-7384-4391-B6AD-A0151DDE590B}" type="presParOf" srcId="{C8F44C3A-BD36-42A1-87F3-7130DA4E8E7B}" destId="{DEA3C3F2-7F4B-49B5-8C40-78AFE9AB200D}" srcOrd="1" destOrd="0" presId="urn:microsoft.com/office/officeart/2005/8/layout/hierarchy3"/>
    <dgm:cxn modelId="{AB1CC44B-E282-4C78-87E7-EC4BE528E2B3}" type="presParOf" srcId="{C8F44C3A-BD36-42A1-87F3-7130DA4E8E7B}" destId="{A367627D-FC60-439E-A72B-3D1292685404}" srcOrd="2" destOrd="0" presId="urn:microsoft.com/office/officeart/2005/8/layout/hierarchy3"/>
    <dgm:cxn modelId="{5391F993-54D0-41CB-ACFD-1D15A2BAA356}" type="presParOf" srcId="{C8F44C3A-BD36-42A1-87F3-7130DA4E8E7B}" destId="{EF29BC4C-03A2-48DE-A933-ED764AD6A433}" srcOrd="3" destOrd="0" presId="urn:microsoft.com/office/officeart/2005/8/layout/hierarchy3"/>
    <dgm:cxn modelId="{0FA8A5CE-0787-460A-AF51-7E50D2BFE4AA}" type="presParOf" srcId="{C8F44C3A-BD36-42A1-87F3-7130DA4E8E7B}" destId="{3EC1E91A-B887-4229-8A26-6649C39947AE}" srcOrd="4" destOrd="0" presId="urn:microsoft.com/office/officeart/2005/8/layout/hierarchy3"/>
    <dgm:cxn modelId="{FFB39DD4-B111-4782-BFBE-0D495DBCCB6F}" type="presParOf" srcId="{C8F44C3A-BD36-42A1-87F3-7130DA4E8E7B}" destId="{3343658B-1E05-4FD7-9C77-1EB4422B4F7C}" srcOrd="5" destOrd="0" presId="urn:microsoft.com/office/officeart/2005/8/layout/hierarchy3"/>
    <dgm:cxn modelId="{7258CD03-2E7C-4501-BCAE-632A67F8E93B}" type="presParOf" srcId="{C8F44C3A-BD36-42A1-87F3-7130DA4E8E7B}" destId="{5CCA0F4D-C1C5-4441-A07A-60720868447B}" srcOrd="6" destOrd="0" presId="urn:microsoft.com/office/officeart/2005/8/layout/hierarchy3"/>
    <dgm:cxn modelId="{C67D5A68-7A0B-4AF5-A774-9FBAF5B48495}" type="presParOf" srcId="{C8F44C3A-BD36-42A1-87F3-7130DA4E8E7B}" destId="{8D1672D2-5921-422B-B27E-AEEE26E10FA9}" srcOrd="7" destOrd="0" presId="urn:microsoft.com/office/officeart/2005/8/layout/hierarchy3"/>
    <dgm:cxn modelId="{F5D177E8-6344-4287-B6B7-2643BB58352A}" type="presParOf" srcId="{C8F44C3A-BD36-42A1-87F3-7130DA4E8E7B}" destId="{1AF52BC7-29C5-4A07-BB68-715BFC973A7C}" srcOrd="8" destOrd="0" presId="urn:microsoft.com/office/officeart/2005/8/layout/hierarchy3"/>
    <dgm:cxn modelId="{1E42CF49-0A14-4AFA-AE52-669C4D2B6850}" type="presParOf" srcId="{C8F44C3A-BD36-42A1-87F3-7130DA4E8E7B}" destId="{89C874A6-A698-4A6C-8E6B-F1E0F54DCC90}" srcOrd="9" destOrd="0" presId="urn:microsoft.com/office/officeart/2005/8/layout/hierarchy3"/>
    <dgm:cxn modelId="{3DF66ECD-5C87-404B-98EE-F5C13D3BE083}" type="presParOf" srcId="{35059407-937F-407D-9AB4-16A40A80897C}" destId="{A283231B-BF8D-41D1-81D2-7331E5951848}" srcOrd="3" destOrd="0" presId="urn:microsoft.com/office/officeart/2005/8/layout/hierarchy3"/>
    <dgm:cxn modelId="{F35DCCA7-395D-435B-8A5E-59215A2D64D4}" type="presParOf" srcId="{A283231B-BF8D-41D1-81D2-7331E5951848}" destId="{8CA4DC25-8899-4C33-AD8A-963C33525FDF}" srcOrd="0" destOrd="0" presId="urn:microsoft.com/office/officeart/2005/8/layout/hierarchy3"/>
    <dgm:cxn modelId="{9AF620B6-8DBC-4D6F-A1C5-6FD909A04792}" type="presParOf" srcId="{8CA4DC25-8899-4C33-AD8A-963C33525FDF}" destId="{12DAA551-8873-43A9-9187-B8EC6088B03F}" srcOrd="0" destOrd="0" presId="urn:microsoft.com/office/officeart/2005/8/layout/hierarchy3"/>
    <dgm:cxn modelId="{01E23031-BF11-4C63-BF63-4AFFAF241A6F}" type="presParOf" srcId="{8CA4DC25-8899-4C33-AD8A-963C33525FDF}" destId="{4CB6CD05-DF0F-4725-B23D-4422FE233EA6}" srcOrd="1" destOrd="0" presId="urn:microsoft.com/office/officeart/2005/8/layout/hierarchy3"/>
    <dgm:cxn modelId="{BDEC6E13-B417-4B44-AE2D-06945536DD0B}" type="presParOf" srcId="{A283231B-BF8D-41D1-81D2-7331E5951848}" destId="{A48DAE8F-F9E5-42C1-B139-875BE73FDF8F}" srcOrd="1" destOrd="0" presId="urn:microsoft.com/office/officeart/2005/8/layout/hierarchy3"/>
    <dgm:cxn modelId="{7DD155CE-49C6-4EF7-BAC1-EC4557011D6F}" type="presParOf" srcId="{A48DAE8F-F9E5-42C1-B139-875BE73FDF8F}" destId="{E749A8DF-4602-4240-9021-3890547E0EF4}" srcOrd="0" destOrd="0" presId="urn:microsoft.com/office/officeart/2005/8/layout/hierarchy3"/>
    <dgm:cxn modelId="{8BD536AC-E85A-4E58-9767-75DF84DCC780}" type="presParOf" srcId="{A48DAE8F-F9E5-42C1-B139-875BE73FDF8F}" destId="{C772B373-AFC8-42C2-8620-CCBDDDED02D9}" srcOrd="1" destOrd="0" presId="urn:microsoft.com/office/officeart/2005/8/layout/hierarchy3"/>
    <dgm:cxn modelId="{455DA946-C9DD-40B6-86CD-25C4DD6D2058}" type="presParOf" srcId="{A48DAE8F-F9E5-42C1-B139-875BE73FDF8F}" destId="{D3CA27EE-2ED8-40D0-A252-140E780FA96E}" srcOrd="2" destOrd="0" presId="urn:microsoft.com/office/officeart/2005/8/layout/hierarchy3"/>
    <dgm:cxn modelId="{05C74F15-4F7D-42BF-A98D-7C80E1A22549}" type="presParOf" srcId="{A48DAE8F-F9E5-42C1-B139-875BE73FDF8F}" destId="{B1B6D034-9C32-4A38-9B81-E5CDC36E2DD5}" srcOrd="3" destOrd="0" presId="urn:microsoft.com/office/officeart/2005/8/layout/hierarchy3"/>
    <dgm:cxn modelId="{A9DE1EE4-DC4E-482E-8701-504CD12EB37A}" type="presParOf" srcId="{A48DAE8F-F9E5-42C1-B139-875BE73FDF8F}" destId="{C66E22A8-4E25-4B9A-BA6D-54EB71525844}" srcOrd="4" destOrd="0" presId="urn:microsoft.com/office/officeart/2005/8/layout/hierarchy3"/>
    <dgm:cxn modelId="{BAD80CD4-4261-44BA-B176-2FBD65B0F28E}" type="presParOf" srcId="{A48DAE8F-F9E5-42C1-B139-875BE73FDF8F}" destId="{7877A013-20D0-4A3E-9FD5-4FF236EFD4AD}" srcOrd="5" destOrd="0" presId="urn:microsoft.com/office/officeart/2005/8/layout/hierarchy3"/>
    <dgm:cxn modelId="{50DE3A1A-86C1-4CA6-9F32-3150D059B8F6}" type="presParOf" srcId="{A48DAE8F-F9E5-42C1-B139-875BE73FDF8F}" destId="{3FF6D6AA-8A85-4661-97C3-840638F7E9E8}" srcOrd="6" destOrd="0" presId="urn:microsoft.com/office/officeart/2005/8/layout/hierarchy3"/>
    <dgm:cxn modelId="{88204D96-7D14-4DEF-AABD-FA365E86F4FC}" type="presParOf" srcId="{A48DAE8F-F9E5-42C1-B139-875BE73FDF8F}" destId="{E3841E28-3752-4A99-AABE-4B1C61047C22}" srcOrd="7" destOrd="0" presId="urn:microsoft.com/office/officeart/2005/8/layout/hierarchy3"/>
    <dgm:cxn modelId="{1F77684A-0179-4186-BEB1-1281AC431420}" type="presParOf" srcId="{A48DAE8F-F9E5-42C1-B139-875BE73FDF8F}" destId="{5A0F6AEF-61E7-4A22-B210-7575CD296E65}" srcOrd="8" destOrd="0" presId="urn:microsoft.com/office/officeart/2005/8/layout/hierarchy3"/>
    <dgm:cxn modelId="{119FC731-EB9A-4A80-808A-A5D4FBEEE714}" type="presParOf" srcId="{A48DAE8F-F9E5-42C1-B139-875BE73FDF8F}" destId="{DABE99B4-06CD-4E6C-A1B7-95FA33499E67}" srcOrd="9" destOrd="0" presId="urn:microsoft.com/office/officeart/2005/8/layout/hierarchy3"/>
    <dgm:cxn modelId="{5ECD119D-632F-4166-90F1-154043FE66CC}" type="presParOf" srcId="{35059407-937F-407D-9AB4-16A40A80897C}" destId="{E988A084-8BE4-42AB-A940-FE6C029068BE}" srcOrd="4" destOrd="0" presId="urn:microsoft.com/office/officeart/2005/8/layout/hierarchy3"/>
    <dgm:cxn modelId="{D15D64E6-8743-4058-B6A2-1E06CDFA69A4}" type="presParOf" srcId="{E988A084-8BE4-42AB-A940-FE6C029068BE}" destId="{109A4377-27FC-42D7-8D67-066376EFF186}" srcOrd="0" destOrd="0" presId="urn:microsoft.com/office/officeart/2005/8/layout/hierarchy3"/>
    <dgm:cxn modelId="{ACF65DB4-07D6-4BEF-BDE1-5846BC6E65A6}" type="presParOf" srcId="{109A4377-27FC-42D7-8D67-066376EFF186}" destId="{48DB392A-804F-44E1-B03C-11373831A150}" srcOrd="0" destOrd="0" presId="urn:microsoft.com/office/officeart/2005/8/layout/hierarchy3"/>
    <dgm:cxn modelId="{8B370DDA-C544-44BD-AB1E-1AE844932340}" type="presParOf" srcId="{109A4377-27FC-42D7-8D67-066376EFF186}" destId="{0732A777-6F9E-4AE0-80E6-DFC852065A99}" srcOrd="1" destOrd="0" presId="urn:microsoft.com/office/officeart/2005/8/layout/hierarchy3"/>
    <dgm:cxn modelId="{C37EF25B-D363-456A-AD2F-D8D0D8CB3311}" type="presParOf" srcId="{E988A084-8BE4-42AB-A940-FE6C029068BE}" destId="{91296CF3-EB99-42F5-AA15-7B202E3C826E}" srcOrd="1" destOrd="0" presId="urn:microsoft.com/office/officeart/2005/8/layout/hierarchy3"/>
    <dgm:cxn modelId="{7FD6F17C-FC72-4DDE-9C3E-1E24318AF6DF}" type="presParOf" srcId="{91296CF3-EB99-42F5-AA15-7B202E3C826E}" destId="{946F6420-4812-44A9-9F8F-5A78FB94DAE4}" srcOrd="0" destOrd="0" presId="urn:microsoft.com/office/officeart/2005/8/layout/hierarchy3"/>
    <dgm:cxn modelId="{14676E7B-5412-4C04-BB84-A1B784742B53}" type="presParOf" srcId="{91296CF3-EB99-42F5-AA15-7B202E3C826E}" destId="{D372712D-CC1A-4D4F-B8DC-6679CB26BEF4}" srcOrd="1" destOrd="0" presId="urn:microsoft.com/office/officeart/2005/8/layout/hierarchy3"/>
    <dgm:cxn modelId="{A222DC14-2E90-4F45-8B58-BFBAF827B09B}" type="presParOf" srcId="{91296CF3-EB99-42F5-AA15-7B202E3C826E}" destId="{CBF1BC70-1349-45C9-B0FE-C8C791B19050}" srcOrd="2" destOrd="0" presId="urn:microsoft.com/office/officeart/2005/8/layout/hierarchy3"/>
    <dgm:cxn modelId="{526FA197-BDA9-48BC-AAE9-8F0F0BB8465C}" type="presParOf" srcId="{91296CF3-EB99-42F5-AA15-7B202E3C826E}" destId="{CBC9FD5A-80CC-44BF-B02A-4469ADBE12A4}" srcOrd="3" destOrd="0" presId="urn:microsoft.com/office/officeart/2005/8/layout/hierarchy3"/>
    <dgm:cxn modelId="{8AFEA19C-CABC-43E5-B740-EC1E73E7CA6E}" type="presParOf" srcId="{91296CF3-EB99-42F5-AA15-7B202E3C826E}" destId="{0992974B-617F-44FC-B581-3B2C0DF6BB0D}" srcOrd="4" destOrd="0" presId="urn:microsoft.com/office/officeart/2005/8/layout/hierarchy3"/>
    <dgm:cxn modelId="{A7E8D2FC-0EC7-442C-9E9E-2315408A8F1E}" type="presParOf" srcId="{91296CF3-EB99-42F5-AA15-7B202E3C826E}" destId="{B79F0FAB-3252-47D1-BB89-1F6546B29156}" srcOrd="5" destOrd="0" presId="urn:microsoft.com/office/officeart/2005/8/layout/hierarchy3"/>
    <dgm:cxn modelId="{ADE97CE0-C905-48AA-BF35-35C02316AAE7}" type="presParOf" srcId="{91296CF3-EB99-42F5-AA15-7B202E3C826E}" destId="{AC9DEDE1-7D6D-4E58-8D5E-DF90D69ACD12}" srcOrd="6" destOrd="0" presId="urn:microsoft.com/office/officeart/2005/8/layout/hierarchy3"/>
    <dgm:cxn modelId="{3DC5830F-4C3B-4FCE-9C95-85162AF86BB7}" type="presParOf" srcId="{91296CF3-EB99-42F5-AA15-7B202E3C826E}" destId="{87F26512-A57C-48B0-8006-313853FA9679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092A35E-DABD-4E77-B190-0DD4DE8876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059A7D9A-4925-4639-A9F9-739049207665}">
      <dgm:prSet phldrT="[Metin]"/>
      <dgm:spPr/>
      <dgm:t>
        <a:bodyPr/>
        <a:lstStyle/>
        <a:p>
          <a:r>
            <a:rPr lang="tr-TR" dirty="0"/>
            <a:t>MICROSCOPE</a:t>
          </a:r>
        </a:p>
      </dgm:t>
    </dgm:pt>
    <dgm:pt modelId="{41F55694-97B8-4792-9E3F-4DCE6A1F2E22}" type="parTrans" cxnId="{71AA208B-1692-4AD0-A982-66310BA2A491}">
      <dgm:prSet/>
      <dgm:spPr/>
      <dgm:t>
        <a:bodyPr/>
        <a:lstStyle/>
        <a:p>
          <a:endParaRPr lang="tr-TR"/>
        </a:p>
      </dgm:t>
    </dgm:pt>
    <dgm:pt modelId="{4FBC5C9B-60FC-4738-A76C-1FE72F14E4EF}" type="sibTrans" cxnId="{71AA208B-1692-4AD0-A982-66310BA2A491}">
      <dgm:prSet/>
      <dgm:spPr/>
      <dgm:t>
        <a:bodyPr/>
        <a:lstStyle/>
        <a:p>
          <a:endParaRPr lang="tr-TR"/>
        </a:p>
      </dgm:t>
    </dgm:pt>
    <dgm:pt modelId="{0DC9ACE8-7338-4052-9ABF-EBE237CBFCEC}">
      <dgm:prSet phldrT="[Metin]"/>
      <dgm:spPr/>
      <dgm:t>
        <a:bodyPr/>
        <a:lstStyle/>
        <a:p>
          <a:r>
            <a:rPr lang="tr-TR" dirty="0"/>
            <a:t>1620</a:t>
          </a:r>
        </a:p>
      </dgm:t>
    </dgm:pt>
    <dgm:pt modelId="{8CE5C181-DA2B-424B-960B-05C5FE295E79}" type="parTrans" cxnId="{545DCCC9-ED7F-4EAF-887B-7758B5A4FCFD}">
      <dgm:prSet/>
      <dgm:spPr/>
      <dgm:t>
        <a:bodyPr/>
        <a:lstStyle/>
        <a:p>
          <a:endParaRPr lang="tr-TR"/>
        </a:p>
      </dgm:t>
    </dgm:pt>
    <dgm:pt modelId="{FE889AFE-C92F-4675-BB12-5D12E143FF06}" type="sibTrans" cxnId="{545DCCC9-ED7F-4EAF-887B-7758B5A4FCFD}">
      <dgm:prSet/>
      <dgm:spPr/>
      <dgm:t>
        <a:bodyPr/>
        <a:lstStyle/>
        <a:p>
          <a:endParaRPr lang="tr-TR"/>
        </a:p>
      </dgm:t>
    </dgm:pt>
    <dgm:pt modelId="{6886446A-3C82-4BC6-B176-D3E1356AAFFD}">
      <dgm:prSet phldrT="[Metin]"/>
      <dgm:spPr/>
      <dgm:t>
        <a:bodyPr/>
        <a:lstStyle/>
        <a:p>
          <a:r>
            <a:rPr lang="tr-TR" dirty="0"/>
            <a:t>FLUSH TOILET</a:t>
          </a:r>
        </a:p>
      </dgm:t>
    </dgm:pt>
    <dgm:pt modelId="{4DA41A28-B5F0-45FB-98B0-1BFDE1CFA39A}" type="parTrans" cxnId="{2108D018-91B3-40D0-BD1E-241FFF9E566D}">
      <dgm:prSet/>
      <dgm:spPr/>
      <dgm:t>
        <a:bodyPr/>
        <a:lstStyle/>
        <a:p>
          <a:endParaRPr lang="tr-TR"/>
        </a:p>
      </dgm:t>
    </dgm:pt>
    <dgm:pt modelId="{2E555F44-2D88-40F2-B4DD-0FABDBD0AA3D}" type="sibTrans" cxnId="{2108D018-91B3-40D0-BD1E-241FFF9E566D}">
      <dgm:prSet/>
      <dgm:spPr/>
      <dgm:t>
        <a:bodyPr/>
        <a:lstStyle/>
        <a:p>
          <a:endParaRPr lang="tr-TR"/>
        </a:p>
      </dgm:t>
    </dgm:pt>
    <dgm:pt modelId="{9F5B6E32-3BEE-493C-9D6F-D90A92F22DA4}">
      <dgm:prSet phldrT="[Metin]"/>
      <dgm:spPr/>
      <dgm:t>
        <a:bodyPr/>
        <a:lstStyle/>
        <a:p>
          <a:r>
            <a:rPr lang="tr-TR" dirty="0"/>
            <a:t>1596</a:t>
          </a:r>
        </a:p>
      </dgm:t>
    </dgm:pt>
    <dgm:pt modelId="{24D0DAA7-CB91-4BC1-A363-7B7F1B8C1737}" type="parTrans" cxnId="{C46462FF-0EC1-4AE5-ACA7-3CB74FC00A6B}">
      <dgm:prSet/>
      <dgm:spPr/>
      <dgm:t>
        <a:bodyPr/>
        <a:lstStyle/>
        <a:p>
          <a:endParaRPr lang="tr-TR"/>
        </a:p>
      </dgm:t>
    </dgm:pt>
    <dgm:pt modelId="{DF2C5004-F640-41E7-B84F-FF1E14C5B6FB}" type="sibTrans" cxnId="{C46462FF-0EC1-4AE5-ACA7-3CB74FC00A6B}">
      <dgm:prSet/>
      <dgm:spPr/>
      <dgm:t>
        <a:bodyPr/>
        <a:lstStyle/>
        <a:p>
          <a:endParaRPr lang="tr-TR"/>
        </a:p>
      </dgm:t>
    </dgm:pt>
    <dgm:pt modelId="{B3380E80-8279-4135-B3A7-22AFBFCCCEBC}">
      <dgm:prSet phldrT="[Metin]"/>
      <dgm:spPr/>
      <dgm:t>
        <a:bodyPr/>
        <a:lstStyle/>
        <a:p>
          <a:r>
            <a:rPr lang="tr-TR" dirty="0"/>
            <a:t>MECHANICAL CALCULATOR</a:t>
          </a:r>
        </a:p>
      </dgm:t>
    </dgm:pt>
    <dgm:pt modelId="{554DD1B4-9B5A-418E-A959-A4CAFE1E29E2}" type="parTrans" cxnId="{1246AE8A-0410-465A-BD80-406773C4AB09}">
      <dgm:prSet/>
      <dgm:spPr/>
      <dgm:t>
        <a:bodyPr/>
        <a:lstStyle/>
        <a:p>
          <a:endParaRPr lang="tr-TR"/>
        </a:p>
      </dgm:t>
    </dgm:pt>
    <dgm:pt modelId="{23C32A78-6F6E-48EA-968E-7F745CCF9194}" type="sibTrans" cxnId="{1246AE8A-0410-465A-BD80-406773C4AB09}">
      <dgm:prSet/>
      <dgm:spPr/>
      <dgm:t>
        <a:bodyPr/>
        <a:lstStyle/>
        <a:p>
          <a:endParaRPr lang="tr-TR"/>
        </a:p>
      </dgm:t>
    </dgm:pt>
    <dgm:pt modelId="{3644E804-2E87-4C14-8AF4-2E8DEAC85082}">
      <dgm:prSet phldrT="[Metin]"/>
      <dgm:spPr/>
      <dgm:t>
        <a:bodyPr/>
        <a:lstStyle/>
        <a:p>
          <a:r>
            <a:rPr lang="tr-TR" dirty="0"/>
            <a:t>1642</a:t>
          </a:r>
        </a:p>
      </dgm:t>
    </dgm:pt>
    <dgm:pt modelId="{69F348CA-41AF-4A6D-BD60-B6EDAA649E8A}" type="parTrans" cxnId="{42B1B16A-4317-412B-9656-2C1C1F97CC76}">
      <dgm:prSet/>
      <dgm:spPr/>
      <dgm:t>
        <a:bodyPr/>
        <a:lstStyle/>
        <a:p>
          <a:endParaRPr lang="tr-TR"/>
        </a:p>
      </dgm:t>
    </dgm:pt>
    <dgm:pt modelId="{AF1E9A81-477B-401D-8595-D482FE996F8E}" type="sibTrans" cxnId="{42B1B16A-4317-412B-9656-2C1C1F97CC76}">
      <dgm:prSet/>
      <dgm:spPr/>
      <dgm:t>
        <a:bodyPr/>
        <a:lstStyle/>
        <a:p>
          <a:endParaRPr lang="tr-TR"/>
        </a:p>
      </dgm:t>
    </dgm:pt>
    <dgm:pt modelId="{31444C2D-9FCA-4E84-B4AC-79B0481DAA8A}">
      <dgm:prSet phldrT="[Metin]"/>
      <dgm:spPr/>
      <dgm:t>
        <a:bodyPr/>
        <a:lstStyle/>
        <a:p>
          <a:r>
            <a:rPr lang="tr-TR" dirty="0"/>
            <a:t>BAROMETER</a:t>
          </a:r>
        </a:p>
      </dgm:t>
    </dgm:pt>
    <dgm:pt modelId="{FF40DF89-9AF1-400A-99C1-6A9D20DFF4AA}" type="parTrans" cxnId="{139A0A5D-FAE8-4FBE-909D-AC6347B5FBF7}">
      <dgm:prSet/>
      <dgm:spPr/>
      <dgm:t>
        <a:bodyPr/>
        <a:lstStyle/>
        <a:p>
          <a:endParaRPr lang="tr-TR"/>
        </a:p>
      </dgm:t>
    </dgm:pt>
    <dgm:pt modelId="{6B4B23B1-627B-4578-A95A-844E72B80E58}" type="sibTrans" cxnId="{139A0A5D-FAE8-4FBE-909D-AC6347B5FBF7}">
      <dgm:prSet/>
      <dgm:spPr/>
      <dgm:t>
        <a:bodyPr/>
        <a:lstStyle/>
        <a:p>
          <a:endParaRPr lang="tr-TR"/>
        </a:p>
      </dgm:t>
    </dgm:pt>
    <dgm:pt modelId="{D0553EB8-3F37-4286-990C-644D96385D6B}">
      <dgm:prSet phldrT="[Metin]"/>
      <dgm:spPr/>
      <dgm:t>
        <a:bodyPr/>
        <a:lstStyle/>
        <a:p>
          <a:r>
            <a:rPr lang="tr-TR" dirty="0"/>
            <a:t>1643</a:t>
          </a:r>
        </a:p>
      </dgm:t>
    </dgm:pt>
    <dgm:pt modelId="{1B657B8A-EED7-473E-9E21-F4D501E9AC4B}" type="parTrans" cxnId="{A24C832D-DDAF-4EF1-8F00-28E0A9840ABB}">
      <dgm:prSet/>
      <dgm:spPr/>
      <dgm:t>
        <a:bodyPr/>
        <a:lstStyle/>
        <a:p>
          <a:endParaRPr lang="tr-TR"/>
        </a:p>
      </dgm:t>
    </dgm:pt>
    <dgm:pt modelId="{D7D82DDA-9826-4652-998C-F866B3E7616E}" type="sibTrans" cxnId="{A24C832D-DDAF-4EF1-8F00-28E0A9840ABB}">
      <dgm:prSet/>
      <dgm:spPr/>
      <dgm:t>
        <a:bodyPr/>
        <a:lstStyle/>
        <a:p>
          <a:endParaRPr lang="tr-TR"/>
        </a:p>
      </dgm:t>
    </dgm:pt>
    <dgm:pt modelId="{F8053C62-384C-4A69-9821-BDC1EA192662}">
      <dgm:prSet phldrT="[Metin]"/>
      <dgm:spPr/>
      <dgm:t>
        <a:bodyPr/>
        <a:lstStyle/>
        <a:p>
          <a:r>
            <a:rPr lang="tr-TR" dirty="0"/>
            <a:t>VACUUM PUMP</a:t>
          </a:r>
        </a:p>
      </dgm:t>
    </dgm:pt>
    <dgm:pt modelId="{CC2E78A4-9ECB-4AF1-A8A1-8564F8557A3E}" type="parTrans" cxnId="{7FDADFFE-4327-4C1C-98DA-0D1B4C8C535B}">
      <dgm:prSet/>
      <dgm:spPr/>
      <dgm:t>
        <a:bodyPr/>
        <a:lstStyle/>
        <a:p>
          <a:endParaRPr lang="tr-TR"/>
        </a:p>
      </dgm:t>
    </dgm:pt>
    <dgm:pt modelId="{766BA181-BB07-4A7B-AFE9-EFE1C67A4016}" type="sibTrans" cxnId="{7FDADFFE-4327-4C1C-98DA-0D1B4C8C535B}">
      <dgm:prSet/>
      <dgm:spPr/>
      <dgm:t>
        <a:bodyPr/>
        <a:lstStyle/>
        <a:p>
          <a:endParaRPr lang="tr-TR"/>
        </a:p>
      </dgm:t>
    </dgm:pt>
    <dgm:pt modelId="{F510EC0C-7570-4F65-97CC-ACA62974A6FE}">
      <dgm:prSet phldrT="[Metin]"/>
      <dgm:spPr/>
      <dgm:t>
        <a:bodyPr/>
        <a:lstStyle/>
        <a:p>
          <a:r>
            <a:rPr lang="tr-TR" dirty="0"/>
            <a:t>1650</a:t>
          </a:r>
        </a:p>
      </dgm:t>
    </dgm:pt>
    <dgm:pt modelId="{22490419-7484-4459-A7A7-BEB57DDE832E}" type="parTrans" cxnId="{562787A5-78E6-4276-8CC7-A28D94811601}">
      <dgm:prSet/>
      <dgm:spPr/>
      <dgm:t>
        <a:bodyPr/>
        <a:lstStyle/>
        <a:p>
          <a:endParaRPr lang="tr-TR"/>
        </a:p>
      </dgm:t>
    </dgm:pt>
    <dgm:pt modelId="{B030B1C0-2572-456B-B443-574788AB9081}" type="sibTrans" cxnId="{562787A5-78E6-4276-8CC7-A28D94811601}">
      <dgm:prSet/>
      <dgm:spPr/>
      <dgm:t>
        <a:bodyPr/>
        <a:lstStyle/>
        <a:p>
          <a:endParaRPr lang="tr-TR"/>
        </a:p>
      </dgm:t>
    </dgm:pt>
    <dgm:pt modelId="{4006FC5D-E24A-4AB5-8590-A6EC3DA2C8D7}">
      <dgm:prSet phldrT="[Metin]"/>
      <dgm:spPr/>
      <dgm:t>
        <a:bodyPr/>
        <a:lstStyle/>
        <a:p>
          <a:r>
            <a:rPr lang="tr-TR" dirty="0"/>
            <a:t>PENDULUM CLOCK</a:t>
          </a:r>
        </a:p>
      </dgm:t>
    </dgm:pt>
    <dgm:pt modelId="{B583791F-0083-4BDD-B1AE-E2C18AB4A699}" type="parTrans" cxnId="{C3AE0B0D-FA2A-4B35-B2C5-3FEAB1EB7D06}">
      <dgm:prSet/>
      <dgm:spPr/>
      <dgm:t>
        <a:bodyPr/>
        <a:lstStyle/>
        <a:p>
          <a:endParaRPr lang="tr-TR"/>
        </a:p>
      </dgm:t>
    </dgm:pt>
    <dgm:pt modelId="{A016215E-6246-4978-9994-B0F3BD929F9C}" type="sibTrans" cxnId="{C3AE0B0D-FA2A-4B35-B2C5-3FEAB1EB7D06}">
      <dgm:prSet/>
      <dgm:spPr/>
      <dgm:t>
        <a:bodyPr/>
        <a:lstStyle/>
        <a:p>
          <a:endParaRPr lang="tr-TR"/>
        </a:p>
      </dgm:t>
    </dgm:pt>
    <dgm:pt modelId="{A7F8BC10-B5AD-41EB-BDBE-98A1EC652A52}">
      <dgm:prSet phldrT="[Metin]"/>
      <dgm:spPr/>
      <dgm:t>
        <a:bodyPr/>
        <a:lstStyle/>
        <a:p>
          <a:r>
            <a:rPr lang="tr-TR" dirty="0"/>
            <a:t>1656</a:t>
          </a:r>
        </a:p>
      </dgm:t>
    </dgm:pt>
    <dgm:pt modelId="{97A33918-76F5-4257-8E22-EF625E33A560}" type="parTrans" cxnId="{E1CD7520-63EA-4D84-A149-A0BE34B7FEEC}">
      <dgm:prSet/>
      <dgm:spPr/>
      <dgm:t>
        <a:bodyPr/>
        <a:lstStyle/>
        <a:p>
          <a:endParaRPr lang="tr-TR"/>
        </a:p>
      </dgm:t>
    </dgm:pt>
    <dgm:pt modelId="{DF31DA33-A0F6-4DBE-83BE-9CD4A77F50A6}" type="sibTrans" cxnId="{E1CD7520-63EA-4D84-A149-A0BE34B7FEEC}">
      <dgm:prSet/>
      <dgm:spPr/>
      <dgm:t>
        <a:bodyPr/>
        <a:lstStyle/>
        <a:p>
          <a:endParaRPr lang="tr-TR"/>
        </a:p>
      </dgm:t>
    </dgm:pt>
    <dgm:pt modelId="{EE7B181E-DCBC-476C-AAE4-F475DBC473AF}">
      <dgm:prSet phldrT="[Metin]"/>
      <dgm:spPr/>
      <dgm:t>
        <a:bodyPr/>
        <a:lstStyle/>
        <a:p>
          <a:r>
            <a:rPr lang="tr-TR" dirty="0"/>
            <a:t>ELECTROSTATIC GENERATOR</a:t>
          </a:r>
        </a:p>
      </dgm:t>
    </dgm:pt>
    <dgm:pt modelId="{8F8ADCBA-001D-4467-A59E-08AF3A3046E9}" type="parTrans" cxnId="{B7E3041D-3F88-4937-8023-30149D844B5E}">
      <dgm:prSet/>
      <dgm:spPr/>
      <dgm:t>
        <a:bodyPr/>
        <a:lstStyle/>
        <a:p>
          <a:endParaRPr lang="tr-TR"/>
        </a:p>
      </dgm:t>
    </dgm:pt>
    <dgm:pt modelId="{B78F81D7-FA5C-431B-994C-705B2E7DF2E2}" type="sibTrans" cxnId="{B7E3041D-3F88-4937-8023-30149D844B5E}">
      <dgm:prSet/>
      <dgm:spPr/>
      <dgm:t>
        <a:bodyPr/>
        <a:lstStyle/>
        <a:p>
          <a:endParaRPr lang="tr-TR"/>
        </a:p>
      </dgm:t>
    </dgm:pt>
    <dgm:pt modelId="{95AD82CC-01BB-4774-8B78-371C31DA2960}">
      <dgm:prSet phldrT="[Metin]"/>
      <dgm:spPr/>
      <dgm:t>
        <a:bodyPr/>
        <a:lstStyle/>
        <a:p>
          <a:r>
            <a:rPr lang="tr-TR" dirty="0"/>
            <a:t>1663</a:t>
          </a:r>
        </a:p>
      </dgm:t>
    </dgm:pt>
    <dgm:pt modelId="{4A0B0829-F5B7-44D5-B4F7-3C95450E94F8}" type="parTrans" cxnId="{6EC62085-097B-44D3-BEE2-6642DB9AC994}">
      <dgm:prSet/>
      <dgm:spPr/>
      <dgm:t>
        <a:bodyPr/>
        <a:lstStyle/>
        <a:p>
          <a:endParaRPr lang="tr-TR"/>
        </a:p>
      </dgm:t>
    </dgm:pt>
    <dgm:pt modelId="{137DE7C7-4028-42F9-81A5-0BFFFA7992D1}" type="sibTrans" cxnId="{6EC62085-097B-44D3-BEE2-6642DB9AC994}">
      <dgm:prSet/>
      <dgm:spPr/>
      <dgm:t>
        <a:bodyPr/>
        <a:lstStyle/>
        <a:p>
          <a:endParaRPr lang="tr-TR"/>
        </a:p>
      </dgm:t>
    </dgm:pt>
    <dgm:pt modelId="{07108E7E-6672-4740-A320-31B190B141F8}">
      <dgm:prSet phldrT="[Metin]"/>
      <dgm:spPr/>
      <dgm:t>
        <a:bodyPr/>
        <a:lstStyle/>
        <a:p>
          <a:r>
            <a:rPr lang="tr-TR" dirty="0"/>
            <a:t>PISTON ENGINE</a:t>
          </a:r>
        </a:p>
      </dgm:t>
    </dgm:pt>
    <dgm:pt modelId="{AD51FE66-9496-499B-8248-6F1F86D21062}" type="parTrans" cxnId="{7C373EA5-9E9A-4CCD-B4B0-A0C8C8DD43FF}">
      <dgm:prSet/>
      <dgm:spPr/>
      <dgm:t>
        <a:bodyPr/>
        <a:lstStyle/>
        <a:p>
          <a:endParaRPr lang="tr-TR"/>
        </a:p>
      </dgm:t>
    </dgm:pt>
    <dgm:pt modelId="{36A80CB4-F65C-474A-8DBA-95631A2BDB77}" type="sibTrans" cxnId="{7C373EA5-9E9A-4CCD-B4B0-A0C8C8DD43FF}">
      <dgm:prSet/>
      <dgm:spPr/>
      <dgm:t>
        <a:bodyPr/>
        <a:lstStyle/>
        <a:p>
          <a:endParaRPr lang="tr-TR"/>
        </a:p>
      </dgm:t>
    </dgm:pt>
    <dgm:pt modelId="{57D02B47-59D2-42EE-B328-80BD4EBE235A}">
      <dgm:prSet phldrT="[Metin]"/>
      <dgm:spPr/>
      <dgm:t>
        <a:bodyPr/>
        <a:lstStyle/>
        <a:p>
          <a:r>
            <a:rPr lang="tr-TR" dirty="0"/>
            <a:t>1680</a:t>
          </a:r>
        </a:p>
      </dgm:t>
    </dgm:pt>
    <dgm:pt modelId="{84EC8E5A-2A76-476C-BD64-6516CF61C178}" type="parTrans" cxnId="{1320ECAD-8B37-4BC2-A0B2-42E00542E97B}">
      <dgm:prSet/>
      <dgm:spPr/>
      <dgm:t>
        <a:bodyPr/>
        <a:lstStyle/>
        <a:p>
          <a:endParaRPr lang="tr-TR"/>
        </a:p>
      </dgm:t>
    </dgm:pt>
    <dgm:pt modelId="{D5DE2E97-D3A6-4515-AAD8-069DB6ACD9C4}" type="sibTrans" cxnId="{1320ECAD-8B37-4BC2-A0B2-42E00542E97B}">
      <dgm:prSet/>
      <dgm:spPr/>
      <dgm:t>
        <a:bodyPr/>
        <a:lstStyle/>
        <a:p>
          <a:endParaRPr lang="tr-TR"/>
        </a:p>
      </dgm:t>
    </dgm:pt>
    <dgm:pt modelId="{06D053DE-D643-4CFC-84F9-68ABDAFF09DA}">
      <dgm:prSet phldrT="[Metin]"/>
      <dgm:spPr/>
      <dgm:t>
        <a:bodyPr/>
        <a:lstStyle/>
        <a:p>
          <a:r>
            <a:rPr lang="tr-TR" dirty="0"/>
            <a:t>PIANO</a:t>
          </a:r>
        </a:p>
      </dgm:t>
    </dgm:pt>
    <dgm:pt modelId="{C8E3C379-CDFD-4556-BDB4-D0FF94F5C2DF}" type="parTrans" cxnId="{D79D35F1-054F-40A5-80E6-CB4BFABCF82E}">
      <dgm:prSet/>
      <dgm:spPr/>
      <dgm:t>
        <a:bodyPr/>
        <a:lstStyle/>
        <a:p>
          <a:endParaRPr lang="tr-TR"/>
        </a:p>
      </dgm:t>
    </dgm:pt>
    <dgm:pt modelId="{335FE49D-5339-4C5B-AEA6-55AB2EB42357}" type="sibTrans" cxnId="{D79D35F1-054F-40A5-80E6-CB4BFABCF82E}">
      <dgm:prSet/>
      <dgm:spPr/>
      <dgm:t>
        <a:bodyPr/>
        <a:lstStyle/>
        <a:p>
          <a:endParaRPr lang="tr-TR"/>
        </a:p>
      </dgm:t>
    </dgm:pt>
    <dgm:pt modelId="{B16FE1AF-9444-4398-AD8A-880D9ECBFA0B}">
      <dgm:prSet phldrT="[Metin]"/>
      <dgm:spPr/>
      <dgm:t>
        <a:bodyPr/>
        <a:lstStyle/>
        <a:p>
          <a:r>
            <a:rPr lang="tr-TR" dirty="0"/>
            <a:t>1709</a:t>
          </a:r>
        </a:p>
      </dgm:t>
    </dgm:pt>
    <dgm:pt modelId="{A1A09342-5F8F-478A-A810-1D611608B00C}" type="parTrans" cxnId="{DD22EF0C-921A-4314-A733-272518506C6D}">
      <dgm:prSet/>
      <dgm:spPr/>
      <dgm:t>
        <a:bodyPr/>
        <a:lstStyle/>
        <a:p>
          <a:endParaRPr lang="tr-TR"/>
        </a:p>
      </dgm:t>
    </dgm:pt>
    <dgm:pt modelId="{E5B1B228-0901-4013-8113-628ED6CB4211}" type="sibTrans" cxnId="{DD22EF0C-921A-4314-A733-272518506C6D}">
      <dgm:prSet/>
      <dgm:spPr/>
      <dgm:t>
        <a:bodyPr/>
        <a:lstStyle/>
        <a:p>
          <a:endParaRPr lang="tr-TR"/>
        </a:p>
      </dgm:t>
    </dgm:pt>
    <dgm:pt modelId="{07C879E6-E263-4D09-A635-245983BDD75C}">
      <dgm:prSet phldrT="[Metin]"/>
      <dgm:spPr/>
      <dgm:t>
        <a:bodyPr/>
        <a:lstStyle/>
        <a:p>
          <a:r>
            <a:rPr lang="tr-TR" dirty="0"/>
            <a:t>THERMOMETER</a:t>
          </a:r>
        </a:p>
      </dgm:t>
    </dgm:pt>
    <dgm:pt modelId="{E7B836D2-663A-4FEE-B1E1-2B65E63A1BD5}" type="parTrans" cxnId="{CC24FC64-9CF8-486F-BD78-49F97408469E}">
      <dgm:prSet/>
      <dgm:spPr/>
      <dgm:t>
        <a:bodyPr/>
        <a:lstStyle/>
        <a:p>
          <a:endParaRPr lang="tr-TR"/>
        </a:p>
      </dgm:t>
    </dgm:pt>
    <dgm:pt modelId="{8F31736F-1F70-4986-B11E-03F7F223E7C4}" type="sibTrans" cxnId="{CC24FC64-9CF8-486F-BD78-49F97408469E}">
      <dgm:prSet/>
      <dgm:spPr/>
      <dgm:t>
        <a:bodyPr/>
        <a:lstStyle/>
        <a:p>
          <a:endParaRPr lang="tr-TR"/>
        </a:p>
      </dgm:t>
    </dgm:pt>
    <dgm:pt modelId="{7DEC2959-0464-4BAE-A96A-A834697810D9}">
      <dgm:prSet phldrT="[Metin]"/>
      <dgm:spPr/>
      <dgm:t>
        <a:bodyPr/>
        <a:lstStyle/>
        <a:p>
          <a:r>
            <a:rPr lang="tr-TR" dirty="0"/>
            <a:t>1709</a:t>
          </a:r>
        </a:p>
      </dgm:t>
    </dgm:pt>
    <dgm:pt modelId="{A681EEBF-537C-495D-BD38-1CBEFF4CB432}" type="parTrans" cxnId="{ED9ABC4E-2961-4E64-8C67-ABD0EDBBC07C}">
      <dgm:prSet/>
      <dgm:spPr/>
      <dgm:t>
        <a:bodyPr/>
        <a:lstStyle/>
        <a:p>
          <a:endParaRPr lang="tr-TR"/>
        </a:p>
      </dgm:t>
    </dgm:pt>
    <dgm:pt modelId="{97D437AE-E2F2-4C09-8446-9CF035CF7D6D}" type="sibTrans" cxnId="{ED9ABC4E-2961-4E64-8C67-ABD0EDBBC07C}">
      <dgm:prSet/>
      <dgm:spPr/>
      <dgm:t>
        <a:bodyPr/>
        <a:lstStyle/>
        <a:p>
          <a:endParaRPr lang="tr-TR"/>
        </a:p>
      </dgm:t>
    </dgm:pt>
    <dgm:pt modelId="{0307A4A3-34E6-4164-9B50-448030F30E34}">
      <dgm:prSet phldrT="[Metin]"/>
      <dgm:spPr/>
      <dgm:t>
        <a:bodyPr/>
        <a:lstStyle/>
        <a:p>
          <a:r>
            <a:rPr lang="tr-TR" dirty="0"/>
            <a:t>STEAM ENGINE</a:t>
          </a:r>
        </a:p>
      </dgm:t>
    </dgm:pt>
    <dgm:pt modelId="{D01AF405-430F-4507-975B-9BF6BD01C135}" type="parTrans" cxnId="{39706D9E-6AC4-43F5-913C-8C9D27474828}">
      <dgm:prSet/>
      <dgm:spPr/>
      <dgm:t>
        <a:bodyPr/>
        <a:lstStyle/>
        <a:p>
          <a:endParaRPr lang="tr-TR"/>
        </a:p>
      </dgm:t>
    </dgm:pt>
    <dgm:pt modelId="{527DDBDA-2CE8-4AE7-8BFA-713F3A677844}" type="sibTrans" cxnId="{39706D9E-6AC4-43F5-913C-8C9D27474828}">
      <dgm:prSet/>
      <dgm:spPr/>
      <dgm:t>
        <a:bodyPr/>
        <a:lstStyle/>
        <a:p>
          <a:endParaRPr lang="tr-TR"/>
        </a:p>
      </dgm:t>
    </dgm:pt>
    <dgm:pt modelId="{77658E46-982E-4E5F-920D-A818C7542594}">
      <dgm:prSet phldrT="[Metin]"/>
      <dgm:spPr/>
      <dgm:t>
        <a:bodyPr/>
        <a:lstStyle/>
        <a:p>
          <a:r>
            <a:rPr lang="tr-TR" dirty="0"/>
            <a:t>1712 (PUMPED WATER OUT OF MINES)</a:t>
          </a:r>
        </a:p>
      </dgm:t>
    </dgm:pt>
    <dgm:pt modelId="{E47CE367-C8DB-4A46-8ED5-BBD658002060}" type="parTrans" cxnId="{CA1AB0AD-EFF6-4CE3-9D30-ABD61A7273F8}">
      <dgm:prSet/>
      <dgm:spPr/>
      <dgm:t>
        <a:bodyPr/>
        <a:lstStyle/>
        <a:p>
          <a:endParaRPr lang="tr-TR"/>
        </a:p>
      </dgm:t>
    </dgm:pt>
    <dgm:pt modelId="{D0DCC641-09AB-44C0-A980-55924135C265}" type="sibTrans" cxnId="{CA1AB0AD-EFF6-4CE3-9D30-ABD61A7273F8}">
      <dgm:prSet/>
      <dgm:spPr/>
      <dgm:t>
        <a:bodyPr/>
        <a:lstStyle/>
        <a:p>
          <a:endParaRPr lang="tr-TR"/>
        </a:p>
      </dgm:t>
    </dgm:pt>
    <dgm:pt modelId="{FE0748D8-947A-451D-94D7-94991A2293FD}">
      <dgm:prSet phldrT="[Metin]"/>
      <dgm:spPr/>
      <dgm:t>
        <a:bodyPr/>
        <a:lstStyle/>
        <a:p>
          <a:r>
            <a:rPr lang="tr-TR" dirty="0"/>
            <a:t>FIRST REFRIGERATOR</a:t>
          </a:r>
        </a:p>
      </dgm:t>
    </dgm:pt>
    <dgm:pt modelId="{66BC8599-CD84-468F-8C0F-456D91DF9653}" type="parTrans" cxnId="{F4F64AFB-488F-4A68-AFD3-F5CB99B8003D}">
      <dgm:prSet/>
      <dgm:spPr/>
      <dgm:t>
        <a:bodyPr/>
        <a:lstStyle/>
        <a:p>
          <a:endParaRPr lang="tr-TR"/>
        </a:p>
      </dgm:t>
    </dgm:pt>
    <dgm:pt modelId="{619D6887-EA39-4EBB-8416-197C8590112A}" type="sibTrans" cxnId="{F4F64AFB-488F-4A68-AFD3-F5CB99B8003D}">
      <dgm:prSet/>
      <dgm:spPr/>
      <dgm:t>
        <a:bodyPr/>
        <a:lstStyle/>
        <a:p>
          <a:endParaRPr lang="tr-TR"/>
        </a:p>
      </dgm:t>
    </dgm:pt>
    <dgm:pt modelId="{E3991488-E898-4709-8CAB-45E2587837BA}">
      <dgm:prSet phldrT="[Metin]"/>
      <dgm:spPr/>
      <dgm:t>
        <a:bodyPr/>
        <a:lstStyle/>
        <a:p>
          <a:r>
            <a:rPr lang="tr-TR" dirty="0"/>
            <a:t>THREE LAWS OF MOTION</a:t>
          </a:r>
        </a:p>
      </dgm:t>
    </dgm:pt>
    <dgm:pt modelId="{DCEF957E-ADC5-4CF5-81E7-D346B20D1054}" type="parTrans" cxnId="{BD4BFAC8-1BB4-4B59-9DAF-AF7B16D2BEC4}">
      <dgm:prSet/>
      <dgm:spPr/>
      <dgm:t>
        <a:bodyPr/>
        <a:lstStyle/>
        <a:p>
          <a:endParaRPr lang="tr-TR"/>
        </a:p>
      </dgm:t>
    </dgm:pt>
    <dgm:pt modelId="{44EA2EDA-3F8A-42F2-A471-99AE9B7F6182}" type="sibTrans" cxnId="{BD4BFAC8-1BB4-4B59-9DAF-AF7B16D2BEC4}">
      <dgm:prSet/>
      <dgm:spPr/>
      <dgm:t>
        <a:bodyPr/>
        <a:lstStyle/>
        <a:p>
          <a:endParaRPr lang="tr-TR"/>
        </a:p>
      </dgm:t>
    </dgm:pt>
    <dgm:pt modelId="{7E00943C-F753-4161-8D9B-EA3FE9CFAAFD}">
      <dgm:prSet phldrT="[Metin]"/>
      <dgm:spPr/>
      <dgm:t>
        <a:bodyPr/>
        <a:lstStyle/>
        <a:p>
          <a:r>
            <a:rPr lang="tr-TR" dirty="0"/>
            <a:t>1687 (NEWTON LAWS)</a:t>
          </a:r>
        </a:p>
      </dgm:t>
    </dgm:pt>
    <dgm:pt modelId="{D029232C-B419-4C44-96EF-95F2894ECCB9}" type="parTrans" cxnId="{15E56CAD-43BF-4533-8D13-0667FE1E69B0}">
      <dgm:prSet/>
      <dgm:spPr/>
      <dgm:t>
        <a:bodyPr/>
        <a:lstStyle/>
        <a:p>
          <a:endParaRPr lang="tr-TR"/>
        </a:p>
      </dgm:t>
    </dgm:pt>
    <dgm:pt modelId="{01E33929-2512-476A-9BE4-FD6405E6E66E}" type="sibTrans" cxnId="{15E56CAD-43BF-4533-8D13-0667FE1E69B0}">
      <dgm:prSet/>
      <dgm:spPr/>
      <dgm:t>
        <a:bodyPr/>
        <a:lstStyle/>
        <a:p>
          <a:endParaRPr lang="tr-TR"/>
        </a:p>
      </dgm:t>
    </dgm:pt>
    <dgm:pt modelId="{271CDFF4-6D8B-461A-9759-2D58A03B3104}">
      <dgm:prSet phldrT="[Metin]"/>
      <dgm:spPr/>
      <dgm:t>
        <a:bodyPr/>
        <a:lstStyle/>
        <a:p>
          <a:r>
            <a:rPr lang="tr-TR" dirty="0"/>
            <a:t>BINARY SYSTEM</a:t>
          </a:r>
        </a:p>
      </dgm:t>
    </dgm:pt>
    <dgm:pt modelId="{0B704AD1-366B-4A56-A62A-17D0CF991159}" type="parTrans" cxnId="{DCD4E933-8A51-494C-9CEF-594AFB72CEA0}">
      <dgm:prSet/>
      <dgm:spPr/>
      <dgm:t>
        <a:bodyPr/>
        <a:lstStyle/>
        <a:p>
          <a:endParaRPr lang="tr-TR"/>
        </a:p>
      </dgm:t>
    </dgm:pt>
    <dgm:pt modelId="{062D6F37-122D-4CF6-AC6C-5EFCF7288C0C}" type="sibTrans" cxnId="{DCD4E933-8A51-494C-9CEF-594AFB72CEA0}">
      <dgm:prSet/>
      <dgm:spPr/>
      <dgm:t>
        <a:bodyPr/>
        <a:lstStyle/>
        <a:p>
          <a:endParaRPr lang="tr-TR"/>
        </a:p>
      </dgm:t>
    </dgm:pt>
    <dgm:pt modelId="{9E4438C5-1CE1-4C31-A8DE-3173BE8F3293}">
      <dgm:prSet phldrT="[Metin]"/>
      <dgm:spPr/>
      <dgm:t>
        <a:bodyPr/>
        <a:lstStyle/>
        <a:p>
          <a:r>
            <a:rPr lang="tr-TR" dirty="0"/>
            <a:t>1703</a:t>
          </a:r>
        </a:p>
      </dgm:t>
    </dgm:pt>
    <dgm:pt modelId="{87E7F2D5-BED6-4583-A2C2-56B35426054F}" type="parTrans" cxnId="{24618AF2-EF4C-4E9C-BE86-58351FB3822F}">
      <dgm:prSet/>
      <dgm:spPr/>
      <dgm:t>
        <a:bodyPr/>
        <a:lstStyle/>
        <a:p>
          <a:endParaRPr lang="tr-TR"/>
        </a:p>
      </dgm:t>
    </dgm:pt>
    <dgm:pt modelId="{01576101-1415-4E83-A27B-08DA9E9B0F4D}" type="sibTrans" cxnId="{24618AF2-EF4C-4E9C-BE86-58351FB3822F}">
      <dgm:prSet/>
      <dgm:spPr/>
      <dgm:t>
        <a:bodyPr/>
        <a:lstStyle/>
        <a:p>
          <a:endParaRPr lang="tr-TR"/>
        </a:p>
      </dgm:t>
    </dgm:pt>
    <dgm:pt modelId="{23622745-DDD1-4B0D-A0A0-7B26E3634AF4}">
      <dgm:prSet phldrT="[Metin]"/>
      <dgm:spPr/>
      <dgm:t>
        <a:bodyPr/>
        <a:lstStyle/>
        <a:p>
          <a:r>
            <a:rPr lang="tr-TR" dirty="0"/>
            <a:t>1755</a:t>
          </a:r>
        </a:p>
      </dgm:t>
    </dgm:pt>
    <dgm:pt modelId="{E1F80E00-F0A6-4752-A53F-8D6B68DF3DE3}" type="parTrans" cxnId="{70121702-D00A-4D9E-9D5F-DC2C1510AB73}">
      <dgm:prSet/>
      <dgm:spPr/>
      <dgm:t>
        <a:bodyPr/>
        <a:lstStyle/>
        <a:p>
          <a:endParaRPr lang="tr-TR"/>
        </a:p>
      </dgm:t>
    </dgm:pt>
    <dgm:pt modelId="{FAB65DC9-2AF5-4338-980E-006EAE7076A5}" type="sibTrans" cxnId="{70121702-D00A-4D9E-9D5F-DC2C1510AB73}">
      <dgm:prSet/>
      <dgm:spPr/>
      <dgm:t>
        <a:bodyPr/>
        <a:lstStyle/>
        <a:p>
          <a:endParaRPr lang="tr-TR"/>
        </a:p>
      </dgm:t>
    </dgm:pt>
    <dgm:pt modelId="{FF29A048-CF84-47D7-9600-E4AC0DDCD808}">
      <dgm:prSet phldrT="[Metin]"/>
      <dgm:spPr/>
      <dgm:t>
        <a:bodyPr/>
        <a:lstStyle/>
        <a:p>
          <a:r>
            <a:rPr lang="tr-TR" dirty="0"/>
            <a:t>FIRST CAR</a:t>
          </a:r>
        </a:p>
      </dgm:t>
    </dgm:pt>
    <dgm:pt modelId="{E244A3B7-BDA6-4419-B592-F0E94996FE21}" type="parTrans" cxnId="{283535E3-A180-4E4C-990E-353A3F899D81}">
      <dgm:prSet/>
      <dgm:spPr/>
      <dgm:t>
        <a:bodyPr/>
        <a:lstStyle/>
        <a:p>
          <a:endParaRPr lang="tr-TR"/>
        </a:p>
      </dgm:t>
    </dgm:pt>
    <dgm:pt modelId="{E64E1F44-A5F3-458D-8BF5-CFF48FC3F0CB}" type="sibTrans" cxnId="{283535E3-A180-4E4C-990E-353A3F899D81}">
      <dgm:prSet/>
      <dgm:spPr/>
      <dgm:t>
        <a:bodyPr/>
        <a:lstStyle/>
        <a:p>
          <a:endParaRPr lang="tr-TR"/>
        </a:p>
      </dgm:t>
    </dgm:pt>
    <dgm:pt modelId="{EEB3B89A-F1A9-4779-A927-B72BB7DFBEFC}">
      <dgm:prSet phldrT="[Metin]"/>
      <dgm:spPr/>
      <dgm:t>
        <a:bodyPr/>
        <a:lstStyle/>
        <a:p>
          <a:r>
            <a:rPr lang="tr-TR" dirty="0"/>
            <a:t>1769 FRANCE STEAM POWERED</a:t>
          </a:r>
        </a:p>
      </dgm:t>
    </dgm:pt>
    <dgm:pt modelId="{746A0A00-81CC-4DE7-9456-DEE6637878A5}" type="parTrans" cxnId="{FDB2D444-D1EA-47DA-B798-7C86A65695B0}">
      <dgm:prSet/>
      <dgm:spPr/>
      <dgm:t>
        <a:bodyPr/>
        <a:lstStyle/>
        <a:p>
          <a:endParaRPr lang="tr-TR"/>
        </a:p>
      </dgm:t>
    </dgm:pt>
    <dgm:pt modelId="{426BC1BB-71F7-4D63-ADCB-8E048A0324D2}" type="sibTrans" cxnId="{FDB2D444-D1EA-47DA-B798-7C86A65695B0}">
      <dgm:prSet/>
      <dgm:spPr/>
      <dgm:t>
        <a:bodyPr/>
        <a:lstStyle/>
        <a:p>
          <a:endParaRPr lang="tr-TR"/>
        </a:p>
      </dgm:t>
    </dgm:pt>
    <dgm:pt modelId="{1202574E-8045-4D61-8604-26F662F93B51}">
      <dgm:prSet phldrT="[Metin]"/>
      <dgm:spPr/>
      <dgm:t>
        <a:bodyPr/>
        <a:lstStyle/>
        <a:p>
          <a:r>
            <a:rPr lang="tr-TR" dirty="0"/>
            <a:t>FIRST STAEM BOT</a:t>
          </a:r>
        </a:p>
      </dgm:t>
    </dgm:pt>
    <dgm:pt modelId="{0497B401-3957-44EB-92BE-9EB8A554D8EB}" type="parTrans" cxnId="{E5941110-DD66-4310-A372-E48482BC8230}">
      <dgm:prSet/>
      <dgm:spPr/>
      <dgm:t>
        <a:bodyPr/>
        <a:lstStyle/>
        <a:p>
          <a:endParaRPr lang="tr-TR"/>
        </a:p>
      </dgm:t>
    </dgm:pt>
    <dgm:pt modelId="{15DB6596-4D7B-4ACF-BA8C-4182E5E8B83D}" type="sibTrans" cxnId="{E5941110-DD66-4310-A372-E48482BC8230}">
      <dgm:prSet/>
      <dgm:spPr/>
      <dgm:t>
        <a:bodyPr/>
        <a:lstStyle/>
        <a:p>
          <a:endParaRPr lang="tr-TR"/>
        </a:p>
      </dgm:t>
    </dgm:pt>
    <dgm:pt modelId="{B4C3A1FC-9326-424C-8849-F1D3A3AB5F8A}">
      <dgm:prSet phldrT="[Metin]"/>
      <dgm:spPr/>
      <dgm:t>
        <a:bodyPr/>
        <a:lstStyle/>
        <a:p>
          <a:r>
            <a:rPr lang="tr-TR" dirty="0"/>
            <a:t>1783</a:t>
          </a:r>
        </a:p>
      </dgm:t>
    </dgm:pt>
    <dgm:pt modelId="{C917240E-2F81-4E57-BFB0-F6CA8A643619}" type="parTrans" cxnId="{144DB222-13DA-4E60-B383-AFEB2A65F8E4}">
      <dgm:prSet/>
      <dgm:spPr/>
      <dgm:t>
        <a:bodyPr/>
        <a:lstStyle/>
        <a:p>
          <a:endParaRPr lang="tr-TR"/>
        </a:p>
      </dgm:t>
    </dgm:pt>
    <dgm:pt modelId="{46109F26-0FA9-4FDD-9D8C-FF83CB76E500}" type="sibTrans" cxnId="{144DB222-13DA-4E60-B383-AFEB2A65F8E4}">
      <dgm:prSet/>
      <dgm:spPr/>
      <dgm:t>
        <a:bodyPr/>
        <a:lstStyle/>
        <a:p>
          <a:endParaRPr lang="tr-TR"/>
        </a:p>
      </dgm:t>
    </dgm:pt>
    <dgm:pt modelId="{23B0A284-7ED4-4EA6-A7E5-890DCC69C110}">
      <dgm:prSet phldrT="[Metin]"/>
      <dgm:spPr/>
      <dgm:t>
        <a:bodyPr/>
        <a:lstStyle/>
        <a:p>
          <a:r>
            <a:rPr lang="tr-TR" dirty="0"/>
            <a:t>FIRST MANNED HOT AIR BALOON</a:t>
          </a:r>
        </a:p>
      </dgm:t>
    </dgm:pt>
    <dgm:pt modelId="{40D1B32F-2BAF-4F0D-971B-E268B897AB77}" type="parTrans" cxnId="{E096EB8B-FC49-4C4A-940E-81F0D23659B4}">
      <dgm:prSet/>
      <dgm:spPr/>
      <dgm:t>
        <a:bodyPr/>
        <a:lstStyle/>
        <a:p>
          <a:endParaRPr lang="tr-TR"/>
        </a:p>
      </dgm:t>
    </dgm:pt>
    <dgm:pt modelId="{76AFED37-829A-49DB-B366-64A225198206}" type="sibTrans" cxnId="{E096EB8B-FC49-4C4A-940E-81F0D23659B4}">
      <dgm:prSet/>
      <dgm:spPr/>
      <dgm:t>
        <a:bodyPr/>
        <a:lstStyle/>
        <a:p>
          <a:endParaRPr lang="tr-TR"/>
        </a:p>
      </dgm:t>
    </dgm:pt>
    <dgm:pt modelId="{B6C96EDA-6D31-4CF9-9ACA-6B5EBFA8FD69}">
      <dgm:prSet phldrT="[Metin]"/>
      <dgm:spPr/>
      <dgm:t>
        <a:bodyPr/>
        <a:lstStyle/>
        <a:p>
          <a:r>
            <a:rPr lang="tr-TR" dirty="0"/>
            <a:t>1783</a:t>
          </a:r>
        </a:p>
      </dgm:t>
    </dgm:pt>
    <dgm:pt modelId="{8778F466-5300-4574-8617-E5DC63A0EB71}" type="parTrans" cxnId="{B2D78358-6D3B-4370-8069-3CBF85222712}">
      <dgm:prSet/>
      <dgm:spPr/>
      <dgm:t>
        <a:bodyPr/>
        <a:lstStyle/>
        <a:p>
          <a:endParaRPr lang="tr-TR"/>
        </a:p>
      </dgm:t>
    </dgm:pt>
    <dgm:pt modelId="{21EF7F55-688A-436A-9943-6CADDE961CB8}" type="sibTrans" cxnId="{B2D78358-6D3B-4370-8069-3CBF85222712}">
      <dgm:prSet/>
      <dgm:spPr/>
      <dgm:t>
        <a:bodyPr/>
        <a:lstStyle/>
        <a:p>
          <a:endParaRPr lang="tr-TR"/>
        </a:p>
      </dgm:t>
    </dgm:pt>
    <dgm:pt modelId="{12AEC48F-B774-49A3-AC72-4C32776D0210}">
      <dgm:prSet phldrT="[Metin]"/>
      <dgm:spPr/>
      <dgm:t>
        <a:bodyPr/>
        <a:lstStyle/>
        <a:p>
          <a:r>
            <a:rPr lang="tr-TR" dirty="0"/>
            <a:t>ELECTROLYSIS</a:t>
          </a:r>
        </a:p>
      </dgm:t>
    </dgm:pt>
    <dgm:pt modelId="{00701B4D-8494-407D-A7AC-989882E5296C}" type="parTrans" cxnId="{992663D5-033D-4196-8A09-BD00E57BF767}">
      <dgm:prSet/>
      <dgm:spPr/>
      <dgm:t>
        <a:bodyPr/>
        <a:lstStyle/>
        <a:p>
          <a:endParaRPr lang="tr-TR"/>
        </a:p>
      </dgm:t>
    </dgm:pt>
    <dgm:pt modelId="{810BE216-AC7D-4D80-B160-F0D028754705}" type="sibTrans" cxnId="{992663D5-033D-4196-8A09-BD00E57BF767}">
      <dgm:prSet/>
      <dgm:spPr/>
      <dgm:t>
        <a:bodyPr/>
        <a:lstStyle/>
        <a:p>
          <a:endParaRPr lang="tr-TR"/>
        </a:p>
      </dgm:t>
    </dgm:pt>
    <dgm:pt modelId="{6901F5B4-DCFF-415E-AE12-66F25415331E}">
      <dgm:prSet phldrT="[Metin]"/>
      <dgm:spPr/>
      <dgm:t>
        <a:bodyPr/>
        <a:lstStyle/>
        <a:p>
          <a:r>
            <a:rPr lang="tr-TR" dirty="0"/>
            <a:t>1785</a:t>
          </a:r>
        </a:p>
      </dgm:t>
    </dgm:pt>
    <dgm:pt modelId="{5A940CD5-3495-4FCD-B9A2-8793871DD951}" type="parTrans" cxnId="{606C13E7-BD2D-4A6F-9A1C-AEEC1869BDB9}">
      <dgm:prSet/>
      <dgm:spPr/>
      <dgm:t>
        <a:bodyPr/>
        <a:lstStyle/>
        <a:p>
          <a:endParaRPr lang="tr-TR"/>
        </a:p>
      </dgm:t>
    </dgm:pt>
    <dgm:pt modelId="{DD5CC656-E674-4C8B-A135-0434461423FE}" type="sibTrans" cxnId="{606C13E7-BD2D-4A6F-9A1C-AEEC1869BDB9}">
      <dgm:prSet/>
      <dgm:spPr/>
      <dgm:t>
        <a:bodyPr/>
        <a:lstStyle/>
        <a:p>
          <a:endParaRPr lang="tr-TR"/>
        </a:p>
      </dgm:t>
    </dgm:pt>
    <dgm:pt modelId="{182D88E3-8A03-41BC-AF86-6706AAFC24BD}">
      <dgm:prSet phldrT="[Metin]"/>
      <dgm:spPr/>
      <dgm:t>
        <a:bodyPr/>
        <a:lstStyle/>
        <a:p>
          <a:r>
            <a:rPr lang="tr-TR" dirty="0"/>
            <a:t>SEWING MACHINE</a:t>
          </a:r>
        </a:p>
      </dgm:t>
    </dgm:pt>
    <dgm:pt modelId="{8017C7AF-F1DC-4A0F-AF43-4F842A43E8BA}" type="parTrans" cxnId="{62875CAB-B465-405A-AECB-2A62A129FDE0}">
      <dgm:prSet/>
      <dgm:spPr/>
      <dgm:t>
        <a:bodyPr/>
        <a:lstStyle/>
        <a:p>
          <a:endParaRPr lang="tr-TR"/>
        </a:p>
      </dgm:t>
    </dgm:pt>
    <dgm:pt modelId="{F97DEB4A-9E92-4233-9AEE-0EE874478521}" type="sibTrans" cxnId="{62875CAB-B465-405A-AECB-2A62A129FDE0}">
      <dgm:prSet/>
      <dgm:spPr/>
      <dgm:t>
        <a:bodyPr/>
        <a:lstStyle/>
        <a:p>
          <a:endParaRPr lang="tr-TR"/>
        </a:p>
      </dgm:t>
    </dgm:pt>
    <dgm:pt modelId="{624917A0-A9B3-4E37-9A7D-D529CC6D7DF2}">
      <dgm:prSet phldrT="[Metin]"/>
      <dgm:spPr/>
      <dgm:t>
        <a:bodyPr/>
        <a:lstStyle/>
        <a:p>
          <a:r>
            <a:rPr lang="tr-TR" dirty="0"/>
            <a:t>1790</a:t>
          </a:r>
        </a:p>
      </dgm:t>
    </dgm:pt>
    <dgm:pt modelId="{F54F1CCD-C915-401F-A96C-EA2DCDF68787}" type="parTrans" cxnId="{12E1FD09-290B-4E36-A38D-BFEA8E855450}">
      <dgm:prSet/>
      <dgm:spPr/>
      <dgm:t>
        <a:bodyPr/>
        <a:lstStyle/>
        <a:p>
          <a:endParaRPr lang="tr-TR"/>
        </a:p>
      </dgm:t>
    </dgm:pt>
    <dgm:pt modelId="{58617624-302A-49C0-93ED-943BFAE7CCD7}" type="sibTrans" cxnId="{12E1FD09-290B-4E36-A38D-BFEA8E855450}">
      <dgm:prSet/>
      <dgm:spPr/>
      <dgm:t>
        <a:bodyPr/>
        <a:lstStyle/>
        <a:p>
          <a:endParaRPr lang="tr-TR"/>
        </a:p>
      </dgm:t>
    </dgm:pt>
    <dgm:pt modelId="{3AFA3A74-6A77-4EE8-B43B-A3CB7D46878F}">
      <dgm:prSet phldrT="[Metin]"/>
      <dgm:spPr/>
      <dgm:t>
        <a:bodyPr/>
        <a:lstStyle/>
        <a:p>
          <a:r>
            <a:rPr lang="tr-TR" dirty="0"/>
            <a:t>TELEGRAPH</a:t>
          </a:r>
        </a:p>
      </dgm:t>
    </dgm:pt>
    <dgm:pt modelId="{64C01B04-34E2-457F-8179-3299508A614D}" type="parTrans" cxnId="{3C33CA2B-0B35-4ED4-8C4F-46443ECA9410}">
      <dgm:prSet/>
      <dgm:spPr/>
      <dgm:t>
        <a:bodyPr/>
        <a:lstStyle/>
        <a:p>
          <a:endParaRPr lang="tr-TR"/>
        </a:p>
      </dgm:t>
    </dgm:pt>
    <dgm:pt modelId="{FED25511-14FD-42F9-BE81-D877873723C0}" type="sibTrans" cxnId="{3C33CA2B-0B35-4ED4-8C4F-46443ECA9410}">
      <dgm:prSet/>
      <dgm:spPr/>
      <dgm:t>
        <a:bodyPr/>
        <a:lstStyle/>
        <a:p>
          <a:endParaRPr lang="tr-TR"/>
        </a:p>
      </dgm:t>
    </dgm:pt>
    <dgm:pt modelId="{F133A537-97E1-4530-BEB1-F5F5B37C58B5}">
      <dgm:prSet phldrT="[Metin]"/>
      <dgm:spPr/>
      <dgm:t>
        <a:bodyPr/>
        <a:lstStyle/>
        <a:p>
          <a:r>
            <a:rPr lang="tr-TR" dirty="0"/>
            <a:t>1792</a:t>
          </a:r>
        </a:p>
      </dgm:t>
    </dgm:pt>
    <dgm:pt modelId="{1BC5DE9E-909D-4B27-B9E0-0E72C1228CAE}" type="parTrans" cxnId="{16311F88-7E5E-4B53-8BE4-839C7E4D394E}">
      <dgm:prSet/>
      <dgm:spPr/>
      <dgm:t>
        <a:bodyPr/>
        <a:lstStyle/>
        <a:p>
          <a:endParaRPr lang="tr-TR"/>
        </a:p>
      </dgm:t>
    </dgm:pt>
    <dgm:pt modelId="{5AE8430E-0E68-4F1B-BE42-908B153A7CCE}" type="sibTrans" cxnId="{16311F88-7E5E-4B53-8BE4-839C7E4D394E}">
      <dgm:prSet/>
      <dgm:spPr/>
      <dgm:t>
        <a:bodyPr/>
        <a:lstStyle/>
        <a:p>
          <a:endParaRPr lang="tr-TR"/>
        </a:p>
      </dgm:t>
    </dgm:pt>
    <dgm:pt modelId="{3D5FE826-2A25-482E-89FB-9FC5DAA28FB7}">
      <dgm:prSet phldrT="[Metin]"/>
      <dgm:spPr/>
      <dgm:t>
        <a:bodyPr/>
        <a:lstStyle/>
        <a:p>
          <a:r>
            <a:rPr lang="tr-TR" dirty="0"/>
            <a:t>FIRST VACCINE</a:t>
          </a:r>
        </a:p>
      </dgm:t>
    </dgm:pt>
    <dgm:pt modelId="{95B2F831-8BE7-4BB0-A357-75EE2B63DBBB}" type="parTrans" cxnId="{8099196B-292C-42DB-89B7-09F27DFAE127}">
      <dgm:prSet/>
      <dgm:spPr/>
      <dgm:t>
        <a:bodyPr/>
        <a:lstStyle/>
        <a:p>
          <a:endParaRPr lang="tr-TR"/>
        </a:p>
      </dgm:t>
    </dgm:pt>
    <dgm:pt modelId="{16F8E2F9-569B-46BC-82DF-E89819F3718B}" type="sibTrans" cxnId="{8099196B-292C-42DB-89B7-09F27DFAE127}">
      <dgm:prSet/>
      <dgm:spPr/>
      <dgm:t>
        <a:bodyPr/>
        <a:lstStyle/>
        <a:p>
          <a:endParaRPr lang="tr-TR"/>
        </a:p>
      </dgm:t>
    </dgm:pt>
    <dgm:pt modelId="{DC51E88B-D1AD-4FC4-85D3-D63D3B2589A8}">
      <dgm:prSet phldrT="[Metin]"/>
      <dgm:spPr/>
      <dgm:t>
        <a:bodyPr/>
        <a:lstStyle/>
        <a:p>
          <a:r>
            <a:rPr lang="tr-TR" dirty="0"/>
            <a:t>1798 (SMALLPOX VACCINE)</a:t>
          </a:r>
        </a:p>
      </dgm:t>
    </dgm:pt>
    <dgm:pt modelId="{90AC88A3-F7DA-47D7-A9D6-F2CA141D70C4}" type="parTrans" cxnId="{AE4D23B6-F5D5-4B29-B495-A2CC8A2EB434}">
      <dgm:prSet/>
      <dgm:spPr/>
      <dgm:t>
        <a:bodyPr/>
        <a:lstStyle/>
        <a:p>
          <a:endParaRPr lang="tr-TR"/>
        </a:p>
      </dgm:t>
    </dgm:pt>
    <dgm:pt modelId="{E0DB5157-AB17-418F-98B7-53F2878E606D}" type="sibTrans" cxnId="{AE4D23B6-F5D5-4B29-B495-A2CC8A2EB434}">
      <dgm:prSet/>
      <dgm:spPr/>
      <dgm:t>
        <a:bodyPr/>
        <a:lstStyle/>
        <a:p>
          <a:endParaRPr lang="tr-TR"/>
        </a:p>
      </dgm:t>
    </dgm:pt>
    <dgm:pt modelId="{9C5A6BCC-8354-46EA-8B2E-65F5DE56F744}">
      <dgm:prSet phldrT="[Metin]"/>
      <dgm:spPr/>
      <dgm:t>
        <a:bodyPr/>
        <a:lstStyle/>
        <a:p>
          <a:r>
            <a:rPr lang="tr-TR" dirty="0"/>
            <a:t>PAPER MACHIE</a:t>
          </a:r>
        </a:p>
      </dgm:t>
    </dgm:pt>
    <dgm:pt modelId="{6F2AFBC2-E992-4A7F-9D33-D820480285F3}" type="parTrans" cxnId="{3AAB268E-B167-4B69-8CF3-BDC649400A3F}">
      <dgm:prSet/>
      <dgm:spPr/>
      <dgm:t>
        <a:bodyPr/>
        <a:lstStyle/>
        <a:p>
          <a:endParaRPr lang="tr-TR"/>
        </a:p>
      </dgm:t>
    </dgm:pt>
    <dgm:pt modelId="{970D466C-DE8F-4488-9F5E-817D68AF340A}" type="sibTrans" cxnId="{3AAB268E-B167-4B69-8CF3-BDC649400A3F}">
      <dgm:prSet/>
      <dgm:spPr/>
      <dgm:t>
        <a:bodyPr/>
        <a:lstStyle/>
        <a:p>
          <a:endParaRPr lang="tr-TR"/>
        </a:p>
      </dgm:t>
    </dgm:pt>
    <dgm:pt modelId="{C16FBB48-238A-4101-A37E-B1D4ECFB0C62}">
      <dgm:prSet phldrT="[Metin]"/>
      <dgm:spPr/>
      <dgm:t>
        <a:bodyPr/>
        <a:lstStyle/>
        <a:p>
          <a:r>
            <a:rPr lang="tr-TR" dirty="0"/>
            <a:t>1799</a:t>
          </a:r>
        </a:p>
      </dgm:t>
    </dgm:pt>
    <dgm:pt modelId="{D67BA42E-71B0-4477-95BC-BC3A03889B08}" type="parTrans" cxnId="{7BA64AC1-EB8B-4B98-B2CE-6675419C0285}">
      <dgm:prSet/>
      <dgm:spPr/>
      <dgm:t>
        <a:bodyPr/>
        <a:lstStyle/>
        <a:p>
          <a:endParaRPr lang="tr-TR"/>
        </a:p>
      </dgm:t>
    </dgm:pt>
    <dgm:pt modelId="{95AC1D60-E95E-43B5-8797-465C72823B81}" type="sibTrans" cxnId="{7BA64AC1-EB8B-4B98-B2CE-6675419C0285}">
      <dgm:prSet/>
      <dgm:spPr/>
      <dgm:t>
        <a:bodyPr/>
        <a:lstStyle/>
        <a:p>
          <a:endParaRPr lang="tr-TR"/>
        </a:p>
      </dgm:t>
    </dgm:pt>
    <dgm:pt modelId="{433A1686-E5B4-4DC0-98CB-4ADCA42D28EE}">
      <dgm:prSet phldrT="[Metin]"/>
      <dgm:spPr/>
      <dgm:t>
        <a:bodyPr/>
        <a:lstStyle/>
        <a:p>
          <a:r>
            <a:rPr lang="tr-TR" dirty="0"/>
            <a:t>STEAM LOCOMOTIVE</a:t>
          </a:r>
        </a:p>
      </dgm:t>
    </dgm:pt>
    <dgm:pt modelId="{0AB8E69F-C17A-4F91-8CBA-F79BB3DCEF62}" type="parTrans" cxnId="{F6FAB339-E6EC-46F2-B310-D6C818BF059F}">
      <dgm:prSet/>
      <dgm:spPr/>
      <dgm:t>
        <a:bodyPr/>
        <a:lstStyle/>
        <a:p>
          <a:endParaRPr lang="tr-TR"/>
        </a:p>
      </dgm:t>
    </dgm:pt>
    <dgm:pt modelId="{BD3E8C57-90C1-477A-BD30-5FC4D416D30C}" type="sibTrans" cxnId="{F6FAB339-E6EC-46F2-B310-D6C818BF059F}">
      <dgm:prSet/>
      <dgm:spPr/>
      <dgm:t>
        <a:bodyPr/>
        <a:lstStyle/>
        <a:p>
          <a:endParaRPr lang="tr-TR"/>
        </a:p>
      </dgm:t>
    </dgm:pt>
    <dgm:pt modelId="{1558DAA3-E5CC-4566-9248-B5C9115743F3}">
      <dgm:prSet phldrT="[Metin]"/>
      <dgm:spPr/>
      <dgm:t>
        <a:bodyPr/>
        <a:lstStyle/>
        <a:p>
          <a:r>
            <a:rPr lang="tr-TR" dirty="0"/>
            <a:t>1804</a:t>
          </a:r>
        </a:p>
      </dgm:t>
    </dgm:pt>
    <dgm:pt modelId="{51297499-8A99-4CFA-94AA-6097F3500701}" type="parTrans" cxnId="{3C9321BD-0E59-4A39-8D7B-E20CECBF36D5}">
      <dgm:prSet/>
      <dgm:spPr/>
      <dgm:t>
        <a:bodyPr/>
        <a:lstStyle/>
        <a:p>
          <a:endParaRPr lang="tr-TR"/>
        </a:p>
      </dgm:t>
    </dgm:pt>
    <dgm:pt modelId="{48FE77B4-95EA-4710-A2CE-1C27E92E75B4}" type="sibTrans" cxnId="{3C9321BD-0E59-4A39-8D7B-E20CECBF36D5}">
      <dgm:prSet/>
      <dgm:spPr/>
      <dgm:t>
        <a:bodyPr/>
        <a:lstStyle/>
        <a:p>
          <a:endParaRPr lang="tr-TR"/>
        </a:p>
      </dgm:t>
    </dgm:pt>
    <dgm:pt modelId="{21D2DE99-F5F0-417E-998C-0AFB63972BF0}">
      <dgm:prSet phldrT="[Metin]"/>
      <dgm:spPr/>
      <dgm:t>
        <a:bodyPr/>
        <a:lstStyle/>
        <a:p>
          <a:r>
            <a:rPr lang="tr-TR" dirty="0"/>
            <a:t>INTERNAL COMBUSTION ENGINE</a:t>
          </a:r>
        </a:p>
      </dgm:t>
    </dgm:pt>
    <dgm:pt modelId="{60206010-B911-4A1C-89A9-EA5DB03D04F2}" type="parTrans" cxnId="{C89B2254-84FA-4A51-8D5D-D56F16DB598C}">
      <dgm:prSet/>
      <dgm:spPr/>
      <dgm:t>
        <a:bodyPr/>
        <a:lstStyle/>
        <a:p>
          <a:endParaRPr lang="tr-TR"/>
        </a:p>
      </dgm:t>
    </dgm:pt>
    <dgm:pt modelId="{DAF59212-B7EE-4046-A821-B91E8847728B}" type="sibTrans" cxnId="{C89B2254-84FA-4A51-8D5D-D56F16DB598C}">
      <dgm:prSet/>
      <dgm:spPr/>
      <dgm:t>
        <a:bodyPr/>
        <a:lstStyle/>
        <a:p>
          <a:endParaRPr lang="tr-TR"/>
        </a:p>
      </dgm:t>
    </dgm:pt>
    <dgm:pt modelId="{0BAF4206-D963-40E3-B183-E72D8CA53A65}">
      <dgm:prSet phldrT="[Metin]"/>
      <dgm:spPr/>
      <dgm:t>
        <a:bodyPr/>
        <a:lstStyle/>
        <a:p>
          <a:r>
            <a:rPr lang="tr-TR" dirty="0"/>
            <a:t>1807</a:t>
          </a:r>
        </a:p>
      </dgm:t>
    </dgm:pt>
    <dgm:pt modelId="{645653AD-6443-4929-8B8A-9F19EF4E25DB}" type="parTrans" cxnId="{DC0E6C6B-2DA6-41F0-874A-E188D87781D4}">
      <dgm:prSet/>
      <dgm:spPr/>
      <dgm:t>
        <a:bodyPr/>
        <a:lstStyle/>
        <a:p>
          <a:endParaRPr lang="tr-TR"/>
        </a:p>
      </dgm:t>
    </dgm:pt>
    <dgm:pt modelId="{86C3BD67-1758-440D-9EB2-8825572C250C}" type="sibTrans" cxnId="{DC0E6C6B-2DA6-41F0-874A-E188D87781D4}">
      <dgm:prSet/>
      <dgm:spPr/>
      <dgm:t>
        <a:bodyPr/>
        <a:lstStyle/>
        <a:p>
          <a:endParaRPr lang="tr-TR"/>
        </a:p>
      </dgm:t>
    </dgm:pt>
    <dgm:pt modelId="{D901628F-40F4-43C3-B08D-C6209699C0C7}">
      <dgm:prSet phldrT="[Metin]"/>
      <dgm:spPr/>
      <dgm:t>
        <a:bodyPr/>
        <a:lstStyle/>
        <a:p>
          <a:r>
            <a:rPr lang="tr-TR" dirty="0"/>
            <a:t>CANNING PROCESS</a:t>
          </a:r>
        </a:p>
      </dgm:t>
    </dgm:pt>
    <dgm:pt modelId="{AEEFE5CF-07F5-4390-928B-E9E21F8E052A}" type="parTrans" cxnId="{BF7EA192-53FD-4F93-B0F2-BDFBF014FB22}">
      <dgm:prSet/>
      <dgm:spPr/>
      <dgm:t>
        <a:bodyPr/>
        <a:lstStyle/>
        <a:p>
          <a:endParaRPr lang="tr-TR"/>
        </a:p>
      </dgm:t>
    </dgm:pt>
    <dgm:pt modelId="{019A762A-6252-420A-BB92-67CAE9494A6F}" type="sibTrans" cxnId="{BF7EA192-53FD-4F93-B0F2-BDFBF014FB22}">
      <dgm:prSet/>
      <dgm:spPr/>
      <dgm:t>
        <a:bodyPr/>
        <a:lstStyle/>
        <a:p>
          <a:endParaRPr lang="tr-TR"/>
        </a:p>
      </dgm:t>
    </dgm:pt>
    <dgm:pt modelId="{1C64BBC3-0B9F-4B3C-9449-EFB6583FA149}">
      <dgm:prSet phldrT="[Metin]"/>
      <dgm:spPr/>
      <dgm:t>
        <a:bodyPr/>
        <a:lstStyle/>
        <a:p>
          <a:r>
            <a:rPr lang="tr-TR" dirty="0"/>
            <a:t>1810</a:t>
          </a:r>
        </a:p>
      </dgm:t>
    </dgm:pt>
    <dgm:pt modelId="{2A1331BE-1A3A-4750-B8A5-DD592794C21E}" type="parTrans" cxnId="{E9E7AC20-B35B-4E2A-BBD8-345771FC5B1B}">
      <dgm:prSet/>
      <dgm:spPr/>
      <dgm:t>
        <a:bodyPr/>
        <a:lstStyle/>
        <a:p>
          <a:endParaRPr lang="tr-TR"/>
        </a:p>
      </dgm:t>
    </dgm:pt>
    <dgm:pt modelId="{DD7577EC-B543-4669-BF2C-A34A47DEE419}" type="sibTrans" cxnId="{E9E7AC20-B35B-4E2A-BBD8-345771FC5B1B}">
      <dgm:prSet/>
      <dgm:spPr/>
      <dgm:t>
        <a:bodyPr/>
        <a:lstStyle/>
        <a:p>
          <a:endParaRPr lang="tr-TR"/>
        </a:p>
      </dgm:t>
    </dgm:pt>
    <dgm:pt modelId="{F3FAE38B-65A0-4DAE-AFE7-75E0A05504A3}">
      <dgm:prSet phldrT="[Metin]"/>
      <dgm:spPr/>
      <dgm:t>
        <a:bodyPr/>
        <a:lstStyle/>
        <a:p>
          <a:r>
            <a:rPr lang="tr-TR" dirty="0"/>
            <a:t>ELECTRIC TELEGRAPH</a:t>
          </a:r>
        </a:p>
      </dgm:t>
    </dgm:pt>
    <dgm:pt modelId="{A91DC7C9-19FB-4F98-837D-B6AC95879667}" type="parTrans" cxnId="{FB4D6AF1-E2E8-458A-8915-43DFE9B244EA}">
      <dgm:prSet/>
      <dgm:spPr/>
      <dgm:t>
        <a:bodyPr/>
        <a:lstStyle/>
        <a:p>
          <a:endParaRPr lang="tr-TR"/>
        </a:p>
      </dgm:t>
    </dgm:pt>
    <dgm:pt modelId="{B4DDBAA2-81C9-4F8A-9B82-4676D30AC9BE}" type="sibTrans" cxnId="{FB4D6AF1-E2E8-458A-8915-43DFE9B244EA}">
      <dgm:prSet/>
      <dgm:spPr/>
      <dgm:t>
        <a:bodyPr/>
        <a:lstStyle/>
        <a:p>
          <a:endParaRPr lang="tr-TR"/>
        </a:p>
      </dgm:t>
    </dgm:pt>
    <dgm:pt modelId="{E92D0C45-E770-4416-8A80-031473A3132A}">
      <dgm:prSet phldrT="[Metin]"/>
      <dgm:spPr/>
      <dgm:t>
        <a:bodyPr/>
        <a:lstStyle/>
        <a:p>
          <a:r>
            <a:rPr lang="tr-TR" dirty="0"/>
            <a:t>1816</a:t>
          </a:r>
        </a:p>
      </dgm:t>
    </dgm:pt>
    <dgm:pt modelId="{AB3C7416-CF70-459E-B40E-34E95E716018}" type="parTrans" cxnId="{ECB9A641-5392-4155-B2B0-4FD464A3A94A}">
      <dgm:prSet/>
      <dgm:spPr/>
      <dgm:t>
        <a:bodyPr/>
        <a:lstStyle/>
        <a:p>
          <a:endParaRPr lang="tr-TR"/>
        </a:p>
      </dgm:t>
    </dgm:pt>
    <dgm:pt modelId="{559EF17D-1212-41F4-87AC-6C90AB06EE02}" type="sibTrans" cxnId="{ECB9A641-5392-4155-B2B0-4FD464A3A94A}">
      <dgm:prSet/>
      <dgm:spPr/>
      <dgm:t>
        <a:bodyPr/>
        <a:lstStyle/>
        <a:p>
          <a:endParaRPr lang="tr-TR"/>
        </a:p>
      </dgm:t>
    </dgm:pt>
    <dgm:pt modelId="{B4E89AA0-A2BE-4647-A941-0141C782F150}">
      <dgm:prSet phldrT="[Metin]"/>
      <dgm:spPr/>
      <dgm:t>
        <a:bodyPr/>
        <a:lstStyle/>
        <a:p>
          <a:r>
            <a:rPr lang="tr-TR" dirty="0"/>
            <a:t>HELIOGRAPHY</a:t>
          </a:r>
        </a:p>
      </dgm:t>
    </dgm:pt>
    <dgm:pt modelId="{FE64A76B-5F21-4B30-A5AB-0EEE3BC33B8F}" type="parTrans" cxnId="{DEB22849-598A-4CF7-B97F-CA6402754A92}">
      <dgm:prSet/>
      <dgm:spPr/>
      <dgm:t>
        <a:bodyPr/>
        <a:lstStyle/>
        <a:p>
          <a:endParaRPr lang="tr-TR"/>
        </a:p>
      </dgm:t>
    </dgm:pt>
    <dgm:pt modelId="{7DC1AC08-281C-41F2-8E35-C3BF98DCF36A}" type="sibTrans" cxnId="{DEB22849-598A-4CF7-B97F-CA6402754A92}">
      <dgm:prSet/>
      <dgm:spPr/>
      <dgm:t>
        <a:bodyPr/>
        <a:lstStyle/>
        <a:p>
          <a:endParaRPr lang="tr-TR"/>
        </a:p>
      </dgm:t>
    </dgm:pt>
    <dgm:pt modelId="{243A47B1-28AF-4520-BD26-DA89A89CD737}">
      <dgm:prSet phldrT="[Metin]"/>
      <dgm:spPr/>
      <dgm:t>
        <a:bodyPr/>
        <a:lstStyle/>
        <a:p>
          <a:r>
            <a:rPr lang="tr-TR" dirty="0"/>
            <a:t>1822 (FIRST PHOTOGRAPH TECHNIQUE)</a:t>
          </a:r>
        </a:p>
      </dgm:t>
    </dgm:pt>
    <dgm:pt modelId="{D8FCFEBB-CCB9-4695-91F8-0F9D85335131}" type="parTrans" cxnId="{DDF5ECCF-BA52-4A5E-9097-427E5F4AADAE}">
      <dgm:prSet/>
      <dgm:spPr/>
      <dgm:t>
        <a:bodyPr/>
        <a:lstStyle/>
        <a:p>
          <a:endParaRPr lang="tr-TR"/>
        </a:p>
      </dgm:t>
    </dgm:pt>
    <dgm:pt modelId="{5096C1DB-8AD6-4E62-893D-BD77C8DF0214}" type="sibTrans" cxnId="{DDF5ECCF-BA52-4A5E-9097-427E5F4AADAE}">
      <dgm:prSet/>
      <dgm:spPr/>
      <dgm:t>
        <a:bodyPr/>
        <a:lstStyle/>
        <a:p>
          <a:endParaRPr lang="tr-TR"/>
        </a:p>
      </dgm:t>
    </dgm:pt>
    <dgm:pt modelId="{B56D9CD4-B0D1-438D-9655-702851D19A80}">
      <dgm:prSet phldrT="[Metin]"/>
      <dgm:spPr/>
      <dgm:t>
        <a:bodyPr/>
        <a:lstStyle/>
        <a:p>
          <a:r>
            <a:rPr lang="tr-TR" dirty="0"/>
            <a:t>BOLT ACTION RIFLE</a:t>
          </a:r>
        </a:p>
      </dgm:t>
    </dgm:pt>
    <dgm:pt modelId="{489A8659-C66A-493D-9E05-ACB9CA86FEB1}" type="parTrans" cxnId="{E318FEFE-E105-4662-B3DB-DCFC26617965}">
      <dgm:prSet/>
      <dgm:spPr/>
      <dgm:t>
        <a:bodyPr/>
        <a:lstStyle/>
        <a:p>
          <a:endParaRPr lang="tr-TR"/>
        </a:p>
      </dgm:t>
    </dgm:pt>
    <dgm:pt modelId="{D0963AFB-F355-42D0-BAED-83DAAE5F3A45}" type="sibTrans" cxnId="{E318FEFE-E105-4662-B3DB-DCFC26617965}">
      <dgm:prSet/>
      <dgm:spPr/>
      <dgm:t>
        <a:bodyPr/>
        <a:lstStyle/>
        <a:p>
          <a:endParaRPr lang="tr-TR"/>
        </a:p>
      </dgm:t>
    </dgm:pt>
    <dgm:pt modelId="{970A042C-B48C-4AF5-830A-E1F98BF19205}">
      <dgm:prSet phldrT="[Metin]"/>
      <dgm:spPr/>
      <dgm:t>
        <a:bodyPr/>
        <a:lstStyle/>
        <a:p>
          <a:r>
            <a:rPr lang="tr-TR" dirty="0"/>
            <a:t>1824</a:t>
          </a:r>
        </a:p>
      </dgm:t>
    </dgm:pt>
    <dgm:pt modelId="{C425E810-76C4-4802-8E55-0103C927054D}" type="parTrans" cxnId="{FC149750-B9E2-4737-8E4C-3FDCE60F7FBB}">
      <dgm:prSet/>
      <dgm:spPr/>
      <dgm:t>
        <a:bodyPr/>
        <a:lstStyle/>
        <a:p>
          <a:endParaRPr lang="tr-TR"/>
        </a:p>
      </dgm:t>
    </dgm:pt>
    <dgm:pt modelId="{8A5CD2D2-6229-44C9-8F00-1B40EF3DBF1A}" type="sibTrans" cxnId="{FC149750-B9E2-4737-8E4C-3FDCE60F7FBB}">
      <dgm:prSet/>
      <dgm:spPr/>
      <dgm:t>
        <a:bodyPr/>
        <a:lstStyle/>
        <a:p>
          <a:endParaRPr lang="tr-TR"/>
        </a:p>
      </dgm:t>
    </dgm:pt>
    <dgm:pt modelId="{CBE70EDD-86F0-4AE0-9425-B05F66E4B7AA}">
      <dgm:prSet phldrT="[Metin]"/>
      <dgm:spPr/>
      <dgm:t>
        <a:bodyPr/>
        <a:lstStyle/>
        <a:p>
          <a:r>
            <a:rPr lang="tr-TR" dirty="0"/>
            <a:t>ELECTRIC MOTOR</a:t>
          </a:r>
        </a:p>
        <a:p>
          <a:r>
            <a:rPr lang="tr-TR" dirty="0"/>
            <a:t>	1834</a:t>
          </a:r>
        </a:p>
      </dgm:t>
    </dgm:pt>
    <dgm:pt modelId="{0F70C0AB-2564-454B-8BA3-2183391A83A7}" type="parTrans" cxnId="{5C37D3BF-9F92-408A-9979-E32A3192C185}">
      <dgm:prSet/>
      <dgm:spPr/>
      <dgm:t>
        <a:bodyPr/>
        <a:lstStyle/>
        <a:p>
          <a:endParaRPr lang="tr-TR"/>
        </a:p>
      </dgm:t>
    </dgm:pt>
    <dgm:pt modelId="{BE313C35-7C27-458D-8F06-5D86E0219045}" type="sibTrans" cxnId="{5C37D3BF-9F92-408A-9979-E32A3192C185}">
      <dgm:prSet/>
      <dgm:spPr/>
      <dgm:t>
        <a:bodyPr/>
        <a:lstStyle/>
        <a:p>
          <a:endParaRPr lang="tr-TR"/>
        </a:p>
      </dgm:t>
    </dgm:pt>
    <dgm:pt modelId="{0AB8CE54-C46A-49B7-928B-284F6FA24031}">
      <dgm:prSet phldrT="[Metin]"/>
      <dgm:spPr/>
      <dgm:t>
        <a:bodyPr/>
        <a:lstStyle/>
        <a:p>
          <a:r>
            <a:rPr lang="tr-TR" dirty="0"/>
            <a:t>MORSE CODE</a:t>
          </a:r>
        </a:p>
      </dgm:t>
    </dgm:pt>
    <dgm:pt modelId="{0777FAD4-2A92-4BB1-BCE9-B45768BD0FAD}" type="parTrans" cxnId="{850A40CC-1E83-4EA9-8808-A34931676CFA}">
      <dgm:prSet/>
      <dgm:spPr/>
      <dgm:t>
        <a:bodyPr/>
        <a:lstStyle/>
        <a:p>
          <a:endParaRPr lang="tr-TR"/>
        </a:p>
      </dgm:t>
    </dgm:pt>
    <dgm:pt modelId="{B356570B-C6D7-4674-B1FD-649F7C9911E3}" type="sibTrans" cxnId="{850A40CC-1E83-4EA9-8808-A34931676CFA}">
      <dgm:prSet/>
      <dgm:spPr/>
      <dgm:t>
        <a:bodyPr/>
        <a:lstStyle/>
        <a:p>
          <a:endParaRPr lang="tr-TR"/>
        </a:p>
      </dgm:t>
    </dgm:pt>
    <dgm:pt modelId="{36AE9639-B2FC-4AB6-9CAE-6C06179EA317}">
      <dgm:prSet phldrT="[Metin]"/>
      <dgm:spPr/>
      <dgm:t>
        <a:bodyPr/>
        <a:lstStyle/>
        <a:p>
          <a:r>
            <a:rPr lang="tr-TR" dirty="0"/>
            <a:t>1837</a:t>
          </a:r>
        </a:p>
      </dgm:t>
    </dgm:pt>
    <dgm:pt modelId="{700DED61-789B-4A84-BBB8-60276A407816}" type="parTrans" cxnId="{76EE37D7-715C-4E37-83A9-A0807E43C535}">
      <dgm:prSet/>
      <dgm:spPr/>
      <dgm:t>
        <a:bodyPr/>
        <a:lstStyle/>
        <a:p>
          <a:endParaRPr lang="tr-TR"/>
        </a:p>
      </dgm:t>
    </dgm:pt>
    <dgm:pt modelId="{91E2C495-768E-4C19-8858-2D93021634DA}" type="sibTrans" cxnId="{76EE37D7-715C-4E37-83A9-A0807E43C535}">
      <dgm:prSet/>
      <dgm:spPr/>
      <dgm:t>
        <a:bodyPr/>
        <a:lstStyle/>
        <a:p>
          <a:endParaRPr lang="tr-TR"/>
        </a:p>
      </dgm:t>
    </dgm:pt>
    <dgm:pt modelId="{B474D7CD-7A1D-4EC5-B4BB-17014DA9DF8F}">
      <dgm:prSet phldrT="[Metin]"/>
      <dgm:spPr/>
      <dgm:t>
        <a:bodyPr/>
        <a:lstStyle/>
        <a:p>
          <a:r>
            <a:rPr lang="tr-TR" dirty="0"/>
            <a:t>FERTILIZER</a:t>
          </a:r>
        </a:p>
        <a:p>
          <a:r>
            <a:rPr lang="tr-TR" dirty="0"/>
            <a:t>	1842</a:t>
          </a:r>
        </a:p>
      </dgm:t>
    </dgm:pt>
    <dgm:pt modelId="{59D5C997-7CC3-4668-8C62-423E175F55C2}" type="parTrans" cxnId="{1A13A230-E635-4256-B6E0-BB1910185ABA}">
      <dgm:prSet/>
      <dgm:spPr/>
      <dgm:t>
        <a:bodyPr/>
        <a:lstStyle/>
        <a:p>
          <a:endParaRPr lang="tr-TR"/>
        </a:p>
      </dgm:t>
    </dgm:pt>
    <dgm:pt modelId="{06EA5CF8-5E0B-4C22-AD80-88520D18F49A}" type="sibTrans" cxnId="{1A13A230-E635-4256-B6E0-BB1910185ABA}">
      <dgm:prSet/>
      <dgm:spPr/>
      <dgm:t>
        <a:bodyPr/>
        <a:lstStyle/>
        <a:p>
          <a:endParaRPr lang="tr-TR"/>
        </a:p>
      </dgm:t>
    </dgm:pt>
    <dgm:pt modelId="{0B53A09A-7A21-4E7B-AF53-34FD67287B4B}">
      <dgm:prSet phldrT="[Metin]"/>
      <dgm:spPr/>
      <dgm:t>
        <a:bodyPr/>
        <a:lstStyle/>
        <a:p>
          <a:r>
            <a:rPr lang="tr-TR" dirty="0"/>
            <a:t>PORTLAND CEMENT</a:t>
          </a:r>
        </a:p>
      </dgm:t>
    </dgm:pt>
    <dgm:pt modelId="{0A291BD5-1E45-4F96-953D-4AAFC42E5461}" type="parTrans" cxnId="{8F6BB021-543E-4135-8D33-4901E85ED530}">
      <dgm:prSet/>
      <dgm:spPr/>
      <dgm:t>
        <a:bodyPr/>
        <a:lstStyle/>
        <a:p>
          <a:endParaRPr lang="tr-TR"/>
        </a:p>
      </dgm:t>
    </dgm:pt>
    <dgm:pt modelId="{B90C431E-5F87-4042-9863-677122F9967B}" type="sibTrans" cxnId="{8F6BB021-543E-4135-8D33-4901E85ED530}">
      <dgm:prSet/>
      <dgm:spPr/>
      <dgm:t>
        <a:bodyPr/>
        <a:lstStyle/>
        <a:p>
          <a:endParaRPr lang="tr-TR"/>
        </a:p>
      </dgm:t>
    </dgm:pt>
    <dgm:pt modelId="{D3D33C89-CF98-4964-82CE-13A3DE43FE61}">
      <dgm:prSet phldrT="[Metin]"/>
      <dgm:spPr/>
      <dgm:t>
        <a:bodyPr/>
        <a:lstStyle/>
        <a:p>
          <a:r>
            <a:rPr lang="tr-TR" dirty="0"/>
            <a:t>1845</a:t>
          </a:r>
        </a:p>
      </dgm:t>
    </dgm:pt>
    <dgm:pt modelId="{8A9ECE67-DDB3-49C9-A3B2-CA36E2C2E530}" type="parTrans" cxnId="{7E10A43C-2022-4E88-B4C8-4269E4EECD03}">
      <dgm:prSet/>
      <dgm:spPr/>
      <dgm:t>
        <a:bodyPr/>
        <a:lstStyle/>
        <a:p>
          <a:endParaRPr lang="tr-TR"/>
        </a:p>
      </dgm:t>
    </dgm:pt>
    <dgm:pt modelId="{964A8E32-958E-414C-A60E-4B53175F5014}" type="sibTrans" cxnId="{7E10A43C-2022-4E88-B4C8-4269E4EECD03}">
      <dgm:prSet/>
      <dgm:spPr/>
      <dgm:t>
        <a:bodyPr/>
        <a:lstStyle/>
        <a:p>
          <a:endParaRPr lang="tr-TR"/>
        </a:p>
      </dgm:t>
    </dgm:pt>
    <dgm:pt modelId="{825F3E57-C739-4AE3-96FE-369112ABA5E9}">
      <dgm:prSet phldrT="[Metin]"/>
      <dgm:spPr/>
      <dgm:t>
        <a:bodyPr/>
        <a:lstStyle/>
        <a:p>
          <a:r>
            <a:rPr lang="tr-TR" dirty="0"/>
            <a:t>REPEATING RIFLE</a:t>
          </a:r>
        </a:p>
      </dgm:t>
    </dgm:pt>
    <dgm:pt modelId="{63BA0F43-2FFE-4E72-BB27-9EE3633ECE51}" type="parTrans" cxnId="{A43493A0-1E1E-4664-B505-8FC5E9DA0EDA}">
      <dgm:prSet/>
      <dgm:spPr/>
      <dgm:t>
        <a:bodyPr/>
        <a:lstStyle/>
        <a:p>
          <a:endParaRPr lang="tr-TR"/>
        </a:p>
      </dgm:t>
    </dgm:pt>
    <dgm:pt modelId="{F87FFFB5-D76B-470D-8F23-26F755BBE359}" type="sibTrans" cxnId="{A43493A0-1E1E-4664-B505-8FC5E9DA0EDA}">
      <dgm:prSet/>
      <dgm:spPr/>
      <dgm:t>
        <a:bodyPr/>
        <a:lstStyle/>
        <a:p>
          <a:endParaRPr lang="tr-TR"/>
        </a:p>
      </dgm:t>
    </dgm:pt>
    <dgm:pt modelId="{939DD704-D295-4A24-A6DF-607B5D1585D6}">
      <dgm:prSet phldrT="[Metin]"/>
      <dgm:spPr/>
      <dgm:t>
        <a:bodyPr/>
        <a:lstStyle/>
        <a:p>
          <a:r>
            <a:rPr lang="tr-TR" dirty="0"/>
            <a:t>1849</a:t>
          </a:r>
        </a:p>
      </dgm:t>
    </dgm:pt>
    <dgm:pt modelId="{0A0190B1-5859-4F82-B07E-899CDB964CF1}" type="parTrans" cxnId="{F20E5111-34C3-4A98-A2D3-38F26A4C424A}">
      <dgm:prSet/>
      <dgm:spPr/>
      <dgm:t>
        <a:bodyPr/>
        <a:lstStyle/>
        <a:p>
          <a:endParaRPr lang="tr-TR"/>
        </a:p>
      </dgm:t>
    </dgm:pt>
    <dgm:pt modelId="{FF2F8E67-7316-4973-B78B-9340308E352F}" type="sibTrans" cxnId="{F20E5111-34C3-4A98-A2D3-38F26A4C424A}">
      <dgm:prSet/>
      <dgm:spPr/>
      <dgm:t>
        <a:bodyPr/>
        <a:lstStyle/>
        <a:p>
          <a:endParaRPr lang="tr-TR"/>
        </a:p>
      </dgm:t>
    </dgm:pt>
    <dgm:pt modelId="{06C6679C-7AA7-4999-B757-8206008FF33C}">
      <dgm:prSet phldrT="[Metin]"/>
      <dgm:spPr/>
      <dgm:t>
        <a:bodyPr/>
        <a:lstStyle/>
        <a:p>
          <a:r>
            <a:rPr lang="tr-TR" dirty="0"/>
            <a:t>ELEVATOR</a:t>
          </a:r>
        </a:p>
      </dgm:t>
    </dgm:pt>
    <dgm:pt modelId="{2246E9ED-3CC7-4E58-93F5-9157A876194F}" type="parTrans" cxnId="{AA30F3F1-61C3-48A0-845F-1730078F6144}">
      <dgm:prSet/>
      <dgm:spPr/>
      <dgm:t>
        <a:bodyPr/>
        <a:lstStyle/>
        <a:p>
          <a:endParaRPr lang="tr-TR"/>
        </a:p>
      </dgm:t>
    </dgm:pt>
    <dgm:pt modelId="{F9F8D333-898A-47AF-B131-BC82B2B38C25}" type="sibTrans" cxnId="{AA30F3F1-61C3-48A0-845F-1730078F6144}">
      <dgm:prSet/>
      <dgm:spPr/>
      <dgm:t>
        <a:bodyPr/>
        <a:lstStyle/>
        <a:p>
          <a:endParaRPr lang="tr-TR"/>
        </a:p>
      </dgm:t>
    </dgm:pt>
    <dgm:pt modelId="{91892612-1B2D-40E4-B903-5C6F229F5F4E}">
      <dgm:prSet phldrT="[Metin]"/>
      <dgm:spPr/>
      <dgm:t>
        <a:bodyPr/>
        <a:lstStyle/>
        <a:p>
          <a:r>
            <a:rPr lang="tr-TR" dirty="0"/>
            <a:t>1852</a:t>
          </a:r>
        </a:p>
      </dgm:t>
    </dgm:pt>
    <dgm:pt modelId="{C1E6AECE-55C5-4253-80A2-10790B5AB167}" type="parTrans" cxnId="{D63BC2AC-37A0-490F-899C-1EC443072001}">
      <dgm:prSet/>
      <dgm:spPr/>
      <dgm:t>
        <a:bodyPr/>
        <a:lstStyle/>
        <a:p>
          <a:endParaRPr lang="tr-TR"/>
        </a:p>
      </dgm:t>
    </dgm:pt>
    <dgm:pt modelId="{AE8D06EB-2FF9-41D7-9AF0-0C84FF582AEE}" type="sibTrans" cxnId="{D63BC2AC-37A0-490F-899C-1EC443072001}">
      <dgm:prSet/>
      <dgm:spPr/>
      <dgm:t>
        <a:bodyPr/>
        <a:lstStyle/>
        <a:p>
          <a:endParaRPr lang="tr-TR"/>
        </a:p>
      </dgm:t>
    </dgm:pt>
    <dgm:pt modelId="{22E8F313-FF23-4534-8EB7-09B77B2F0D61}">
      <dgm:prSet phldrT="[Metin]"/>
      <dgm:spPr/>
      <dgm:t>
        <a:bodyPr/>
        <a:lstStyle/>
        <a:p>
          <a:r>
            <a:rPr lang="tr-TR" dirty="0"/>
            <a:t>COLOR PHOTOGRAPHY</a:t>
          </a:r>
        </a:p>
      </dgm:t>
    </dgm:pt>
    <dgm:pt modelId="{3FB9FBB1-FBBE-4C2A-B3B3-67CD69252BB2}" type="parTrans" cxnId="{07A86A92-4EFA-41A3-9186-E144748BD80E}">
      <dgm:prSet/>
      <dgm:spPr/>
      <dgm:t>
        <a:bodyPr/>
        <a:lstStyle/>
        <a:p>
          <a:endParaRPr lang="tr-TR"/>
        </a:p>
      </dgm:t>
    </dgm:pt>
    <dgm:pt modelId="{30D36187-5430-47B1-ABEB-E9DFC7D05DD0}" type="sibTrans" cxnId="{07A86A92-4EFA-41A3-9186-E144748BD80E}">
      <dgm:prSet/>
      <dgm:spPr/>
      <dgm:t>
        <a:bodyPr/>
        <a:lstStyle/>
        <a:p>
          <a:endParaRPr lang="tr-TR"/>
        </a:p>
      </dgm:t>
    </dgm:pt>
    <dgm:pt modelId="{558B5269-13FA-4B55-AEF2-0B5C59D6FB7E}">
      <dgm:prSet phldrT="[Metin]"/>
      <dgm:spPr/>
      <dgm:t>
        <a:bodyPr/>
        <a:lstStyle/>
        <a:p>
          <a:r>
            <a:rPr lang="tr-TR" dirty="0"/>
            <a:t>1855</a:t>
          </a:r>
        </a:p>
      </dgm:t>
    </dgm:pt>
    <dgm:pt modelId="{D4DAC46A-ECA9-4654-911E-1F1A25FE2F0E}" type="parTrans" cxnId="{31367E86-4A13-4F3B-B510-696DCFE26329}">
      <dgm:prSet/>
      <dgm:spPr/>
      <dgm:t>
        <a:bodyPr/>
        <a:lstStyle/>
        <a:p>
          <a:endParaRPr lang="tr-TR"/>
        </a:p>
      </dgm:t>
    </dgm:pt>
    <dgm:pt modelId="{EFDDA73C-D92F-4C6A-B88E-94B1EBBAA4C3}" type="sibTrans" cxnId="{31367E86-4A13-4F3B-B510-696DCFE26329}">
      <dgm:prSet/>
      <dgm:spPr/>
      <dgm:t>
        <a:bodyPr/>
        <a:lstStyle/>
        <a:p>
          <a:endParaRPr lang="tr-TR"/>
        </a:p>
      </dgm:t>
    </dgm:pt>
    <dgm:pt modelId="{D25FA356-22BA-421C-96BA-C56FA3ACFEA7}">
      <dgm:prSet phldrT="[Metin]"/>
      <dgm:spPr/>
      <dgm:t>
        <a:bodyPr/>
        <a:lstStyle/>
        <a:p>
          <a:r>
            <a:rPr lang="tr-TR" dirty="0"/>
            <a:t>RECHARGABLE BATTERY</a:t>
          </a:r>
        </a:p>
      </dgm:t>
    </dgm:pt>
    <dgm:pt modelId="{480C09D7-37BC-45FF-906B-AE1631686C3A}" type="parTrans" cxnId="{B9FB8CF7-6DD9-4DCC-B40C-B13588EAE7DD}">
      <dgm:prSet/>
      <dgm:spPr/>
      <dgm:t>
        <a:bodyPr/>
        <a:lstStyle/>
        <a:p>
          <a:endParaRPr lang="tr-TR"/>
        </a:p>
      </dgm:t>
    </dgm:pt>
    <dgm:pt modelId="{FCD5635B-AAD8-4028-B4A9-313949CDD0C6}" type="sibTrans" cxnId="{B9FB8CF7-6DD9-4DCC-B40C-B13588EAE7DD}">
      <dgm:prSet/>
      <dgm:spPr/>
      <dgm:t>
        <a:bodyPr/>
        <a:lstStyle/>
        <a:p>
          <a:endParaRPr lang="tr-TR"/>
        </a:p>
      </dgm:t>
    </dgm:pt>
    <dgm:pt modelId="{83D29258-7B91-47DD-A53D-F7B38A0CF655}">
      <dgm:prSet phldrT="[Metin]"/>
      <dgm:spPr/>
      <dgm:t>
        <a:bodyPr/>
        <a:lstStyle/>
        <a:p>
          <a:r>
            <a:rPr lang="tr-TR" dirty="0"/>
            <a:t>1859</a:t>
          </a:r>
        </a:p>
      </dgm:t>
    </dgm:pt>
    <dgm:pt modelId="{C174FA51-D6B4-4A94-BD80-79260F82A2EA}" type="parTrans" cxnId="{35564618-29A8-4103-A9EE-1806EB8E36BA}">
      <dgm:prSet/>
      <dgm:spPr/>
      <dgm:t>
        <a:bodyPr/>
        <a:lstStyle/>
        <a:p>
          <a:endParaRPr lang="tr-TR"/>
        </a:p>
      </dgm:t>
    </dgm:pt>
    <dgm:pt modelId="{A5112B9C-6045-45CB-B272-1DD0C5FF2307}" type="sibTrans" cxnId="{35564618-29A8-4103-A9EE-1806EB8E36BA}">
      <dgm:prSet/>
      <dgm:spPr/>
      <dgm:t>
        <a:bodyPr/>
        <a:lstStyle/>
        <a:p>
          <a:endParaRPr lang="tr-TR"/>
        </a:p>
      </dgm:t>
    </dgm:pt>
    <dgm:pt modelId="{94765F03-9649-4D74-9D2D-B563988A2B06}">
      <dgm:prSet phldrT="[Metin]"/>
      <dgm:spPr/>
      <dgm:t>
        <a:bodyPr/>
        <a:lstStyle/>
        <a:p>
          <a:r>
            <a:rPr lang="tr-TR" dirty="0"/>
            <a:t>CARBON FIBER</a:t>
          </a:r>
        </a:p>
      </dgm:t>
    </dgm:pt>
    <dgm:pt modelId="{44DE44E7-2B9A-4421-A6FE-C70B05EB9C2F}" type="parTrans" cxnId="{9850D57E-AD08-4187-816A-F0BA36F7AC1F}">
      <dgm:prSet/>
      <dgm:spPr/>
      <dgm:t>
        <a:bodyPr/>
        <a:lstStyle/>
        <a:p>
          <a:endParaRPr lang="tr-TR"/>
        </a:p>
      </dgm:t>
    </dgm:pt>
    <dgm:pt modelId="{2D6D43D8-F987-4EC6-B2EB-71AB23F1EE34}" type="sibTrans" cxnId="{9850D57E-AD08-4187-816A-F0BA36F7AC1F}">
      <dgm:prSet/>
      <dgm:spPr/>
      <dgm:t>
        <a:bodyPr/>
        <a:lstStyle/>
        <a:p>
          <a:endParaRPr lang="tr-TR"/>
        </a:p>
      </dgm:t>
    </dgm:pt>
    <dgm:pt modelId="{8339205F-D315-488D-B0FD-C618C33E7095}">
      <dgm:prSet phldrT="[Metin]"/>
      <dgm:spPr/>
      <dgm:t>
        <a:bodyPr/>
        <a:lstStyle/>
        <a:p>
          <a:r>
            <a:rPr lang="tr-TR" dirty="0"/>
            <a:t>1860</a:t>
          </a:r>
        </a:p>
      </dgm:t>
    </dgm:pt>
    <dgm:pt modelId="{10093D53-870F-4248-A9F8-1378BAA13999}" type="parTrans" cxnId="{A5F57B3E-CD15-40C2-AB55-0D883943D3EF}">
      <dgm:prSet/>
      <dgm:spPr/>
      <dgm:t>
        <a:bodyPr/>
        <a:lstStyle/>
        <a:p>
          <a:endParaRPr lang="tr-TR"/>
        </a:p>
      </dgm:t>
    </dgm:pt>
    <dgm:pt modelId="{08444CE2-AC8A-41F7-958E-36CD11D6DD51}" type="sibTrans" cxnId="{A5F57B3E-CD15-40C2-AB55-0D883943D3EF}">
      <dgm:prSet/>
      <dgm:spPr/>
      <dgm:t>
        <a:bodyPr/>
        <a:lstStyle/>
        <a:p>
          <a:endParaRPr lang="tr-TR"/>
        </a:p>
      </dgm:t>
    </dgm:pt>
    <dgm:pt modelId="{3E2D6349-384B-4606-A083-E743DA464AE7}">
      <dgm:prSet phldrT="[Metin]"/>
      <dgm:spPr/>
      <dgm:t>
        <a:bodyPr/>
        <a:lstStyle/>
        <a:p>
          <a:r>
            <a:rPr lang="tr-TR" dirty="0"/>
            <a:t>PASTEURIZATION</a:t>
          </a:r>
        </a:p>
      </dgm:t>
    </dgm:pt>
    <dgm:pt modelId="{CB7E48CB-1A53-4CDB-B6B1-D50B28951884}" type="parTrans" cxnId="{15DF6B6A-3C64-446B-AEA1-94D41C956169}">
      <dgm:prSet/>
      <dgm:spPr/>
      <dgm:t>
        <a:bodyPr/>
        <a:lstStyle/>
        <a:p>
          <a:endParaRPr lang="tr-TR"/>
        </a:p>
      </dgm:t>
    </dgm:pt>
    <dgm:pt modelId="{FDAC80FD-771D-41B9-B77C-F6BF87E07ED1}" type="sibTrans" cxnId="{15DF6B6A-3C64-446B-AEA1-94D41C956169}">
      <dgm:prSet/>
      <dgm:spPr/>
      <dgm:t>
        <a:bodyPr/>
        <a:lstStyle/>
        <a:p>
          <a:endParaRPr lang="tr-TR"/>
        </a:p>
      </dgm:t>
    </dgm:pt>
    <dgm:pt modelId="{3A718292-F535-4990-A754-826EB97533FF}">
      <dgm:prSet phldrT="[Metin]"/>
      <dgm:spPr/>
      <dgm:t>
        <a:bodyPr/>
        <a:lstStyle/>
        <a:p>
          <a:r>
            <a:rPr lang="tr-TR" dirty="0"/>
            <a:t>1864</a:t>
          </a:r>
        </a:p>
      </dgm:t>
    </dgm:pt>
    <dgm:pt modelId="{EBD1EEE9-B4BB-4CB0-8DDA-1DD7D674663C}" type="parTrans" cxnId="{7EAEEB08-C9AD-4EA1-AAB0-07F538B681EB}">
      <dgm:prSet/>
      <dgm:spPr/>
      <dgm:t>
        <a:bodyPr/>
        <a:lstStyle/>
        <a:p>
          <a:endParaRPr lang="tr-TR"/>
        </a:p>
      </dgm:t>
    </dgm:pt>
    <dgm:pt modelId="{8CB08537-81AF-430E-86DE-34E93D6E2863}" type="sibTrans" cxnId="{7EAEEB08-C9AD-4EA1-AAB0-07F538B681EB}">
      <dgm:prSet/>
      <dgm:spPr/>
      <dgm:t>
        <a:bodyPr/>
        <a:lstStyle/>
        <a:p>
          <a:endParaRPr lang="tr-TR"/>
        </a:p>
      </dgm:t>
    </dgm:pt>
    <dgm:pt modelId="{9156DD1C-D3F5-4FA8-957E-BE5897130D9D}">
      <dgm:prSet phldrT="[Metin]"/>
      <dgm:spPr/>
      <dgm:t>
        <a:bodyPr/>
        <a:lstStyle/>
        <a:p>
          <a:r>
            <a:rPr lang="tr-TR" dirty="0"/>
            <a:t>STEEL MAKING</a:t>
          </a:r>
        </a:p>
      </dgm:t>
    </dgm:pt>
    <dgm:pt modelId="{37AA5DFD-8144-434D-AC55-95B6EC1FEAD4}" type="parTrans" cxnId="{BA8C8C94-A20B-4D9E-AC54-B4A7EE8188F8}">
      <dgm:prSet/>
      <dgm:spPr/>
      <dgm:t>
        <a:bodyPr/>
        <a:lstStyle/>
        <a:p>
          <a:endParaRPr lang="tr-TR"/>
        </a:p>
      </dgm:t>
    </dgm:pt>
    <dgm:pt modelId="{3E90C923-0CE6-4482-9863-13BF7E8EAFB1}" type="sibTrans" cxnId="{BA8C8C94-A20B-4D9E-AC54-B4A7EE8188F8}">
      <dgm:prSet/>
      <dgm:spPr/>
      <dgm:t>
        <a:bodyPr/>
        <a:lstStyle/>
        <a:p>
          <a:endParaRPr lang="tr-TR"/>
        </a:p>
      </dgm:t>
    </dgm:pt>
    <dgm:pt modelId="{2550A711-A6C5-469C-8506-EC1B9420A85C}">
      <dgm:prSet phldrT="[Metin]"/>
      <dgm:spPr/>
      <dgm:t>
        <a:bodyPr/>
        <a:lstStyle/>
        <a:p>
          <a:r>
            <a:rPr lang="tr-TR" dirty="0"/>
            <a:t>1865</a:t>
          </a:r>
        </a:p>
      </dgm:t>
    </dgm:pt>
    <dgm:pt modelId="{AA4882B8-1E31-448E-9DFB-27F56EC3B20D}" type="parTrans" cxnId="{0F458F8E-76AE-45C1-A943-56DDF5676AAC}">
      <dgm:prSet/>
      <dgm:spPr/>
      <dgm:t>
        <a:bodyPr/>
        <a:lstStyle/>
        <a:p>
          <a:endParaRPr lang="tr-TR"/>
        </a:p>
      </dgm:t>
    </dgm:pt>
    <dgm:pt modelId="{4380D1A8-F4C7-440F-A382-852728928311}" type="sibTrans" cxnId="{0F458F8E-76AE-45C1-A943-56DDF5676AAC}">
      <dgm:prSet/>
      <dgm:spPr/>
      <dgm:t>
        <a:bodyPr/>
        <a:lstStyle/>
        <a:p>
          <a:endParaRPr lang="tr-TR"/>
        </a:p>
      </dgm:t>
    </dgm:pt>
    <dgm:pt modelId="{CD9BF730-69EF-4314-8C30-632DD6C51C0D}">
      <dgm:prSet phldrT="[Metin]"/>
      <dgm:spPr/>
      <dgm:t>
        <a:bodyPr/>
        <a:lstStyle/>
        <a:p>
          <a:r>
            <a:rPr lang="tr-TR" dirty="0"/>
            <a:t>DYNAMITE</a:t>
          </a:r>
        </a:p>
      </dgm:t>
    </dgm:pt>
    <dgm:pt modelId="{A962332A-1D9C-49E5-9323-D688392E6694}" type="parTrans" cxnId="{F4B8841B-6C8F-43D5-B559-2DAADE0CC736}">
      <dgm:prSet/>
      <dgm:spPr/>
      <dgm:t>
        <a:bodyPr/>
        <a:lstStyle/>
        <a:p>
          <a:endParaRPr lang="tr-TR"/>
        </a:p>
      </dgm:t>
    </dgm:pt>
    <dgm:pt modelId="{17047487-3E34-482D-BB43-6F1F3AB84B80}" type="sibTrans" cxnId="{F4B8841B-6C8F-43D5-B559-2DAADE0CC736}">
      <dgm:prSet/>
      <dgm:spPr/>
      <dgm:t>
        <a:bodyPr/>
        <a:lstStyle/>
        <a:p>
          <a:endParaRPr lang="tr-TR"/>
        </a:p>
      </dgm:t>
    </dgm:pt>
    <dgm:pt modelId="{4C35CD95-452D-412D-80F9-91BE7ECC5B4C}">
      <dgm:prSet phldrT="[Metin]"/>
      <dgm:spPr/>
      <dgm:t>
        <a:bodyPr/>
        <a:lstStyle/>
        <a:p>
          <a:r>
            <a:rPr lang="tr-TR" dirty="0"/>
            <a:t>1867</a:t>
          </a:r>
        </a:p>
      </dgm:t>
    </dgm:pt>
    <dgm:pt modelId="{222559A0-F974-4D57-8010-22EAE17A6AD7}" type="parTrans" cxnId="{937431AC-3864-4A23-AAEA-DAD5101306FA}">
      <dgm:prSet/>
      <dgm:spPr/>
      <dgm:t>
        <a:bodyPr/>
        <a:lstStyle/>
        <a:p>
          <a:endParaRPr lang="tr-TR"/>
        </a:p>
      </dgm:t>
    </dgm:pt>
    <dgm:pt modelId="{A62841F9-FDCF-410D-A09B-B022DD9B7ED0}" type="sibTrans" cxnId="{937431AC-3864-4A23-AAEA-DAD5101306FA}">
      <dgm:prSet/>
      <dgm:spPr/>
      <dgm:t>
        <a:bodyPr/>
        <a:lstStyle/>
        <a:p>
          <a:endParaRPr lang="tr-TR"/>
        </a:p>
      </dgm:t>
    </dgm:pt>
    <dgm:pt modelId="{FBAEF472-97CD-4344-BC28-85AF63E063FF}">
      <dgm:prSet phldrT="[Metin]"/>
      <dgm:spPr/>
      <dgm:t>
        <a:bodyPr/>
        <a:lstStyle/>
        <a:p>
          <a:r>
            <a:rPr lang="tr-TR" dirty="0"/>
            <a:t>STAINLESS STEEL</a:t>
          </a:r>
        </a:p>
      </dgm:t>
    </dgm:pt>
    <dgm:pt modelId="{23258A22-6417-4C67-A5AE-5D3BD0D8CB21}" type="parTrans" cxnId="{E34632B2-D0F2-442B-95B5-2D4D43B9C711}">
      <dgm:prSet/>
      <dgm:spPr/>
      <dgm:t>
        <a:bodyPr/>
        <a:lstStyle/>
        <a:p>
          <a:endParaRPr lang="tr-TR"/>
        </a:p>
      </dgm:t>
    </dgm:pt>
    <dgm:pt modelId="{6F037000-EDF7-40EA-9334-638EB20CB76B}" type="sibTrans" cxnId="{E34632B2-D0F2-442B-95B5-2D4D43B9C711}">
      <dgm:prSet/>
      <dgm:spPr/>
      <dgm:t>
        <a:bodyPr/>
        <a:lstStyle/>
        <a:p>
          <a:endParaRPr lang="tr-TR"/>
        </a:p>
      </dgm:t>
    </dgm:pt>
    <dgm:pt modelId="{4FEC3AE3-BD3A-4E91-B10D-CA3F72DCC876}">
      <dgm:prSet phldrT="[Metin]"/>
      <dgm:spPr/>
      <dgm:t>
        <a:bodyPr/>
        <a:lstStyle/>
        <a:p>
          <a:r>
            <a:rPr lang="tr-TR" dirty="0"/>
            <a:t>1872</a:t>
          </a:r>
        </a:p>
      </dgm:t>
    </dgm:pt>
    <dgm:pt modelId="{5ECCB826-DFC7-40B8-84EB-62F103DC066B}" type="parTrans" cxnId="{523CBCDC-0B87-409C-8674-3712C227636D}">
      <dgm:prSet/>
      <dgm:spPr/>
      <dgm:t>
        <a:bodyPr/>
        <a:lstStyle/>
        <a:p>
          <a:endParaRPr lang="tr-TR"/>
        </a:p>
      </dgm:t>
    </dgm:pt>
    <dgm:pt modelId="{E9517969-74A5-4A04-9C22-2AA947C85015}" type="sibTrans" cxnId="{523CBCDC-0B87-409C-8674-3712C227636D}">
      <dgm:prSet/>
      <dgm:spPr/>
      <dgm:t>
        <a:bodyPr/>
        <a:lstStyle/>
        <a:p>
          <a:endParaRPr lang="tr-TR"/>
        </a:p>
      </dgm:t>
    </dgm:pt>
    <dgm:pt modelId="{A5E3EB66-86BF-4DE2-9E66-CF35F9A19953}">
      <dgm:prSet phldrT="[Metin]"/>
      <dgm:spPr/>
      <dgm:t>
        <a:bodyPr/>
        <a:lstStyle/>
        <a:p>
          <a:r>
            <a:rPr lang="tr-TR" dirty="0"/>
            <a:t>ROTARY KILIN</a:t>
          </a:r>
        </a:p>
      </dgm:t>
    </dgm:pt>
    <dgm:pt modelId="{7DB36F11-8FFC-4A47-9C4B-1EC4DF757556}" type="parTrans" cxnId="{9A80C5CD-7C04-4BE4-A983-DB07E138E259}">
      <dgm:prSet/>
      <dgm:spPr/>
      <dgm:t>
        <a:bodyPr/>
        <a:lstStyle/>
        <a:p>
          <a:endParaRPr lang="tr-TR"/>
        </a:p>
      </dgm:t>
    </dgm:pt>
    <dgm:pt modelId="{819D369D-F9A0-4A15-8E70-10547AE2C781}" type="sibTrans" cxnId="{9A80C5CD-7C04-4BE4-A983-DB07E138E259}">
      <dgm:prSet/>
      <dgm:spPr/>
      <dgm:t>
        <a:bodyPr/>
        <a:lstStyle/>
        <a:p>
          <a:endParaRPr lang="tr-TR"/>
        </a:p>
      </dgm:t>
    </dgm:pt>
    <dgm:pt modelId="{60C87C38-B9B3-4425-954A-439F4F078563}">
      <dgm:prSet phldrT="[Metin]"/>
      <dgm:spPr/>
      <dgm:t>
        <a:bodyPr/>
        <a:lstStyle/>
        <a:p>
          <a:r>
            <a:rPr lang="tr-TR" dirty="0"/>
            <a:t>1873</a:t>
          </a:r>
        </a:p>
      </dgm:t>
    </dgm:pt>
    <dgm:pt modelId="{395F7290-FA62-48A4-9FF0-61C8EAE5BA4B}" type="parTrans" cxnId="{5BF38208-0D94-4F9E-A5BE-31E7390E95B1}">
      <dgm:prSet/>
      <dgm:spPr/>
      <dgm:t>
        <a:bodyPr/>
        <a:lstStyle/>
        <a:p>
          <a:endParaRPr lang="tr-TR"/>
        </a:p>
      </dgm:t>
    </dgm:pt>
    <dgm:pt modelId="{5D3EFA5E-F4F8-45D1-9160-E8AA3A54A9B9}" type="sibTrans" cxnId="{5BF38208-0D94-4F9E-A5BE-31E7390E95B1}">
      <dgm:prSet/>
      <dgm:spPr/>
      <dgm:t>
        <a:bodyPr/>
        <a:lstStyle/>
        <a:p>
          <a:endParaRPr lang="tr-TR"/>
        </a:p>
      </dgm:t>
    </dgm:pt>
    <dgm:pt modelId="{C3C8C959-2789-49E0-9C8F-FAE4D6314489}">
      <dgm:prSet phldrT="[Metin]"/>
      <dgm:spPr/>
      <dgm:t>
        <a:bodyPr/>
        <a:lstStyle/>
        <a:p>
          <a:r>
            <a:rPr lang="tr-TR" dirty="0"/>
            <a:t>TELEPHONE</a:t>
          </a:r>
        </a:p>
      </dgm:t>
    </dgm:pt>
    <dgm:pt modelId="{382D80F1-6185-46FB-B59E-1F6AE40E6CE5}" type="parTrans" cxnId="{55AE6835-5F70-4225-8252-8FCCF37353FE}">
      <dgm:prSet/>
      <dgm:spPr/>
      <dgm:t>
        <a:bodyPr/>
        <a:lstStyle/>
        <a:p>
          <a:endParaRPr lang="tr-TR"/>
        </a:p>
      </dgm:t>
    </dgm:pt>
    <dgm:pt modelId="{3DC7359A-B345-4004-BBB3-E7A15A7F9384}" type="sibTrans" cxnId="{55AE6835-5F70-4225-8252-8FCCF37353FE}">
      <dgm:prSet/>
      <dgm:spPr/>
      <dgm:t>
        <a:bodyPr/>
        <a:lstStyle/>
        <a:p>
          <a:endParaRPr lang="tr-TR"/>
        </a:p>
      </dgm:t>
    </dgm:pt>
    <dgm:pt modelId="{30AEB65F-269A-4C36-9393-B91E3C5004F0}">
      <dgm:prSet phldrT="[Metin]"/>
      <dgm:spPr/>
      <dgm:t>
        <a:bodyPr/>
        <a:lstStyle/>
        <a:p>
          <a:r>
            <a:rPr lang="tr-TR" dirty="0"/>
            <a:t>1876</a:t>
          </a:r>
        </a:p>
      </dgm:t>
    </dgm:pt>
    <dgm:pt modelId="{EED4E61E-207B-4A14-9F58-5A0CFDF96A30}" type="parTrans" cxnId="{5783AC9A-4371-43B2-A01B-28E1EAF0F591}">
      <dgm:prSet/>
      <dgm:spPr/>
      <dgm:t>
        <a:bodyPr/>
        <a:lstStyle/>
        <a:p>
          <a:endParaRPr lang="tr-TR"/>
        </a:p>
      </dgm:t>
    </dgm:pt>
    <dgm:pt modelId="{E5BC365F-F306-46FD-A957-CDC73616ED8B}" type="sibTrans" cxnId="{5783AC9A-4371-43B2-A01B-28E1EAF0F591}">
      <dgm:prSet/>
      <dgm:spPr/>
      <dgm:t>
        <a:bodyPr/>
        <a:lstStyle/>
        <a:p>
          <a:endParaRPr lang="tr-TR"/>
        </a:p>
      </dgm:t>
    </dgm:pt>
    <dgm:pt modelId="{7B955EA5-E6F9-44D6-9BF6-FBB876732350}">
      <dgm:prSet phldrT="[Metin]"/>
      <dgm:spPr/>
      <dgm:t>
        <a:bodyPr/>
        <a:lstStyle/>
        <a:p>
          <a:r>
            <a:rPr lang="tr-TR" dirty="0"/>
            <a:t>LIGHT BULB</a:t>
          </a:r>
        </a:p>
        <a:p>
          <a:r>
            <a:rPr lang="tr-TR" dirty="0"/>
            <a:t>	1878</a:t>
          </a:r>
        </a:p>
      </dgm:t>
    </dgm:pt>
    <dgm:pt modelId="{C1AB10CE-D372-4B61-AC27-B6EE4B35CD43}" type="parTrans" cxnId="{8EB3206D-5DFD-44D2-89AA-7DF7A283F64F}">
      <dgm:prSet/>
      <dgm:spPr/>
      <dgm:t>
        <a:bodyPr/>
        <a:lstStyle/>
        <a:p>
          <a:endParaRPr lang="tr-TR"/>
        </a:p>
      </dgm:t>
    </dgm:pt>
    <dgm:pt modelId="{62CEC4BF-573B-48A4-9B86-006FCA3D32C0}" type="sibTrans" cxnId="{8EB3206D-5DFD-44D2-89AA-7DF7A283F64F}">
      <dgm:prSet/>
      <dgm:spPr/>
      <dgm:t>
        <a:bodyPr/>
        <a:lstStyle/>
        <a:p>
          <a:endParaRPr lang="tr-TR"/>
        </a:p>
      </dgm:t>
    </dgm:pt>
    <dgm:pt modelId="{6F78DD71-D57A-41D4-A243-CF82DD4F98F1}">
      <dgm:prSet phldrT="[Metin]"/>
      <dgm:spPr/>
      <dgm:t>
        <a:bodyPr/>
        <a:lstStyle/>
        <a:p>
          <a:r>
            <a:rPr lang="tr-TR" dirty="0"/>
            <a:t>SEMI – AUTOMATIC GUN INVENTIN</a:t>
          </a:r>
        </a:p>
      </dgm:t>
    </dgm:pt>
    <dgm:pt modelId="{29D41438-92B7-48B6-89D3-7ECA8546160C}" type="parTrans" cxnId="{1EA88FC1-B2FC-453D-A718-1DA61892BFCC}">
      <dgm:prSet/>
      <dgm:spPr/>
      <dgm:t>
        <a:bodyPr/>
        <a:lstStyle/>
        <a:p>
          <a:endParaRPr lang="tr-TR"/>
        </a:p>
      </dgm:t>
    </dgm:pt>
    <dgm:pt modelId="{C6A0DDB0-D1FE-4D71-BB03-1500F47D6E0F}" type="sibTrans" cxnId="{1EA88FC1-B2FC-453D-A718-1DA61892BFCC}">
      <dgm:prSet/>
      <dgm:spPr/>
      <dgm:t>
        <a:bodyPr/>
        <a:lstStyle/>
        <a:p>
          <a:endParaRPr lang="tr-TR"/>
        </a:p>
      </dgm:t>
    </dgm:pt>
    <dgm:pt modelId="{106355D8-A712-4D9D-A7A3-61DF34D75E11}">
      <dgm:prSet phldrT="[Metin]"/>
      <dgm:spPr/>
      <dgm:t>
        <a:bodyPr/>
        <a:lstStyle/>
        <a:p>
          <a:r>
            <a:rPr lang="tr-TR" dirty="0"/>
            <a:t>1884</a:t>
          </a:r>
        </a:p>
      </dgm:t>
    </dgm:pt>
    <dgm:pt modelId="{88206AF7-77C7-41A2-B94B-3C038AC39EBA}" type="parTrans" cxnId="{FEC45C48-E697-43B8-9724-2DA53EFDFB04}">
      <dgm:prSet/>
      <dgm:spPr/>
      <dgm:t>
        <a:bodyPr/>
        <a:lstStyle/>
        <a:p>
          <a:endParaRPr lang="tr-TR"/>
        </a:p>
      </dgm:t>
    </dgm:pt>
    <dgm:pt modelId="{B9B2A333-39D8-4B3C-A48D-8AE653DD9B6E}" type="sibTrans" cxnId="{FEC45C48-E697-43B8-9724-2DA53EFDFB04}">
      <dgm:prSet/>
      <dgm:spPr/>
      <dgm:t>
        <a:bodyPr/>
        <a:lstStyle/>
        <a:p>
          <a:endParaRPr lang="tr-TR"/>
        </a:p>
      </dgm:t>
    </dgm:pt>
    <dgm:pt modelId="{89B69CC4-D36B-450B-BA69-8BACAC73853C}">
      <dgm:prSet phldrT="[Metin]"/>
      <dgm:spPr/>
      <dgm:t>
        <a:bodyPr/>
        <a:lstStyle/>
        <a:p>
          <a:r>
            <a:rPr lang="tr-TR" dirty="0"/>
            <a:t>MODERN STEAM TURBINE</a:t>
          </a:r>
        </a:p>
      </dgm:t>
    </dgm:pt>
    <dgm:pt modelId="{0A3818A5-E1FA-46B1-99E0-933FE0FC1347}" type="parTrans" cxnId="{502A0042-85B1-403D-9EA3-D559F986D070}">
      <dgm:prSet/>
      <dgm:spPr/>
      <dgm:t>
        <a:bodyPr/>
        <a:lstStyle/>
        <a:p>
          <a:endParaRPr lang="tr-TR"/>
        </a:p>
      </dgm:t>
    </dgm:pt>
    <dgm:pt modelId="{5BD1F07E-6D29-40BD-8862-30A4F329A6A4}" type="sibTrans" cxnId="{502A0042-85B1-403D-9EA3-D559F986D070}">
      <dgm:prSet/>
      <dgm:spPr/>
      <dgm:t>
        <a:bodyPr/>
        <a:lstStyle/>
        <a:p>
          <a:endParaRPr lang="tr-TR"/>
        </a:p>
      </dgm:t>
    </dgm:pt>
    <dgm:pt modelId="{68804D43-E550-47A5-9449-C046FDE6CD51}">
      <dgm:prSet phldrT="[Metin]"/>
      <dgm:spPr/>
      <dgm:t>
        <a:bodyPr/>
        <a:lstStyle/>
        <a:p>
          <a:r>
            <a:rPr lang="tr-TR" dirty="0"/>
            <a:t>1884</a:t>
          </a:r>
        </a:p>
      </dgm:t>
    </dgm:pt>
    <dgm:pt modelId="{C3F3B198-129C-4E4E-BF5D-3DE0F91D9B2E}" type="parTrans" cxnId="{B6E4F6F3-718F-4B89-9F77-3DAC4BEE4F10}">
      <dgm:prSet/>
      <dgm:spPr/>
      <dgm:t>
        <a:bodyPr/>
        <a:lstStyle/>
        <a:p>
          <a:endParaRPr lang="tr-TR"/>
        </a:p>
      </dgm:t>
    </dgm:pt>
    <dgm:pt modelId="{38A9A05A-5831-45F7-9F76-0EF29BBF8903}" type="sibTrans" cxnId="{B6E4F6F3-718F-4B89-9F77-3DAC4BEE4F10}">
      <dgm:prSet/>
      <dgm:spPr/>
      <dgm:t>
        <a:bodyPr/>
        <a:lstStyle/>
        <a:p>
          <a:endParaRPr lang="tr-TR"/>
        </a:p>
      </dgm:t>
    </dgm:pt>
    <dgm:pt modelId="{DC1BF6DB-FD0E-4709-9A4E-BF58415E5889}">
      <dgm:prSet phldrT="[Metin]"/>
      <dgm:spPr/>
      <dgm:t>
        <a:bodyPr/>
        <a:lstStyle/>
        <a:p>
          <a:r>
            <a:rPr lang="tr-TR" dirty="0"/>
            <a:t>MODERN POWER DISTURBUTION</a:t>
          </a:r>
        </a:p>
      </dgm:t>
    </dgm:pt>
    <dgm:pt modelId="{7F51FCE6-529A-461E-BF71-78E968C6ACD9}" type="parTrans" cxnId="{81545887-12E9-4FA6-9055-6E1E5C6439B7}">
      <dgm:prSet/>
      <dgm:spPr/>
      <dgm:t>
        <a:bodyPr/>
        <a:lstStyle/>
        <a:p>
          <a:endParaRPr lang="tr-TR"/>
        </a:p>
      </dgm:t>
    </dgm:pt>
    <dgm:pt modelId="{88BC58BD-981B-4578-9377-057B75ED4475}" type="sibTrans" cxnId="{81545887-12E9-4FA6-9055-6E1E5C6439B7}">
      <dgm:prSet/>
      <dgm:spPr/>
      <dgm:t>
        <a:bodyPr/>
        <a:lstStyle/>
        <a:p>
          <a:endParaRPr lang="tr-TR"/>
        </a:p>
      </dgm:t>
    </dgm:pt>
    <dgm:pt modelId="{DF636570-3BD0-4491-B143-233ADECF2C05}">
      <dgm:prSet phldrT="[Metin]"/>
      <dgm:spPr/>
      <dgm:t>
        <a:bodyPr/>
        <a:lstStyle/>
        <a:p>
          <a:r>
            <a:rPr lang="tr-TR" dirty="0"/>
            <a:t>1884</a:t>
          </a:r>
        </a:p>
      </dgm:t>
    </dgm:pt>
    <dgm:pt modelId="{51356939-B898-4FAE-9715-6DF08B2ECE57}" type="parTrans" cxnId="{70A9D46D-DD0B-41E1-B222-E0988F23E00A}">
      <dgm:prSet/>
      <dgm:spPr/>
      <dgm:t>
        <a:bodyPr/>
        <a:lstStyle/>
        <a:p>
          <a:endParaRPr lang="tr-TR"/>
        </a:p>
      </dgm:t>
    </dgm:pt>
    <dgm:pt modelId="{3D89993E-59C8-4BAD-ABE5-F21FB8C23F7B}" type="sibTrans" cxnId="{70A9D46D-DD0B-41E1-B222-E0988F23E00A}">
      <dgm:prSet/>
      <dgm:spPr/>
      <dgm:t>
        <a:bodyPr/>
        <a:lstStyle/>
        <a:p>
          <a:endParaRPr lang="tr-TR"/>
        </a:p>
      </dgm:t>
    </dgm:pt>
    <dgm:pt modelId="{F65E3C45-C7BC-4868-80E1-7EBD84DF5A30}">
      <dgm:prSet phldrT="[Metin]"/>
      <dgm:spPr/>
      <dgm:t>
        <a:bodyPr/>
        <a:lstStyle/>
        <a:p>
          <a:r>
            <a:rPr lang="tr-TR" dirty="0"/>
            <a:t>BICYCLE</a:t>
          </a:r>
        </a:p>
      </dgm:t>
    </dgm:pt>
    <dgm:pt modelId="{1C99E1D0-43E2-4CE1-B3AA-FD80BB3D3AC6}" type="parTrans" cxnId="{C3F4EF1E-D248-471C-81BA-628861149CE8}">
      <dgm:prSet/>
      <dgm:spPr/>
      <dgm:t>
        <a:bodyPr/>
        <a:lstStyle/>
        <a:p>
          <a:endParaRPr lang="tr-TR"/>
        </a:p>
      </dgm:t>
    </dgm:pt>
    <dgm:pt modelId="{0F34F702-E395-4031-8C7C-7AC4ACC24812}" type="sibTrans" cxnId="{C3F4EF1E-D248-471C-81BA-628861149CE8}">
      <dgm:prSet/>
      <dgm:spPr/>
      <dgm:t>
        <a:bodyPr/>
        <a:lstStyle/>
        <a:p>
          <a:endParaRPr lang="tr-TR"/>
        </a:p>
      </dgm:t>
    </dgm:pt>
    <dgm:pt modelId="{6172CBFB-0572-44F4-B338-EC6B62C32E20}">
      <dgm:prSet phldrT="[Metin]"/>
      <dgm:spPr/>
      <dgm:t>
        <a:bodyPr/>
        <a:lstStyle/>
        <a:p>
          <a:r>
            <a:rPr lang="tr-TR" dirty="0"/>
            <a:t>1885</a:t>
          </a:r>
        </a:p>
      </dgm:t>
    </dgm:pt>
    <dgm:pt modelId="{C9E6C210-C7A4-4727-86FE-A2A8EE73C368}" type="parTrans" cxnId="{2B63D484-5BD6-4A7F-B885-F57D45B7BDBA}">
      <dgm:prSet/>
      <dgm:spPr/>
      <dgm:t>
        <a:bodyPr/>
        <a:lstStyle/>
        <a:p>
          <a:endParaRPr lang="tr-TR"/>
        </a:p>
      </dgm:t>
    </dgm:pt>
    <dgm:pt modelId="{4BD30493-868E-48FE-ABBF-617669C3934E}" type="sibTrans" cxnId="{2B63D484-5BD6-4A7F-B885-F57D45B7BDBA}">
      <dgm:prSet/>
      <dgm:spPr/>
      <dgm:t>
        <a:bodyPr/>
        <a:lstStyle/>
        <a:p>
          <a:endParaRPr lang="tr-TR"/>
        </a:p>
      </dgm:t>
    </dgm:pt>
    <dgm:pt modelId="{B777C21F-47DF-4A89-94A6-F63EFF99FC53}">
      <dgm:prSet phldrT="[Metin]"/>
      <dgm:spPr/>
      <dgm:t>
        <a:bodyPr/>
        <a:lstStyle/>
        <a:p>
          <a:r>
            <a:rPr lang="tr-TR" dirty="0"/>
            <a:t>PORTABLE MODERN BATTERY</a:t>
          </a:r>
        </a:p>
      </dgm:t>
    </dgm:pt>
    <dgm:pt modelId="{DFF02246-6A10-453C-949F-9E798B0C30C8}" type="parTrans" cxnId="{7B2A1578-FD4C-4BBB-9F27-B51C907F483C}">
      <dgm:prSet/>
      <dgm:spPr/>
      <dgm:t>
        <a:bodyPr/>
        <a:lstStyle/>
        <a:p>
          <a:endParaRPr lang="tr-TR"/>
        </a:p>
      </dgm:t>
    </dgm:pt>
    <dgm:pt modelId="{1C1373FC-CCE2-4681-97FF-1EEBBF5D7CD9}" type="sibTrans" cxnId="{7B2A1578-FD4C-4BBB-9F27-B51C907F483C}">
      <dgm:prSet/>
      <dgm:spPr/>
      <dgm:t>
        <a:bodyPr/>
        <a:lstStyle/>
        <a:p>
          <a:endParaRPr lang="tr-TR"/>
        </a:p>
      </dgm:t>
    </dgm:pt>
    <dgm:pt modelId="{C6E993FC-808E-46A0-90E3-20DB17FE5151}">
      <dgm:prSet phldrT="[Metin]"/>
      <dgm:spPr/>
      <dgm:t>
        <a:bodyPr/>
        <a:lstStyle/>
        <a:p>
          <a:r>
            <a:rPr lang="tr-TR" dirty="0"/>
            <a:t>1886 (ZINC CARBON)</a:t>
          </a:r>
        </a:p>
      </dgm:t>
    </dgm:pt>
    <dgm:pt modelId="{5C30B9A1-811F-4F5B-B518-FD0646A31606}" type="parTrans" cxnId="{E00BC59B-DFA6-4F74-AEF2-84017359F0B8}">
      <dgm:prSet/>
      <dgm:spPr/>
      <dgm:t>
        <a:bodyPr/>
        <a:lstStyle/>
        <a:p>
          <a:endParaRPr lang="tr-TR"/>
        </a:p>
      </dgm:t>
    </dgm:pt>
    <dgm:pt modelId="{4A7880FA-BE53-432F-ABC1-A0CDC4CD743D}" type="sibTrans" cxnId="{E00BC59B-DFA6-4F74-AEF2-84017359F0B8}">
      <dgm:prSet/>
      <dgm:spPr/>
      <dgm:t>
        <a:bodyPr/>
        <a:lstStyle/>
        <a:p>
          <a:endParaRPr lang="tr-TR"/>
        </a:p>
      </dgm:t>
    </dgm:pt>
    <dgm:pt modelId="{E1CCC7CC-8790-4FF7-9E67-6113FA766EA2}">
      <dgm:prSet phldrT="[Metin]"/>
      <dgm:spPr/>
      <dgm:t>
        <a:bodyPr/>
        <a:lstStyle/>
        <a:p>
          <a:r>
            <a:rPr lang="tr-TR" dirty="0"/>
            <a:t>ALUMINUM</a:t>
          </a:r>
        </a:p>
      </dgm:t>
    </dgm:pt>
    <dgm:pt modelId="{FA739C4E-4F69-438C-A177-80B808A653CC}" type="parTrans" cxnId="{A50786AC-35D5-4C02-BC12-4CA55F8E3264}">
      <dgm:prSet/>
      <dgm:spPr/>
      <dgm:t>
        <a:bodyPr/>
        <a:lstStyle/>
        <a:p>
          <a:endParaRPr lang="tr-TR"/>
        </a:p>
      </dgm:t>
    </dgm:pt>
    <dgm:pt modelId="{2072E3BB-7D36-4E70-BB3A-F0F8BCF283E6}" type="sibTrans" cxnId="{A50786AC-35D5-4C02-BC12-4CA55F8E3264}">
      <dgm:prSet/>
      <dgm:spPr/>
      <dgm:t>
        <a:bodyPr/>
        <a:lstStyle/>
        <a:p>
          <a:endParaRPr lang="tr-TR"/>
        </a:p>
      </dgm:t>
    </dgm:pt>
    <dgm:pt modelId="{A41C15FF-17B5-4523-B60B-9098587BF8DE}">
      <dgm:prSet phldrT="[Metin]"/>
      <dgm:spPr/>
      <dgm:t>
        <a:bodyPr/>
        <a:lstStyle/>
        <a:p>
          <a:r>
            <a:rPr lang="tr-TR" dirty="0"/>
            <a:t>1886</a:t>
          </a:r>
        </a:p>
      </dgm:t>
    </dgm:pt>
    <dgm:pt modelId="{A4DEB1AD-95B7-4D7A-81E6-15B170A3528F}" type="parTrans" cxnId="{F2D108AB-472E-4104-B9D4-7DB6BF5FD87E}">
      <dgm:prSet/>
      <dgm:spPr/>
      <dgm:t>
        <a:bodyPr/>
        <a:lstStyle/>
        <a:p>
          <a:endParaRPr lang="tr-TR"/>
        </a:p>
      </dgm:t>
    </dgm:pt>
    <dgm:pt modelId="{0F30EF59-2179-4012-AEF8-85E2606FE512}" type="sibTrans" cxnId="{F2D108AB-472E-4104-B9D4-7DB6BF5FD87E}">
      <dgm:prSet/>
      <dgm:spPr/>
      <dgm:t>
        <a:bodyPr/>
        <a:lstStyle/>
        <a:p>
          <a:endParaRPr lang="tr-TR"/>
        </a:p>
      </dgm:t>
    </dgm:pt>
    <dgm:pt modelId="{F80AE75F-53CC-4FDB-A9C7-BD70AA6F3476}">
      <dgm:prSet phldrT="[Metin]"/>
      <dgm:spPr/>
      <dgm:t>
        <a:bodyPr/>
        <a:lstStyle/>
        <a:p>
          <a:r>
            <a:rPr lang="tr-TR" dirty="0"/>
            <a:t>FIRST PETROL CAR</a:t>
          </a:r>
        </a:p>
      </dgm:t>
    </dgm:pt>
    <dgm:pt modelId="{506A27BA-2E53-486E-A74A-C3E1AD5C2FFB}" type="parTrans" cxnId="{131D623C-1FB4-40ED-BA04-B605867531CD}">
      <dgm:prSet/>
      <dgm:spPr/>
      <dgm:t>
        <a:bodyPr/>
        <a:lstStyle/>
        <a:p>
          <a:endParaRPr lang="tr-TR"/>
        </a:p>
      </dgm:t>
    </dgm:pt>
    <dgm:pt modelId="{770A2164-4C1C-423E-9890-A9660A71C6FB}" type="sibTrans" cxnId="{131D623C-1FB4-40ED-BA04-B605867531CD}">
      <dgm:prSet/>
      <dgm:spPr/>
      <dgm:t>
        <a:bodyPr/>
        <a:lstStyle/>
        <a:p>
          <a:endParaRPr lang="tr-TR"/>
        </a:p>
      </dgm:t>
    </dgm:pt>
    <dgm:pt modelId="{D8A4F666-E38B-4B97-AA4B-D99F77664E1C}">
      <dgm:prSet phldrT="[Metin]"/>
      <dgm:spPr/>
      <dgm:t>
        <a:bodyPr/>
        <a:lstStyle/>
        <a:p>
          <a:r>
            <a:rPr lang="tr-TR" dirty="0"/>
            <a:t>1886 KARL BENZ</a:t>
          </a:r>
        </a:p>
      </dgm:t>
    </dgm:pt>
    <dgm:pt modelId="{BB6CAFC2-8568-4A1C-B89D-8E28B0C48E01}" type="parTrans" cxnId="{A48A31B6-CF75-4DD2-8E7D-E639725F6782}">
      <dgm:prSet/>
      <dgm:spPr/>
      <dgm:t>
        <a:bodyPr/>
        <a:lstStyle/>
        <a:p>
          <a:endParaRPr lang="tr-TR"/>
        </a:p>
      </dgm:t>
    </dgm:pt>
    <dgm:pt modelId="{12E957E4-FCE5-4A38-8082-444D83253C4B}" type="sibTrans" cxnId="{A48A31B6-CF75-4DD2-8E7D-E639725F6782}">
      <dgm:prSet/>
      <dgm:spPr/>
      <dgm:t>
        <a:bodyPr/>
        <a:lstStyle/>
        <a:p>
          <a:endParaRPr lang="tr-TR"/>
        </a:p>
      </dgm:t>
    </dgm:pt>
    <dgm:pt modelId="{0504B45D-EBF8-44AA-AADC-054908D7B200}">
      <dgm:prSet phldrT="[Metin]"/>
      <dgm:spPr/>
      <dgm:t>
        <a:bodyPr/>
        <a:lstStyle/>
        <a:p>
          <a:r>
            <a:rPr lang="tr-TR" dirty="0"/>
            <a:t>WIND TURBINE</a:t>
          </a:r>
        </a:p>
      </dgm:t>
    </dgm:pt>
    <dgm:pt modelId="{C3549E09-2E5D-4252-891C-41998C0C447B}" type="parTrans" cxnId="{D6ACA43A-EFE4-4AAF-AF97-04783C360C4A}">
      <dgm:prSet/>
      <dgm:spPr/>
      <dgm:t>
        <a:bodyPr/>
        <a:lstStyle/>
        <a:p>
          <a:endParaRPr lang="tr-TR"/>
        </a:p>
      </dgm:t>
    </dgm:pt>
    <dgm:pt modelId="{6CB2C46F-5A77-4291-99F1-E5D81432AAC1}" type="sibTrans" cxnId="{D6ACA43A-EFE4-4AAF-AF97-04783C360C4A}">
      <dgm:prSet/>
      <dgm:spPr/>
      <dgm:t>
        <a:bodyPr/>
        <a:lstStyle/>
        <a:p>
          <a:endParaRPr lang="tr-TR"/>
        </a:p>
      </dgm:t>
    </dgm:pt>
    <dgm:pt modelId="{DD7C0708-58CE-4562-9927-22651A6E3506}">
      <dgm:prSet phldrT="[Metin]"/>
      <dgm:spPr/>
      <dgm:t>
        <a:bodyPr/>
        <a:lstStyle/>
        <a:p>
          <a:r>
            <a:rPr lang="tr-TR" dirty="0"/>
            <a:t>1887</a:t>
          </a:r>
        </a:p>
      </dgm:t>
    </dgm:pt>
    <dgm:pt modelId="{C4D5EB79-D6F1-45FB-AF13-984228569CC0}" type="parTrans" cxnId="{9897A32E-8FCA-4CF1-9530-B40985663F1F}">
      <dgm:prSet/>
      <dgm:spPr/>
      <dgm:t>
        <a:bodyPr/>
        <a:lstStyle/>
        <a:p>
          <a:endParaRPr lang="tr-TR"/>
        </a:p>
      </dgm:t>
    </dgm:pt>
    <dgm:pt modelId="{2716F008-BA61-4F80-9190-F16433131001}" type="sibTrans" cxnId="{9897A32E-8FCA-4CF1-9530-B40985663F1F}">
      <dgm:prSet/>
      <dgm:spPr/>
      <dgm:t>
        <a:bodyPr/>
        <a:lstStyle/>
        <a:p>
          <a:endParaRPr lang="tr-TR"/>
        </a:p>
      </dgm:t>
    </dgm:pt>
    <dgm:pt modelId="{67FA8971-D3A7-4E5D-9BBC-965E64A25DF4}">
      <dgm:prSet phldrT="[Metin]"/>
      <dgm:spPr/>
      <dgm:t>
        <a:bodyPr/>
        <a:lstStyle/>
        <a:p>
          <a:r>
            <a:rPr lang="tr-TR" dirty="0" err="1"/>
            <a:t>Diesel</a:t>
          </a:r>
          <a:r>
            <a:rPr lang="tr-TR" dirty="0"/>
            <a:t> Engine</a:t>
          </a:r>
        </a:p>
      </dgm:t>
    </dgm:pt>
    <dgm:pt modelId="{70A84786-1AC6-4CA7-B54D-479729948741}" type="parTrans" cxnId="{1B173E1F-3E71-4420-A5F8-179EECCA64D3}">
      <dgm:prSet/>
      <dgm:spPr/>
      <dgm:t>
        <a:bodyPr/>
        <a:lstStyle/>
        <a:p>
          <a:endParaRPr lang="tr-TR"/>
        </a:p>
      </dgm:t>
    </dgm:pt>
    <dgm:pt modelId="{1C0342E0-B13C-4164-99AC-7BD2667CD9BF}" type="sibTrans" cxnId="{1B173E1F-3E71-4420-A5F8-179EECCA64D3}">
      <dgm:prSet/>
      <dgm:spPr/>
      <dgm:t>
        <a:bodyPr/>
        <a:lstStyle/>
        <a:p>
          <a:endParaRPr lang="tr-TR"/>
        </a:p>
      </dgm:t>
    </dgm:pt>
    <dgm:pt modelId="{429E67C4-ADE6-4778-8621-5F57E52C2042}">
      <dgm:prSet phldrT="[Metin]"/>
      <dgm:spPr/>
      <dgm:t>
        <a:bodyPr/>
        <a:lstStyle/>
        <a:p>
          <a:r>
            <a:rPr lang="tr-TR" dirty="0"/>
            <a:t>1893</a:t>
          </a:r>
        </a:p>
      </dgm:t>
    </dgm:pt>
    <dgm:pt modelId="{A80624C2-E898-4A51-A601-9C054A9B92FE}" type="parTrans" cxnId="{F38CA741-657E-4AC9-BD93-E76E58C9E709}">
      <dgm:prSet/>
      <dgm:spPr/>
      <dgm:t>
        <a:bodyPr/>
        <a:lstStyle/>
        <a:p>
          <a:endParaRPr lang="tr-TR"/>
        </a:p>
      </dgm:t>
    </dgm:pt>
    <dgm:pt modelId="{CC7AFC59-1D51-48FE-888D-31488C8CD1CC}" type="sibTrans" cxnId="{F38CA741-657E-4AC9-BD93-E76E58C9E709}">
      <dgm:prSet/>
      <dgm:spPr/>
      <dgm:t>
        <a:bodyPr/>
        <a:lstStyle/>
        <a:p>
          <a:endParaRPr lang="tr-TR"/>
        </a:p>
      </dgm:t>
    </dgm:pt>
    <dgm:pt modelId="{17FF6296-1149-47A9-8A0D-DF2F0AEF22C6}">
      <dgm:prSet phldrT="[Metin]"/>
      <dgm:spPr/>
      <dgm:t>
        <a:bodyPr/>
        <a:lstStyle/>
        <a:p>
          <a:r>
            <a:rPr lang="tr-TR" dirty="0"/>
            <a:t>PLASTIC</a:t>
          </a:r>
        </a:p>
      </dgm:t>
    </dgm:pt>
    <dgm:pt modelId="{190E08D8-8E93-46A6-B808-A7502F083AC3}" type="parTrans" cxnId="{C2F3DC6C-D0F0-4988-B19B-569F4361AD00}">
      <dgm:prSet/>
      <dgm:spPr/>
      <dgm:t>
        <a:bodyPr/>
        <a:lstStyle/>
        <a:p>
          <a:endParaRPr lang="tr-TR"/>
        </a:p>
      </dgm:t>
    </dgm:pt>
    <dgm:pt modelId="{A2D0FD0D-FBB3-4498-8268-5A5C92B1C58F}" type="sibTrans" cxnId="{C2F3DC6C-D0F0-4988-B19B-569F4361AD00}">
      <dgm:prSet/>
      <dgm:spPr/>
      <dgm:t>
        <a:bodyPr/>
        <a:lstStyle/>
        <a:p>
          <a:endParaRPr lang="tr-TR"/>
        </a:p>
      </dgm:t>
    </dgm:pt>
    <dgm:pt modelId="{C1A512C2-534D-41FC-A01D-566306E62439}">
      <dgm:prSet phldrT="[Metin]"/>
      <dgm:spPr/>
      <dgm:t>
        <a:bodyPr/>
        <a:lstStyle/>
        <a:p>
          <a:r>
            <a:rPr lang="tr-TR" dirty="0"/>
            <a:t>1898</a:t>
          </a:r>
        </a:p>
      </dgm:t>
    </dgm:pt>
    <dgm:pt modelId="{5DD011E0-939C-4FD8-9454-FB38EF0A74C4}" type="parTrans" cxnId="{EF30BF3F-B2A8-4976-AE4A-8E4AE29A43A4}">
      <dgm:prSet/>
      <dgm:spPr/>
      <dgm:t>
        <a:bodyPr/>
        <a:lstStyle/>
        <a:p>
          <a:endParaRPr lang="tr-TR"/>
        </a:p>
      </dgm:t>
    </dgm:pt>
    <dgm:pt modelId="{FDF68C13-3593-4CD4-9766-4AD3AAA51BCF}" type="sibTrans" cxnId="{EF30BF3F-B2A8-4976-AE4A-8E4AE29A43A4}">
      <dgm:prSet/>
      <dgm:spPr/>
      <dgm:t>
        <a:bodyPr/>
        <a:lstStyle/>
        <a:p>
          <a:endParaRPr lang="tr-TR"/>
        </a:p>
      </dgm:t>
    </dgm:pt>
    <dgm:pt modelId="{EC772908-D9B5-492B-9966-AE3B3689F9B5}">
      <dgm:prSet phldrT="[Metin]"/>
      <dgm:spPr/>
      <dgm:t>
        <a:bodyPr/>
        <a:lstStyle/>
        <a:p>
          <a:r>
            <a:rPr lang="tr-TR" dirty="0"/>
            <a:t>ZEPPELIN</a:t>
          </a:r>
        </a:p>
      </dgm:t>
    </dgm:pt>
    <dgm:pt modelId="{44796A0E-9838-467A-82C5-E20A4F3E9594}" type="parTrans" cxnId="{F17E2593-A7C7-45DF-A900-C2B1DA80C0F0}">
      <dgm:prSet/>
      <dgm:spPr/>
      <dgm:t>
        <a:bodyPr/>
        <a:lstStyle/>
        <a:p>
          <a:endParaRPr lang="tr-TR"/>
        </a:p>
      </dgm:t>
    </dgm:pt>
    <dgm:pt modelId="{8347C8C2-DF01-444A-9A7F-464A3DEF7CD2}" type="sibTrans" cxnId="{F17E2593-A7C7-45DF-A900-C2B1DA80C0F0}">
      <dgm:prSet/>
      <dgm:spPr/>
      <dgm:t>
        <a:bodyPr/>
        <a:lstStyle/>
        <a:p>
          <a:endParaRPr lang="tr-TR"/>
        </a:p>
      </dgm:t>
    </dgm:pt>
    <dgm:pt modelId="{B9531603-6B4A-46B8-A89F-D6D893ADEA22}">
      <dgm:prSet phldrT="[Metin]"/>
      <dgm:spPr/>
      <dgm:t>
        <a:bodyPr/>
        <a:lstStyle/>
        <a:p>
          <a:r>
            <a:rPr lang="tr-TR" dirty="0"/>
            <a:t>1900</a:t>
          </a:r>
        </a:p>
      </dgm:t>
    </dgm:pt>
    <dgm:pt modelId="{876720AA-3354-4446-B299-A72211009E05}" type="parTrans" cxnId="{0121DC3D-974D-42F6-ACA7-14B78128FA7B}">
      <dgm:prSet/>
      <dgm:spPr/>
      <dgm:t>
        <a:bodyPr/>
        <a:lstStyle/>
        <a:p>
          <a:endParaRPr lang="tr-TR"/>
        </a:p>
      </dgm:t>
    </dgm:pt>
    <dgm:pt modelId="{E79E05C5-B511-48E0-9154-EFFFB87D965B}" type="sibTrans" cxnId="{0121DC3D-974D-42F6-ACA7-14B78128FA7B}">
      <dgm:prSet/>
      <dgm:spPr/>
      <dgm:t>
        <a:bodyPr/>
        <a:lstStyle/>
        <a:p>
          <a:endParaRPr lang="tr-TR"/>
        </a:p>
      </dgm:t>
    </dgm:pt>
    <dgm:pt modelId="{05645E6F-76E4-4C9E-BE85-51429ADFAD30}">
      <dgm:prSet phldrT="[Metin]"/>
      <dgm:spPr/>
      <dgm:t>
        <a:bodyPr/>
        <a:lstStyle/>
        <a:p>
          <a:r>
            <a:rPr lang="tr-TR" dirty="0"/>
            <a:t>VACUUM CLEANER</a:t>
          </a:r>
        </a:p>
      </dgm:t>
    </dgm:pt>
    <dgm:pt modelId="{AF3139A9-7E86-4153-97E3-843B4A903C25}" type="parTrans" cxnId="{A323888E-5EC1-4704-91FD-AF2A82997215}">
      <dgm:prSet/>
      <dgm:spPr/>
      <dgm:t>
        <a:bodyPr/>
        <a:lstStyle/>
        <a:p>
          <a:endParaRPr lang="tr-TR"/>
        </a:p>
      </dgm:t>
    </dgm:pt>
    <dgm:pt modelId="{8587CDA8-664C-4173-AD98-26A57F77B865}" type="sibTrans" cxnId="{A323888E-5EC1-4704-91FD-AF2A82997215}">
      <dgm:prSet/>
      <dgm:spPr/>
      <dgm:t>
        <a:bodyPr/>
        <a:lstStyle/>
        <a:p>
          <a:endParaRPr lang="tr-TR"/>
        </a:p>
      </dgm:t>
    </dgm:pt>
    <dgm:pt modelId="{83DC2570-0698-4C41-A558-5CC5F3E4E4BF}">
      <dgm:prSet phldrT="[Metin]"/>
      <dgm:spPr/>
      <dgm:t>
        <a:bodyPr/>
        <a:lstStyle/>
        <a:p>
          <a:r>
            <a:rPr lang="tr-TR" dirty="0"/>
            <a:t>1901</a:t>
          </a:r>
        </a:p>
      </dgm:t>
    </dgm:pt>
    <dgm:pt modelId="{110B0801-DE77-4A30-8AF4-C59CDF94D834}" type="parTrans" cxnId="{823D5382-CB99-4399-8277-1487EC736B7F}">
      <dgm:prSet/>
      <dgm:spPr/>
      <dgm:t>
        <a:bodyPr/>
        <a:lstStyle/>
        <a:p>
          <a:endParaRPr lang="tr-TR"/>
        </a:p>
      </dgm:t>
    </dgm:pt>
    <dgm:pt modelId="{14E84D2F-727C-4338-8A4B-95FA9C5095A2}" type="sibTrans" cxnId="{823D5382-CB99-4399-8277-1487EC736B7F}">
      <dgm:prSet/>
      <dgm:spPr/>
      <dgm:t>
        <a:bodyPr/>
        <a:lstStyle/>
        <a:p>
          <a:endParaRPr lang="tr-TR"/>
        </a:p>
      </dgm:t>
    </dgm:pt>
    <dgm:pt modelId="{9883E596-4D69-446F-8F46-68CE61A713DB}">
      <dgm:prSet phldrT="[Metin]"/>
      <dgm:spPr/>
      <dgm:t>
        <a:bodyPr/>
        <a:lstStyle/>
        <a:p>
          <a:r>
            <a:rPr lang="tr-TR" dirty="0"/>
            <a:t>FIRST AIRCRAFT</a:t>
          </a:r>
        </a:p>
      </dgm:t>
    </dgm:pt>
    <dgm:pt modelId="{0FADB260-E416-4713-8973-A67612FC3342}" type="parTrans" cxnId="{0D3D4F25-7E48-431E-8F5D-C3EBA22E59ED}">
      <dgm:prSet/>
      <dgm:spPr/>
      <dgm:t>
        <a:bodyPr/>
        <a:lstStyle/>
        <a:p>
          <a:endParaRPr lang="tr-TR"/>
        </a:p>
      </dgm:t>
    </dgm:pt>
    <dgm:pt modelId="{F04CE099-4EA1-4797-BF4F-E78EDA8309BF}" type="sibTrans" cxnId="{0D3D4F25-7E48-431E-8F5D-C3EBA22E59ED}">
      <dgm:prSet/>
      <dgm:spPr/>
      <dgm:t>
        <a:bodyPr/>
        <a:lstStyle/>
        <a:p>
          <a:endParaRPr lang="tr-TR"/>
        </a:p>
      </dgm:t>
    </dgm:pt>
    <dgm:pt modelId="{05F9B118-CE60-4AFE-9150-BE2D75C933C4}">
      <dgm:prSet phldrT="[Metin]"/>
      <dgm:spPr/>
      <dgm:t>
        <a:bodyPr/>
        <a:lstStyle/>
        <a:p>
          <a:r>
            <a:rPr lang="tr-TR" dirty="0"/>
            <a:t>1903 WRIGHT BROTHERS</a:t>
          </a:r>
        </a:p>
      </dgm:t>
    </dgm:pt>
    <dgm:pt modelId="{2BBD1DD2-9FC7-4281-B6E5-B66CBC4B532E}" type="parTrans" cxnId="{E71BC8EF-C486-414F-85A6-16B0B330F427}">
      <dgm:prSet/>
      <dgm:spPr/>
      <dgm:t>
        <a:bodyPr/>
        <a:lstStyle/>
        <a:p>
          <a:endParaRPr lang="tr-TR"/>
        </a:p>
      </dgm:t>
    </dgm:pt>
    <dgm:pt modelId="{795179DB-7BB6-4306-AADC-1513CEC4B26B}" type="sibTrans" cxnId="{E71BC8EF-C486-414F-85A6-16B0B330F427}">
      <dgm:prSet/>
      <dgm:spPr/>
      <dgm:t>
        <a:bodyPr/>
        <a:lstStyle/>
        <a:p>
          <a:endParaRPr lang="tr-TR"/>
        </a:p>
      </dgm:t>
    </dgm:pt>
    <dgm:pt modelId="{FC265987-8AF6-4773-88FC-1A74D10370A6}">
      <dgm:prSet phldrT="[Metin]"/>
      <dgm:spPr/>
      <dgm:t>
        <a:bodyPr/>
        <a:lstStyle/>
        <a:p>
          <a:r>
            <a:rPr lang="tr-TR" dirty="0"/>
            <a:t>TANKS</a:t>
          </a:r>
        </a:p>
        <a:p>
          <a:r>
            <a:rPr lang="tr-TR" dirty="0"/>
            <a:t>	1915</a:t>
          </a:r>
        </a:p>
      </dgm:t>
    </dgm:pt>
    <dgm:pt modelId="{2510E847-88C8-4A2F-87A0-DD36C7562B3D}" type="parTrans" cxnId="{8CDF51B6-BAAF-491C-8E31-DA28518CC9E5}">
      <dgm:prSet/>
      <dgm:spPr/>
      <dgm:t>
        <a:bodyPr/>
        <a:lstStyle/>
        <a:p>
          <a:endParaRPr lang="tr-TR"/>
        </a:p>
      </dgm:t>
    </dgm:pt>
    <dgm:pt modelId="{47AC7B4A-2F9B-4F47-A01E-514DD7A26BC5}" type="sibTrans" cxnId="{8CDF51B6-BAAF-491C-8E31-DA28518CC9E5}">
      <dgm:prSet/>
      <dgm:spPr/>
      <dgm:t>
        <a:bodyPr/>
        <a:lstStyle/>
        <a:p>
          <a:endParaRPr lang="tr-TR"/>
        </a:p>
      </dgm:t>
    </dgm:pt>
    <dgm:pt modelId="{635E7FED-34B4-4C24-93B1-4A86211C78D5}">
      <dgm:prSet phldrT="[Metin]"/>
      <dgm:spPr/>
      <dgm:t>
        <a:bodyPr/>
        <a:lstStyle/>
        <a:p>
          <a:r>
            <a:rPr lang="tr-TR" dirty="0"/>
            <a:t>SILICON</a:t>
          </a:r>
        </a:p>
      </dgm:t>
    </dgm:pt>
    <dgm:pt modelId="{E84DF749-1E32-4E26-99FA-12901AD6BAFC}" type="parTrans" cxnId="{369A327D-C4F7-4C28-874D-10D20ADAD237}">
      <dgm:prSet/>
      <dgm:spPr/>
      <dgm:t>
        <a:bodyPr/>
        <a:lstStyle/>
        <a:p>
          <a:endParaRPr lang="tr-TR"/>
        </a:p>
      </dgm:t>
    </dgm:pt>
    <dgm:pt modelId="{397EEA6F-C2C1-40CA-8396-8E3BE053E4EF}" type="sibTrans" cxnId="{369A327D-C4F7-4C28-874D-10D20ADAD237}">
      <dgm:prSet/>
      <dgm:spPr/>
      <dgm:t>
        <a:bodyPr/>
        <a:lstStyle/>
        <a:p>
          <a:endParaRPr lang="tr-TR"/>
        </a:p>
      </dgm:t>
    </dgm:pt>
    <dgm:pt modelId="{AABCA4BE-2F70-420F-AD13-34608504E578}">
      <dgm:prSet phldrT="[Metin]"/>
      <dgm:spPr/>
      <dgm:t>
        <a:bodyPr/>
        <a:lstStyle/>
        <a:p>
          <a:r>
            <a:rPr lang="tr-TR" dirty="0"/>
            <a:t>1916</a:t>
          </a:r>
        </a:p>
      </dgm:t>
    </dgm:pt>
    <dgm:pt modelId="{1E987B92-DAFB-4015-9DCB-AF1D09D6946A}" type="parTrans" cxnId="{CF6804DB-A284-4BFB-A8D2-A1D24A7031F4}">
      <dgm:prSet/>
      <dgm:spPr/>
      <dgm:t>
        <a:bodyPr/>
        <a:lstStyle/>
        <a:p>
          <a:endParaRPr lang="tr-TR"/>
        </a:p>
      </dgm:t>
    </dgm:pt>
    <dgm:pt modelId="{9EB01F0D-4933-434B-81EB-D44030A36AA0}" type="sibTrans" cxnId="{CF6804DB-A284-4BFB-A8D2-A1D24A7031F4}">
      <dgm:prSet/>
      <dgm:spPr/>
      <dgm:t>
        <a:bodyPr/>
        <a:lstStyle/>
        <a:p>
          <a:endParaRPr lang="tr-TR"/>
        </a:p>
      </dgm:t>
    </dgm:pt>
    <dgm:pt modelId="{A436C552-5AA9-4A28-9D89-53E1DE505ED5}">
      <dgm:prSet phldrT="[Metin]"/>
      <dgm:spPr/>
      <dgm:t>
        <a:bodyPr/>
        <a:lstStyle/>
        <a:p>
          <a:r>
            <a:rPr lang="tr-TR" dirty="0"/>
            <a:t>LIQUID FUELED ROCKET</a:t>
          </a:r>
        </a:p>
      </dgm:t>
    </dgm:pt>
    <dgm:pt modelId="{1B9721C6-4E3E-4794-A710-9887247D0954}" type="parTrans" cxnId="{EA0E17D0-82C2-423C-9E8E-AE1EB6810CB4}">
      <dgm:prSet/>
      <dgm:spPr/>
      <dgm:t>
        <a:bodyPr/>
        <a:lstStyle/>
        <a:p>
          <a:endParaRPr lang="tr-TR"/>
        </a:p>
      </dgm:t>
    </dgm:pt>
    <dgm:pt modelId="{0A797389-092D-434D-B08E-88697196C0FA}" type="sibTrans" cxnId="{EA0E17D0-82C2-423C-9E8E-AE1EB6810CB4}">
      <dgm:prSet/>
      <dgm:spPr/>
      <dgm:t>
        <a:bodyPr/>
        <a:lstStyle/>
        <a:p>
          <a:endParaRPr lang="tr-TR"/>
        </a:p>
      </dgm:t>
    </dgm:pt>
    <dgm:pt modelId="{DDD9BB22-2A3F-47ED-91B1-AA4F3BE99A1F}">
      <dgm:prSet phldrT="[Metin]"/>
      <dgm:spPr/>
      <dgm:t>
        <a:bodyPr/>
        <a:lstStyle/>
        <a:p>
          <a:r>
            <a:rPr lang="tr-TR" dirty="0"/>
            <a:t>1926</a:t>
          </a:r>
        </a:p>
      </dgm:t>
    </dgm:pt>
    <dgm:pt modelId="{D72E6D31-9187-42C6-A937-4BADE5FE06C6}" type="parTrans" cxnId="{17018AFF-7E45-41D1-9C94-9A50037F2682}">
      <dgm:prSet/>
      <dgm:spPr/>
      <dgm:t>
        <a:bodyPr/>
        <a:lstStyle/>
        <a:p>
          <a:endParaRPr lang="tr-TR"/>
        </a:p>
      </dgm:t>
    </dgm:pt>
    <dgm:pt modelId="{A48965A6-D050-48B7-AE1B-84EB465529EF}" type="sibTrans" cxnId="{17018AFF-7E45-41D1-9C94-9A50037F2682}">
      <dgm:prSet/>
      <dgm:spPr/>
      <dgm:t>
        <a:bodyPr/>
        <a:lstStyle/>
        <a:p>
          <a:endParaRPr lang="tr-TR"/>
        </a:p>
      </dgm:t>
    </dgm:pt>
    <dgm:pt modelId="{BA2876DF-1825-4AB6-86B8-6AF65891EA99}">
      <dgm:prSet phldrT="[Metin]"/>
      <dgm:spPr/>
      <dgm:t>
        <a:bodyPr/>
        <a:lstStyle/>
        <a:p>
          <a:r>
            <a:rPr lang="tr-TR" dirty="0"/>
            <a:t>PENICILIN</a:t>
          </a:r>
        </a:p>
      </dgm:t>
    </dgm:pt>
    <dgm:pt modelId="{3BB983C4-C733-4F90-9D50-763351362DDC}" type="parTrans" cxnId="{84EEF0A2-5A58-44B6-ABD0-57433A7661F2}">
      <dgm:prSet/>
      <dgm:spPr/>
      <dgm:t>
        <a:bodyPr/>
        <a:lstStyle/>
        <a:p>
          <a:endParaRPr lang="tr-TR"/>
        </a:p>
      </dgm:t>
    </dgm:pt>
    <dgm:pt modelId="{809DFADF-D445-4028-98E4-DBC85673CB2F}" type="sibTrans" cxnId="{84EEF0A2-5A58-44B6-ABD0-57433A7661F2}">
      <dgm:prSet/>
      <dgm:spPr/>
      <dgm:t>
        <a:bodyPr/>
        <a:lstStyle/>
        <a:p>
          <a:endParaRPr lang="tr-TR"/>
        </a:p>
      </dgm:t>
    </dgm:pt>
    <dgm:pt modelId="{64CB7A98-8997-441E-B720-FDB803FF59BA}">
      <dgm:prSet phldrT="[Metin]"/>
      <dgm:spPr/>
      <dgm:t>
        <a:bodyPr/>
        <a:lstStyle/>
        <a:p>
          <a:r>
            <a:rPr lang="tr-TR" dirty="0"/>
            <a:t>1928</a:t>
          </a:r>
        </a:p>
      </dgm:t>
    </dgm:pt>
    <dgm:pt modelId="{611B0E23-5818-4B7D-B8C8-23FEB5410997}" type="parTrans" cxnId="{F65E3F11-04DD-4149-960C-2D0A75DCF882}">
      <dgm:prSet/>
      <dgm:spPr/>
      <dgm:t>
        <a:bodyPr/>
        <a:lstStyle/>
        <a:p>
          <a:endParaRPr lang="tr-TR"/>
        </a:p>
      </dgm:t>
    </dgm:pt>
    <dgm:pt modelId="{9FAC0351-E5CF-48D5-B6B2-09ADDA8DC322}" type="sibTrans" cxnId="{F65E3F11-04DD-4149-960C-2D0A75DCF882}">
      <dgm:prSet/>
      <dgm:spPr/>
      <dgm:t>
        <a:bodyPr/>
        <a:lstStyle/>
        <a:p>
          <a:endParaRPr lang="tr-TR"/>
        </a:p>
      </dgm:t>
    </dgm:pt>
    <dgm:pt modelId="{3E92946D-6DBE-4C96-92E6-5F9E32DA5F09}">
      <dgm:prSet phldrT="[Metin]"/>
      <dgm:spPr/>
      <dgm:t>
        <a:bodyPr/>
        <a:lstStyle/>
        <a:p>
          <a:r>
            <a:rPr lang="tr-TR" dirty="0"/>
            <a:t>TELEVISION</a:t>
          </a:r>
        </a:p>
      </dgm:t>
    </dgm:pt>
    <dgm:pt modelId="{CE9EB34C-0E78-4E5B-85AB-B9AB211E2676}" type="parTrans" cxnId="{38F3C909-A6E3-4140-BB75-E13689F0844D}">
      <dgm:prSet/>
      <dgm:spPr/>
      <dgm:t>
        <a:bodyPr/>
        <a:lstStyle/>
        <a:p>
          <a:endParaRPr lang="tr-TR"/>
        </a:p>
      </dgm:t>
    </dgm:pt>
    <dgm:pt modelId="{5BC78CA0-3088-4FC0-9856-D4C6ADDF15CC}" type="sibTrans" cxnId="{38F3C909-A6E3-4140-BB75-E13689F0844D}">
      <dgm:prSet/>
      <dgm:spPr/>
      <dgm:t>
        <a:bodyPr/>
        <a:lstStyle/>
        <a:p>
          <a:endParaRPr lang="tr-TR"/>
        </a:p>
      </dgm:t>
    </dgm:pt>
    <dgm:pt modelId="{578F1AA9-3EB0-43EE-AE27-748B18E00BDA}">
      <dgm:prSet phldrT="[Metin]"/>
      <dgm:spPr/>
      <dgm:t>
        <a:bodyPr/>
        <a:lstStyle/>
        <a:p>
          <a:r>
            <a:rPr lang="tr-TR" dirty="0"/>
            <a:t>1928</a:t>
          </a:r>
        </a:p>
      </dgm:t>
    </dgm:pt>
    <dgm:pt modelId="{24585DBC-F0C3-406B-B045-8245C08C9783}" type="parTrans" cxnId="{50E04890-A9DE-430A-857E-C6F3E031FFE9}">
      <dgm:prSet/>
      <dgm:spPr/>
      <dgm:t>
        <a:bodyPr/>
        <a:lstStyle/>
        <a:p>
          <a:endParaRPr lang="tr-TR"/>
        </a:p>
      </dgm:t>
    </dgm:pt>
    <dgm:pt modelId="{97803242-709F-4931-961C-D0A6FFA9F569}" type="sibTrans" cxnId="{50E04890-A9DE-430A-857E-C6F3E031FFE9}">
      <dgm:prSet/>
      <dgm:spPr/>
      <dgm:t>
        <a:bodyPr/>
        <a:lstStyle/>
        <a:p>
          <a:endParaRPr lang="tr-TR"/>
        </a:p>
      </dgm:t>
    </dgm:pt>
    <dgm:pt modelId="{0CA46E7F-596F-4C02-AC34-EEBC107CCBCA}">
      <dgm:prSet phldrT="[Metin]"/>
      <dgm:spPr/>
      <dgm:t>
        <a:bodyPr/>
        <a:lstStyle/>
        <a:p>
          <a:r>
            <a:rPr lang="tr-TR" dirty="0"/>
            <a:t>ELECTRON MICROSCOPE</a:t>
          </a:r>
        </a:p>
      </dgm:t>
    </dgm:pt>
    <dgm:pt modelId="{DF6B88F4-1BCB-42FA-B9A2-84118C95C587}" type="parTrans" cxnId="{C8B7ACED-05AB-4D72-87B0-9906F8FA14C5}">
      <dgm:prSet/>
      <dgm:spPr/>
      <dgm:t>
        <a:bodyPr/>
        <a:lstStyle/>
        <a:p>
          <a:endParaRPr lang="tr-TR"/>
        </a:p>
      </dgm:t>
    </dgm:pt>
    <dgm:pt modelId="{C89BF7BC-F5FE-4A94-BB49-B79CFBE5F03F}" type="sibTrans" cxnId="{C8B7ACED-05AB-4D72-87B0-9906F8FA14C5}">
      <dgm:prSet/>
      <dgm:spPr/>
      <dgm:t>
        <a:bodyPr/>
        <a:lstStyle/>
        <a:p>
          <a:endParaRPr lang="tr-TR"/>
        </a:p>
      </dgm:t>
    </dgm:pt>
    <dgm:pt modelId="{C5D3B0E0-B1D2-48AE-A0B0-FE36E3E2D9D3}">
      <dgm:prSet phldrT="[Metin]"/>
      <dgm:spPr/>
      <dgm:t>
        <a:bodyPr/>
        <a:lstStyle/>
        <a:p>
          <a:r>
            <a:rPr lang="tr-TR" dirty="0"/>
            <a:t>1931</a:t>
          </a:r>
        </a:p>
      </dgm:t>
    </dgm:pt>
    <dgm:pt modelId="{5E1FEC79-6B8F-4502-99CD-81CF7C786F99}" type="parTrans" cxnId="{07A09AC4-2059-42CB-AEB6-65AEB67BEBA0}">
      <dgm:prSet/>
      <dgm:spPr/>
      <dgm:t>
        <a:bodyPr/>
        <a:lstStyle/>
        <a:p>
          <a:endParaRPr lang="tr-TR"/>
        </a:p>
      </dgm:t>
    </dgm:pt>
    <dgm:pt modelId="{2A132EE7-8C06-4453-8C72-05E7006997B5}" type="sibTrans" cxnId="{07A09AC4-2059-42CB-AEB6-65AEB67BEBA0}">
      <dgm:prSet/>
      <dgm:spPr/>
      <dgm:t>
        <a:bodyPr/>
        <a:lstStyle/>
        <a:p>
          <a:endParaRPr lang="tr-TR"/>
        </a:p>
      </dgm:t>
    </dgm:pt>
    <dgm:pt modelId="{E9DF5661-20CD-485F-97F4-CB9A81C5022E}">
      <dgm:prSet phldrT="[Metin]"/>
      <dgm:spPr/>
      <dgm:t>
        <a:bodyPr/>
        <a:lstStyle/>
        <a:p>
          <a:r>
            <a:rPr lang="tr-TR" dirty="0"/>
            <a:t>COMPUTER</a:t>
          </a:r>
        </a:p>
      </dgm:t>
    </dgm:pt>
    <dgm:pt modelId="{3EE7CAC7-8D36-487D-93D1-FDC5B52D449F}" type="parTrans" cxnId="{1667DFD2-4BEA-4D34-94E8-59073FEBA34A}">
      <dgm:prSet/>
      <dgm:spPr/>
      <dgm:t>
        <a:bodyPr/>
        <a:lstStyle/>
        <a:p>
          <a:endParaRPr lang="tr-TR"/>
        </a:p>
      </dgm:t>
    </dgm:pt>
    <dgm:pt modelId="{74541F36-57A5-46F5-8A8F-1331DF76BFFA}" type="sibTrans" cxnId="{1667DFD2-4BEA-4D34-94E8-59073FEBA34A}">
      <dgm:prSet/>
      <dgm:spPr/>
      <dgm:t>
        <a:bodyPr/>
        <a:lstStyle/>
        <a:p>
          <a:endParaRPr lang="tr-TR"/>
        </a:p>
      </dgm:t>
    </dgm:pt>
    <dgm:pt modelId="{FDE54F34-785B-4AEA-9293-2F760F147856}">
      <dgm:prSet phldrT="[Metin]"/>
      <dgm:spPr/>
      <dgm:t>
        <a:bodyPr/>
        <a:lstStyle/>
        <a:p>
          <a:r>
            <a:rPr lang="tr-TR" dirty="0"/>
            <a:t>1938</a:t>
          </a:r>
        </a:p>
      </dgm:t>
    </dgm:pt>
    <dgm:pt modelId="{8E1367D3-7E2D-4070-92C7-FDAB742CFD2F}" type="parTrans" cxnId="{BA29BF65-F793-42A6-8E06-D29CDB78F9AB}">
      <dgm:prSet/>
      <dgm:spPr/>
      <dgm:t>
        <a:bodyPr/>
        <a:lstStyle/>
        <a:p>
          <a:endParaRPr lang="tr-TR"/>
        </a:p>
      </dgm:t>
    </dgm:pt>
    <dgm:pt modelId="{F018CA34-38DF-4D16-A200-C7DCABFB2436}" type="sibTrans" cxnId="{BA29BF65-F793-42A6-8E06-D29CDB78F9AB}">
      <dgm:prSet/>
      <dgm:spPr/>
      <dgm:t>
        <a:bodyPr/>
        <a:lstStyle/>
        <a:p>
          <a:endParaRPr lang="tr-TR"/>
        </a:p>
      </dgm:t>
    </dgm:pt>
    <dgm:pt modelId="{EA25A725-8271-485E-B886-801AF37D7160}">
      <dgm:prSet phldrT="[Metin]"/>
      <dgm:spPr/>
      <dgm:t>
        <a:bodyPr/>
        <a:lstStyle/>
        <a:p>
          <a:r>
            <a:rPr lang="tr-TR" dirty="0"/>
            <a:t>NUCLEAR FISSION</a:t>
          </a:r>
        </a:p>
      </dgm:t>
    </dgm:pt>
    <dgm:pt modelId="{F7E2E1EF-50FB-4AAF-81E2-47EBC71E4BF4}" type="parTrans" cxnId="{48B2BA5E-6272-498E-9C61-F44DD5E1FC9D}">
      <dgm:prSet/>
      <dgm:spPr/>
      <dgm:t>
        <a:bodyPr/>
        <a:lstStyle/>
        <a:p>
          <a:endParaRPr lang="tr-TR"/>
        </a:p>
      </dgm:t>
    </dgm:pt>
    <dgm:pt modelId="{B1568318-F298-4EDD-9CAB-26B62F13A4A5}" type="sibTrans" cxnId="{48B2BA5E-6272-498E-9C61-F44DD5E1FC9D}">
      <dgm:prSet/>
      <dgm:spPr/>
      <dgm:t>
        <a:bodyPr/>
        <a:lstStyle/>
        <a:p>
          <a:endParaRPr lang="tr-TR"/>
        </a:p>
      </dgm:t>
    </dgm:pt>
    <dgm:pt modelId="{F8A40C74-4446-4591-9C23-4FD2A35EA79F}">
      <dgm:prSet phldrT="[Metin]"/>
      <dgm:spPr/>
      <dgm:t>
        <a:bodyPr/>
        <a:lstStyle/>
        <a:p>
          <a:r>
            <a:rPr lang="tr-TR" dirty="0"/>
            <a:t>1938</a:t>
          </a:r>
        </a:p>
      </dgm:t>
    </dgm:pt>
    <dgm:pt modelId="{B658A07D-D13D-4846-AEE4-ECBF7F5494E6}" type="parTrans" cxnId="{4A84282D-C05D-4015-B608-FFBAF829F311}">
      <dgm:prSet/>
      <dgm:spPr/>
      <dgm:t>
        <a:bodyPr/>
        <a:lstStyle/>
        <a:p>
          <a:endParaRPr lang="tr-TR"/>
        </a:p>
      </dgm:t>
    </dgm:pt>
    <dgm:pt modelId="{F3C347C1-C7C0-430F-8575-7BE915C11BB9}" type="sibTrans" cxnId="{4A84282D-C05D-4015-B608-FFBAF829F311}">
      <dgm:prSet/>
      <dgm:spPr/>
      <dgm:t>
        <a:bodyPr/>
        <a:lstStyle/>
        <a:p>
          <a:endParaRPr lang="tr-TR"/>
        </a:p>
      </dgm:t>
    </dgm:pt>
    <dgm:pt modelId="{5E7399B1-2B67-430E-A12A-F9448C04681F}">
      <dgm:prSet phldrT="[Metin]"/>
      <dgm:spPr/>
      <dgm:t>
        <a:bodyPr/>
        <a:lstStyle/>
        <a:p>
          <a:r>
            <a:rPr lang="tr-TR" dirty="0"/>
            <a:t>BALLISTIC MISSILE</a:t>
          </a:r>
        </a:p>
        <a:p>
          <a:r>
            <a:rPr lang="tr-TR" dirty="0"/>
            <a:t>	1942 NAZI</a:t>
          </a:r>
        </a:p>
      </dgm:t>
    </dgm:pt>
    <dgm:pt modelId="{A698CD64-729C-4C9A-A33A-EBF285CCB1C7}" type="parTrans" cxnId="{305D784B-2EC5-4F0C-A24A-2D1AC34019B9}">
      <dgm:prSet/>
      <dgm:spPr/>
      <dgm:t>
        <a:bodyPr/>
        <a:lstStyle/>
        <a:p>
          <a:endParaRPr lang="tr-TR"/>
        </a:p>
      </dgm:t>
    </dgm:pt>
    <dgm:pt modelId="{BE6E72D0-E9DA-437C-9F7B-C219F4BCC09E}" type="sibTrans" cxnId="{305D784B-2EC5-4F0C-A24A-2D1AC34019B9}">
      <dgm:prSet/>
      <dgm:spPr/>
      <dgm:t>
        <a:bodyPr/>
        <a:lstStyle/>
        <a:p>
          <a:endParaRPr lang="tr-TR"/>
        </a:p>
      </dgm:t>
    </dgm:pt>
    <dgm:pt modelId="{895C8AF3-440D-4DC7-862B-2F12EC097F39}">
      <dgm:prSet phldrT="[Metin]"/>
      <dgm:spPr/>
      <dgm:t>
        <a:bodyPr/>
        <a:lstStyle/>
        <a:p>
          <a:r>
            <a:rPr lang="tr-TR" dirty="0"/>
            <a:t>ATOMIC BOMB</a:t>
          </a:r>
        </a:p>
      </dgm:t>
    </dgm:pt>
    <dgm:pt modelId="{CC71688D-1D44-498A-98B0-FF7FBB7C0494}" type="parTrans" cxnId="{4B99A771-51CE-479C-A2A8-96F039E89326}">
      <dgm:prSet/>
      <dgm:spPr/>
      <dgm:t>
        <a:bodyPr/>
        <a:lstStyle/>
        <a:p>
          <a:endParaRPr lang="tr-TR"/>
        </a:p>
      </dgm:t>
    </dgm:pt>
    <dgm:pt modelId="{4622E902-ABF3-4402-807D-7D172F728171}" type="sibTrans" cxnId="{4B99A771-51CE-479C-A2A8-96F039E89326}">
      <dgm:prSet/>
      <dgm:spPr/>
      <dgm:t>
        <a:bodyPr/>
        <a:lstStyle/>
        <a:p>
          <a:endParaRPr lang="tr-TR"/>
        </a:p>
      </dgm:t>
    </dgm:pt>
    <dgm:pt modelId="{45092EFB-729F-4C73-BE24-E536D883C265}">
      <dgm:prSet phldrT="[Metin]"/>
      <dgm:spPr/>
      <dgm:t>
        <a:bodyPr/>
        <a:lstStyle/>
        <a:p>
          <a:r>
            <a:rPr lang="tr-TR" dirty="0"/>
            <a:t>1945</a:t>
          </a:r>
        </a:p>
      </dgm:t>
    </dgm:pt>
    <dgm:pt modelId="{7978364D-6B4C-462F-BF6E-40526646D688}" type="parTrans" cxnId="{946F59D7-3BE2-495A-B048-59AD1D5659CE}">
      <dgm:prSet/>
      <dgm:spPr/>
      <dgm:t>
        <a:bodyPr/>
        <a:lstStyle/>
        <a:p>
          <a:endParaRPr lang="tr-TR"/>
        </a:p>
      </dgm:t>
    </dgm:pt>
    <dgm:pt modelId="{35FF2C26-5411-440D-99A4-4F97D47FCE02}" type="sibTrans" cxnId="{946F59D7-3BE2-495A-B048-59AD1D5659CE}">
      <dgm:prSet/>
      <dgm:spPr/>
      <dgm:t>
        <a:bodyPr/>
        <a:lstStyle/>
        <a:p>
          <a:endParaRPr lang="tr-TR"/>
        </a:p>
      </dgm:t>
    </dgm:pt>
    <dgm:pt modelId="{124F0EB1-5640-4D41-82F9-786AC7B0B44F}">
      <dgm:prSet phldrT="[Metin]"/>
      <dgm:spPr/>
      <dgm:t>
        <a:bodyPr/>
        <a:lstStyle/>
        <a:p>
          <a:r>
            <a:rPr lang="tr-TR" dirty="0"/>
            <a:t>HIGH PRESSURE LIQUID EXTRACTION</a:t>
          </a:r>
        </a:p>
      </dgm:t>
    </dgm:pt>
    <dgm:pt modelId="{9222B8C1-FE3E-4282-BD81-801BC3A64513}" type="parTrans" cxnId="{C0084A08-34F0-41BB-8B03-104221C94426}">
      <dgm:prSet/>
      <dgm:spPr/>
      <dgm:t>
        <a:bodyPr/>
        <a:lstStyle/>
        <a:p>
          <a:endParaRPr lang="tr-TR"/>
        </a:p>
      </dgm:t>
    </dgm:pt>
    <dgm:pt modelId="{96693EE1-C1D4-4D84-8663-57BBA3611DA0}" type="sibTrans" cxnId="{C0084A08-34F0-41BB-8B03-104221C94426}">
      <dgm:prSet/>
      <dgm:spPr/>
      <dgm:t>
        <a:bodyPr/>
        <a:lstStyle/>
        <a:p>
          <a:endParaRPr lang="tr-TR"/>
        </a:p>
      </dgm:t>
    </dgm:pt>
    <dgm:pt modelId="{C4E3556B-834E-44D8-BD48-C52962FAB7AD}">
      <dgm:prSet phldrT="[Metin]"/>
      <dgm:spPr/>
      <dgm:t>
        <a:bodyPr/>
        <a:lstStyle/>
        <a:p>
          <a:r>
            <a:rPr lang="tr-TR" dirty="0"/>
            <a:t>1947</a:t>
          </a:r>
        </a:p>
      </dgm:t>
    </dgm:pt>
    <dgm:pt modelId="{AC55D39E-506E-4760-A03C-9CA5CA1CE8D8}" type="parTrans" cxnId="{A87A9A81-4614-4C5C-BEF6-CA4FEAF368D1}">
      <dgm:prSet/>
      <dgm:spPr/>
      <dgm:t>
        <a:bodyPr/>
        <a:lstStyle/>
        <a:p>
          <a:endParaRPr lang="tr-TR"/>
        </a:p>
      </dgm:t>
    </dgm:pt>
    <dgm:pt modelId="{ECBAC867-734A-4B29-83CC-F0DD91BADF1F}" type="sibTrans" cxnId="{A87A9A81-4614-4C5C-BEF6-CA4FEAF368D1}">
      <dgm:prSet/>
      <dgm:spPr/>
      <dgm:t>
        <a:bodyPr/>
        <a:lstStyle/>
        <a:p>
          <a:endParaRPr lang="tr-TR"/>
        </a:p>
      </dgm:t>
    </dgm:pt>
    <dgm:pt modelId="{C9FEA306-3E87-4C1C-9592-7FDCC38BCE0F}">
      <dgm:prSet phldrT="[Metin]"/>
      <dgm:spPr/>
      <dgm:t>
        <a:bodyPr/>
        <a:lstStyle/>
        <a:p>
          <a:r>
            <a:rPr lang="tr-TR" dirty="0"/>
            <a:t>TRANSISTOR</a:t>
          </a:r>
        </a:p>
      </dgm:t>
    </dgm:pt>
    <dgm:pt modelId="{80B7CEA3-5215-471A-AED3-0F7325675B3C}" type="parTrans" cxnId="{C15365B9-06E4-4683-960F-C1570E526E49}">
      <dgm:prSet/>
      <dgm:spPr/>
      <dgm:t>
        <a:bodyPr/>
        <a:lstStyle/>
        <a:p>
          <a:endParaRPr lang="tr-TR"/>
        </a:p>
      </dgm:t>
    </dgm:pt>
    <dgm:pt modelId="{45938C27-3204-4F0B-84BD-D38DECFD5E11}" type="sibTrans" cxnId="{C15365B9-06E4-4683-960F-C1570E526E49}">
      <dgm:prSet/>
      <dgm:spPr/>
      <dgm:t>
        <a:bodyPr/>
        <a:lstStyle/>
        <a:p>
          <a:endParaRPr lang="tr-TR"/>
        </a:p>
      </dgm:t>
    </dgm:pt>
    <dgm:pt modelId="{C0D19708-31BE-47A1-9FD6-13268A545617}">
      <dgm:prSet phldrT="[Metin]"/>
      <dgm:spPr/>
      <dgm:t>
        <a:bodyPr/>
        <a:lstStyle/>
        <a:p>
          <a:r>
            <a:rPr lang="tr-TR" dirty="0"/>
            <a:t>1947</a:t>
          </a:r>
        </a:p>
      </dgm:t>
    </dgm:pt>
    <dgm:pt modelId="{EF7F95FE-F9F8-4C56-BE8A-80C2CD50987E}" type="parTrans" cxnId="{23B7F7E2-B738-4707-AFDF-8B5C5DA7DB1B}">
      <dgm:prSet/>
      <dgm:spPr/>
      <dgm:t>
        <a:bodyPr/>
        <a:lstStyle/>
        <a:p>
          <a:endParaRPr lang="tr-TR"/>
        </a:p>
      </dgm:t>
    </dgm:pt>
    <dgm:pt modelId="{56747994-366A-42EF-8B01-611D4EAA0BD2}" type="sibTrans" cxnId="{23B7F7E2-B738-4707-AFDF-8B5C5DA7DB1B}">
      <dgm:prSet/>
      <dgm:spPr/>
      <dgm:t>
        <a:bodyPr/>
        <a:lstStyle/>
        <a:p>
          <a:endParaRPr lang="tr-TR"/>
        </a:p>
      </dgm:t>
    </dgm:pt>
    <dgm:pt modelId="{2E9B6CFE-81E1-4070-8A1F-BD48AE2B1C3D}">
      <dgm:prSet phldrT="[Metin]"/>
      <dgm:spPr/>
      <dgm:t>
        <a:bodyPr/>
        <a:lstStyle/>
        <a:p>
          <a:r>
            <a:rPr lang="tr-TR" dirty="0"/>
            <a:t>BERTIE THE BRAIN</a:t>
          </a:r>
        </a:p>
      </dgm:t>
    </dgm:pt>
    <dgm:pt modelId="{B1AB52EB-E54A-4D48-8C2D-3DC8D9A6102B}" type="parTrans" cxnId="{98F8A963-803E-48D7-A55C-6DCC2C1D45C1}">
      <dgm:prSet/>
      <dgm:spPr/>
      <dgm:t>
        <a:bodyPr/>
        <a:lstStyle/>
        <a:p>
          <a:endParaRPr lang="tr-TR"/>
        </a:p>
      </dgm:t>
    </dgm:pt>
    <dgm:pt modelId="{971BCB1D-4F05-40F6-96C4-8AEAB6F794DC}" type="sibTrans" cxnId="{98F8A963-803E-48D7-A55C-6DCC2C1D45C1}">
      <dgm:prSet/>
      <dgm:spPr/>
      <dgm:t>
        <a:bodyPr/>
        <a:lstStyle/>
        <a:p>
          <a:endParaRPr lang="tr-TR"/>
        </a:p>
      </dgm:t>
    </dgm:pt>
    <dgm:pt modelId="{3FCEC2A9-60B5-4F04-AD5D-ED63E8F4984E}">
      <dgm:prSet phldrT="[Metin]"/>
      <dgm:spPr/>
      <dgm:t>
        <a:bodyPr/>
        <a:lstStyle/>
        <a:p>
          <a:r>
            <a:rPr lang="tr-TR" dirty="0"/>
            <a:t>1950 FIRST VIDEO GAME</a:t>
          </a:r>
        </a:p>
      </dgm:t>
    </dgm:pt>
    <dgm:pt modelId="{1CD1108A-67AE-4FF7-8FF0-5215A8140761}" type="parTrans" cxnId="{9E8B3050-929E-40C5-8C45-ACA8D027599E}">
      <dgm:prSet/>
      <dgm:spPr/>
      <dgm:t>
        <a:bodyPr/>
        <a:lstStyle/>
        <a:p>
          <a:endParaRPr lang="tr-TR"/>
        </a:p>
      </dgm:t>
    </dgm:pt>
    <dgm:pt modelId="{CC59AACE-FB83-4021-BDE4-469F7FAD42A1}" type="sibTrans" cxnId="{9E8B3050-929E-40C5-8C45-ACA8D027599E}">
      <dgm:prSet/>
      <dgm:spPr/>
      <dgm:t>
        <a:bodyPr/>
        <a:lstStyle/>
        <a:p>
          <a:endParaRPr lang="tr-TR"/>
        </a:p>
      </dgm:t>
    </dgm:pt>
    <dgm:pt modelId="{50FB88FD-F876-4C87-BAE7-C5C22F75E901}">
      <dgm:prSet phldrT="[Metin]"/>
      <dgm:spPr/>
      <dgm:t>
        <a:bodyPr/>
        <a:lstStyle/>
        <a:p>
          <a:r>
            <a:rPr lang="tr-TR" dirty="0"/>
            <a:t>NUCLEAR POWER</a:t>
          </a:r>
        </a:p>
      </dgm:t>
    </dgm:pt>
    <dgm:pt modelId="{86A46E7E-8940-498A-8BF5-66B684477D28}" type="parTrans" cxnId="{960F798D-A34C-4CEE-9A4E-0A8772ACA2ED}">
      <dgm:prSet/>
      <dgm:spPr/>
      <dgm:t>
        <a:bodyPr/>
        <a:lstStyle/>
        <a:p>
          <a:endParaRPr lang="tr-TR"/>
        </a:p>
      </dgm:t>
    </dgm:pt>
    <dgm:pt modelId="{C635D779-35BA-4ECF-8EED-AE925D3B808E}" type="sibTrans" cxnId="{960F798D-A34C-4CEE-9A4E-0A8772ACA2ED}">
      <dgm:prSet/>
      <dgm:spPr/>
      <dgm:t>
        <a:bodyPr/>
        <a:lstStyle/>
        <a:p>
          <a:endParaRPr lang="tr-TR"/>
        </a:p>
      </dgm:t>
    </dgm:pt>
    <dgm:pt modelId="{8B319CF3-1FDB-4C89-85E9-2D70545A1BF0}">
      <dgm:prSet phldrT="[Metin]"/>
      <dgm:spPr/>
      <dgm:t>
        <a:bodyPr/>
        <a:lstStyle/>
        <a:p>
          <a:r>
            <a:rPr lang="tr-TR" dirty="0"/>
            <a:t>1952</a:t>
          </a:r>
        </a:p>
      </dgm:t>
    </dgm:pt>
    <dgm:pt modelId="{95BE5455-7413-44C6-B954-2C29F52C8001}" type="parTrans" cxnId="{113B5BE3-0319-4C10-A5C8-C88E26890799}">
      <dgm:prSet/>
      <dgm:spPr/>
      <dgm:t>
        <a:bodyPr/>
        <a:lstStyle/>
        <a:p>
          <a:endParaRPr lang="tr-TR"/>
        </a:p>
      </dgm:t>
    </dgm:pt>
    <dgm:pt modelId="{2663C96B-D426-47B2-9893-7849290B8E0E}" type="sibTrans" cxnId="{113B5BE3-0319-4C10-A5C8-C88E26890799}">
      <dgm:prSet/>
      <dgm:spPr/>
      <dgm:t>
        <a:bodyPr/>
        <a:lstStyle/>
        <a:p>
          <a:endParaRPr lang="tr-TR"/>
        </a:p>
      </dgm:t>
    </dgm:pt>
    <dgm:pt modelId="{0988A216-7872-4BE1-93D8-3A576F150274}">
      <dgm:prSet phldrT="[Metin]"/>
      <dgm:spPr/>
      <dgm:t>
        <a:bodyPr/>
        <a:lstStyle/>
        <a:p>
          <a:r>
            <a:rPr lang="tr-TR" dirty="0"/>
            <a:t>HYDROGEN BOMB</a:t>
          </a:r>
        </a:p>
      </dgm:t>
    </dgm:pt>
    <dgm:pt modelId="{451BDF01-3D94-497B-9966-7C8F66334D37}" type="parTrans" cxnId="{E776E864-D381-40F2-9D5F-E679D5AB3E75}">
      <dgm:prSet/>
      <dgm:spPr/>
      <dgm:t>
        <a:bodyPr/>
        <a:lstStyle/>
        <a:p>
          <a:endParaRPr lang="tr-TR"/>
        </a:p>
      </dgm:t>
    </dgm:pt>
    <dgm:pt modelId="{0731B2F3-6823-49ED-9C5A-160481BF820F}" type="sibTrans" cxnId="{E776E864-D381-40F2-9D5F-E679D5AB3E75}">
      <dgm:prSet/>
      <dgm:spPr/>
      <dgm:t>
        <a:bodyPr/>
        <a:lstStyle/>
        <a:p>
          <a:endParaRPr lang="tr-TR"/>
        </a:p>
      </dgm:t>
    </dgm:pt>
    <dgm:pt modelId="{BE3C7EAC-8B1D-4B2B-8CF0-063A0D6E622D}">
      <dgm:prSet phldrT="[Metin]"/>
      <dgm:spPr/>
      <dgm:t>
        <a:bodyPr/>
        <a:lstStyle/>
        <a:p>
          <a:r>
            <a:rPr lang="tr-TR" dirty="0"/>
            <a:t>1952</a:t>
          </a:r>
        </a:p>
      </dgm:t>
    </dgm:pt>
    <dgm:pt modelId="{A04C27BA-0E10-4C5F-8B2B-36550A9EEEC9}" type="parTrans" cxnId="{28C8E55E-6B28-4A06-8BF7-4750FFD25F7E}">
      <dgm:prSet/>
      <dgm:spPr/>
      <dgm:t>
        <a:bodyPr/>
        <a:lstStyle/>
        <a:p>
          <a:endParaRPr lang="tr-TR"/>
        </a:p>
      </dgm:t>
    </dgm:pt>
    <dgm:pt modelId="{D6499171-B831-4146-8149-F3CEC5D59687}" type="sibTrans" cxnId="{28C8E55E-6B28-4A06-8BF7-4750FFD25F7E}">
      <dgm:prSet/>
      <dgm:spPr/>
      <dgm:t>
        <a:bodyPr/>
        <a:lstStyle/>
        <a:p>
          <a:endParaRPr lang="tr-TR"/>
        </a:p>
      </dgm:t>
    </dgm:pt>
    <dgm:pt modelId="{145440CE-3125-4186-8C6D-7D0C6ECBA001}">
      <dgm:prSet phldrT="[Metin]"/>
      <dgm:spPr/>
      <dgm:t>
        <a:bodyPr/>
        <a:lstStyle/>
        <a:p>
          <a:r>
            <a:rPr lang="tr-TR" dirty="0"/>
            <a:t>VİDEO TAPE RECORDER</a:t>
          </a:r>
        </a:p>
      </dgm:t>
    </dgm:pt>
    <dgm:pt modelId="{06DC26D8-59E4-4767-B7C4-C4DD284B6C2B}" type="parTrans" cxnId="{365A06A3-3386-46E7-9B8C-010B89487F75}">
      <dgm:prSet/>
      <dgm:spPr/>
      <dgm:t>
        <a:bodyPr/>
        <a:lstStyle/>
        <a:p>
          <a:endParaRPr lang="tr-TR"/>
        </a:p>
      </dgm:t>
    </dgm:pt>
    <dgm:pt modelId="{D985D6BC-AE36-4B5D-80E5-92428C9C58F3}" type="sibTrans" cxnId="{365A06A3-3386-46E7-9B8C-010B89487F75}">
      <dgm:prSet/>
      <dgm:spPr/>
      <dgm:t>
        <a:bodyPr/>
        <a:lstStyle/>
        <a:p>
          <a:endParaRPr lang="tr-TR"/>
        </a:p>
      </dgm:t>
    </dgm:pt>
    <dgm:pt modelId="{600A5451-A068-4A41-9DB3-4FDBB2E1EB06}">
      <dgm:prSet phldrT="[Metin]"/>
      <dgm:spPr/>
      <dgm:t>
        <a:bodyPr/>
        <a:lstStyle/>
        <a:p>
          <a:r>
            <a:rPr lang="tr-TR" dirty="0"/>
            <a:t>1953</a:t>
          </a:r>
        </a:p>
      </dgm:t>
    </dgm:pt>
    <dgm:pt modelId="{DB120D93-A815-495F-8C90-4A026A042CC1}" type="parTrans" cxnId="{F713A89D-7B11-4BF0-A06F-72BB2F076EEB}">
      <dgm:prSet/>
      <dgm:spPr/>
      <dgm:t>
        <a:bodyPr/>
        <a:lstStyle/>
        <a:p>
          <a:endParaRPr lang="tr-TR"/>
        </a:p>
      </dgm:t>
    </dgm:pt>
    <dgm:pt modelId="{1920DE8B-00F2-4EFC-B66E-D8857678699F}" type="sibTrans" cxnId="{F713A89D-7B11-4BF0-A06F-72BB2F076EEB}">
      <dgm:prSet/>
      <dgm:spPr/>
      <dgm:t>
        <a:bodyPr/>
        <a:lstStyle/>
        <a:p>
          <a:endParaRPr lang="tr-TR"/>
        </a:p>
      </dgm:t>
    </dgm:pt>
    <dgm:pt modelId="{738973C2-15AC-4606-8D80-9B8915BC2525}">
      <dgm:prSet phldrT="[Metin]"/>
      <dgm:spPr/>
      <dgm:t>
        <a:bodyPr/>
        <a:lstStyle/>
        <a:p>
          <a:r>
            <a:rPr lang="tr-TR" dirty="0"/>
            <a:t>SOLAR BATTERY</a:t>
          </a:r>
        </a:p>
      </dgm:t>
    </dgm:pt>
    <dgm:pt modelId="{5954CF84-6280-456A-A9FC-30BB56A288D5}" type="parTrans" cxnId="{992E56E8-060F-41BF-AB56-59A0B3D7DCBC}">
      <dgm:prSet/>
      <dgm:spPr/>
      <dgm:t>
        <a:bodyPr/>
        <a:lstStyle/>
        <a:p>
          <a:endParaRPr lang="tr-TR"/>
        </a:p>
      </dgm:t>
    </dgm:pt>
    <dgm:pt modelId="{D001E0F1-41D2-49E7-9608-736E3BFE025A}" type="sibTrans" cxnId="{992E56E8-060F-41BF-AB56-59A0B3D7DCBC}">
      <dgm:prSet/>
      <dgm:spPr/>
      <dgm:t>
        <a:bodyPr/>
        <a:lstStyle/>
        <a:p>
          <a:endParaRPr lang="tr-TR"/>
        </a:p>
      </dgm:t>
    </dgm:pt>
    <dgm:pt modelId="{32987CEA-FF85-4F4A-9E5E-2094740E63B1}">
      <dgm:prSet phldrT="[Metin]"/>
      <dgm:spPr/>
      <dgm:t>
        <a:bodyPr/>
        <a:lstStyle/>
        <a:p>
          <a:r>
            <a:rPr lang="tr-TR" dirty="0"/>
            <a:t>1954</a:t>
          </a:r>
        </a:p>
      </dgm:t>
    </dgm:pt>
    <dgm:pt modelId="{40C59709-9192-48DB-8CAF-C776CD557D29}" type="parTrans" cxnId="{BC85DD10-1F77-4243-BB57-A1BD9C638C15}">
      <dgm:prSet/>
      <dgm:spPr/>
      <dgm:t>
        <a:bodyPr/>
        <a:lstStyle/>
        <a:p>
          <a:endParaRPr lang="tr-TR"/>
        </a:p>
      </dgm:t>
    </dgm:pt>
    <dgm:pt modelId="{46917BA5-15F1-489E-80B7-0CE2C6895546}" type="sibTrans" cxnId="{BC85DD10-1F77-4243-BB57-A1BD9C638C15}">
      <dgm:prSet/>
      <dgm:spPr/>
      <dgm:t>
        <a:bodyPr/>
        <a:lstStyle/>
        <a:p>
          <a:endParaRPr lang="tr-TR"/>
        </a:p>
      </dgm:t>
    </dgm:pt>
    <dgm:pt modelId="{7B9E47D4-9D1E-44BC-ACAD-1AC2673FAA0B}">
      <dgm:prSet phldrT="[Metin]"/>
      <dgm:spPr/>
      <dgm:t>
        <a:bodyPr/>
        <a:lstStyle/>
        <a:p>
          <a:r>
            <a:rPr lang="tr-TR" dirty="0"/>
            <a:t>HOVERCRAFT</a:t>
          </a:r>
        </a:p>
      </dgm:t>
    </dgm:pt>
    <dgm:pt modelId="{4D84BE8D-8A3C-4A33-94CA-7D9A28B8E9C6}" type="parTrans" cxnId="{FDAE7401-9F03-4840-A009-352A8412EE4F}">
      <dgm:prSet/>
      <dgm:spPr/>
      <dgm:t>
        <a:bodyPr/>
        <a:lstStyle/>
        <a:p>
          <a:endParaRPr lang="tr-TR"/>
        </a:p>
      </dgm:t>
    </dgm:pt>
    <dgm:pt modelId="{B2DA3121-3772-4B45-959D-253DC6028913}" type="sibTrans" cxnId="{FDAE7401-9F03-4840-A009-352A8412EE4F}">
      <dgm:prSet/>
      <dgm:spPr/>
      <dgm:t>
        <a:bodyPr/>
        <a:lstStyle/>
        <a:p>
          <a:endParaRPr lang="tr-TR"/>
        </a:p>
      </dgm:t>
    </dgm:pt>
    <dgm:pt modelId="{5D599336-8A68-4B20-964A-6EC5C3D1A59D}">
      <dgm:prSet phldrT="[Metin]"/>
      <dgm:spPr/>
      <dgm:t>
        <a:bodyPr/>
        <a:lstStyle/>
        <a:p>
          <a:r>
            <a:rPr lang="tr-TR" dirty="0"/>
            <a:t>1955</a:t>
          </a:r>
        </a:p>
      </dgm:t>
    </dgm:pt>
    <dgm:pt modelId="{6D22CC48-3EA4-44A2-8A9E-209946435D0D}" type="parTrans" cxnId="{55D2B291-F014-4663-85C6-C04A38263434}">
      <dgm:prSet/>
      <dgm:spPr/>
      <dgm:t>
        <a:bodyPr/>
        <a:lstStyle/>
        <a:p>
          <a:endParaRPr lang="tr-TR"/>
        </a:p>
      </dgm:t>
    </dgm:pt>
    <dgm:pt modelId="{AC067955-AF2A-4D71-8FE2-EBD6C2BDCCBA}" type="sibTrans" cxnId="{55D2B291-F014-4663-85C6-C04A38263434}">
      <dgm:prSet/>
      <dgm:spPr/>
      <dgm:t>
        <a:bodyPr/>
        <a:lstStyle/>
        <a:p>
          <a:endParaRPr lang="tr-TR"/>
        </a:p>
      </dgm:t>
    </dgm:pt>
    <dgm:pt modelId="{7FA66C1D-1F7D-4CFB-8409-84141ED813F3}">
      <dgm:prSet phldrT="[Metin]"/>
      <dgm:spPr/>
      <dgm:t>
        <a:bodyPr/>
        <a:lstStyle/>
        <a:p>
          <a:r>
            <a:rPr lang="tr-TR" dirty="0"/>
            <a:t>HARD DISK DRIVE</a:t>
          </a:r>
        </a:p>
      </dgm:t>
    </dgm:pt>
    <dgm:pt modelId="{FA17951E-2440-49B2-98BA-F518E7B48624}" type="parTrans" cxnId="{2A61522F-3125-43BD-BFF9-50145455E6FF}">
      <dgm:prSet/>
      <dgm:spPr/>
      <dgm:t>
        <a:bodyPr/>
        <a:lstStyle/>
        <a:p>
          <a:endParaRPr lang="tr-TR"/>
        </a:p>
      </dgm:t>
    </dgm:pt>
    <dgm:pt modelId="{05041C55-00FE-4BF6-ABBC-27CED8072B28}" type="sibTrans" cxnId="{2A61522F-3125-43BD-BFF9-50145455E6FF}">
      <dgm:prSet/>
      <dgm:spPr/>
      <dgm:t>
        <a:bodyPr/>
        <a:lstStyle/>
        <a:p>
          <a:endParaRPr lang="tr-TR"/>
        </a:p>
      </dgm:t>
    </dgm:pt>
    <dgm:pt modelId="{5FC7256B-DB12-4CED-A0EF-4EE176759BD0}">
      <dgm:prSet phldrT="[Metin]"/>
      <dgm:spPr/>
      <dgm:t>
        <a:bodyPr/>
        <a:lstStyle/>
        <a:p>
          <a:r>
            <a:rPr lang="tr-TR" dirty="0"/>
            <a:t>1956</a:t>
          </a:r>
        </a:p>
      </dgm:t>
    </dgm:pt>
    <dgm:pt modelId="{81C43FFD-52F9-458F-BA04-4B5882024186}" type="parTrans" cxnId="{283C855F-5424-4DFB-8EB2-EA40A709804E}">
      <dgm:prSet/>
      <dgm:spPr/>
      <dgm:t>
        <a:bodyPr/>
        <a:lstStyle/>
        <a:p>
          <a:endParaRPr lang="tr-TR"/>
        </a:p>
      </dgm:t>
    </dgm:pt>
    <dgm:pt modelId="{A29C552F-E61C-4C0E-9A49-3242ED6DB934}" type="sibTrans" cxnId="{283C855F-5424-4DFB-8EB2-EA40A709804E}">
      <dgm:prSet/>
      <dgm:spPr/>
      <dgm:t>
        <a:bodyPr/>
        <a:lstStyle/>
        <a:p>
          <a:endParaRPr lang="tr-TR"/>
        </a:p>
      </dgm:t>
    </dgm:pt>
    <dgm:pt modelId="{6A604156-A8B1-48C4-B07F-F2B9C33043AC}">
      <dgm:prSet phldrT="[Metin]"/>
      <dgm:spPr/>
      <dgm:t>
        <a:bodyPr/>
        <a:lstStyle/>
        <a:p>
          <a:r>
            <a:rPr lang="tr-TR" dirty="0"/>
            <a:t>PC</a:t>
          </a:r>
        </a:p>
      </dgm:t>
    </dgm:pt>
    <dgm:pt modelId="{60EC0B4A-7FF7-4DE8-A23A-F7A73BEB2F54}" type="parTrans" cxnId="{E26BE297-7E29-4422-8323-7C4D430E3A98}">
      <dgm:prSet/>
      <dgm:spPr/>
      <dgm:t>
        <a:bodyPr/>
        <a:lstStyle/>
        <a:p>
          <a:endParaRPr lang="tr-TR"/>
        </a:p>
      </dgm:t>
    </dgm:pt>
    <dgm:pt modelId="{FE91B0BF-331A-4363-A641-058E5E36ABF2}" type="sibTrans" cxnId="{E26BE297-7E29-4422-8323-7C4D430E3A98}">
      <dgm:prSet/>
      <dgm:spPr/>
      <dgm:t>
        <a:bodyPr/>
        <a:lstStyle/>
        <a:p>
          <a:endParaRPr lang="tr-TR"/>
        </a:p>
      </dgm:t>
    </dgm:pt>
    <dgm:pt modelId="{BBD63728-4F7B-4088-9CEC-7604B06414B2}">
      <dgm:prSet phldrT="[Metin]"/>
      <dgm:spPr/>
      <dgm:t>
        <a:bodyPr/>
        <a:lstStyle/>
        <a:p>
          <a:r>
            <a:rPr lang="tr-TR" dirty="0"/>
            <a:t>1957</a:t>
          </a:r>
        </a:p>
      </dgm:t>
    </dgm:pt>
    <dgm:pt modelId="{D3566701-B599-477A-9B6F-731C60BF873D}" type="parTrans" cxnId="{7A57F566-3D25-4D9B-8116-292AD5B19918}">
      <dgm:prSet/>
      <dgm:spPr/>
      <dgm:t>
        <a:bodyPr/>
        <a:lstStyle/>
        <a:p>
          <a:endParaRPr lang="tr-TR"/>
        </a:p>
      </dgm:t>
    </dgm:pt>
    <dgm:pt modelId="{B8F85A99-FB62-4CAE-9A05-84484DF03C11}" type="sibTrans" cxnId="{7A57F566-3D25-4D9B-8116-292AD5B19918}">
      <dgm:prSet/>
      <dgm:spPr/>
      <dgm:t>
        <a:bodyPr/>
        <a:lstStyle/>
        <a:p>
          <a:endParaRPr lang="tr-TR"/>
        </a:p>
      </dgm:t>
    </dgm:pt>
    <dgm:pt modelId="{A6CF0ED8-E1F1-4C62-BECD-35EA1DD71A9B}">
      <dgm:prSet phldrT="[Metin]"/>
      <dgm:spPr/>
      <dgm:t>
        <a:bodyPr/>
        <a:lstStyle/>
        <a:p>
          <a:r>
            <a:rPr lang="tr-TR" dirty="0"/>
            <a:t>FIRST ARTIFICAL SATALLITE</a:t>
          </a:r>
        </a:p>
      </dgm:t>
    </dgm:pt>
    <dgm:pt modelId="{2275E54B-06A4-41D3-98F4-6749C022E1C3}" type="parTrans" cxnId="{3B4E5545-9345-4587-8B8B-F370687D8181}">
      <dgm:prSet/>
      <dgm:spPr/>
      <dgm:t>
        <a:bodyPr/>
        <a:lstStyle/>
        <a:p>
          <a:endParaRPr lang="tr-TR"/>
        </a:p>
      </dgm:t>
    </dgm:pt>
    <dgm:pt modelId="{39FE4C9F-7C74-43E8-8E89-42231BD63FD6}" type="sibTrans" cxnId="{3B4E5545-9345-4587-8B8B-F370687D8181}">
      <dgm:prSet/>
      <dgm:spPr/>
      <dgm:t>
        <a:bodyPr/>
        <a:lstStyle/>
        <a:p>
          <a:endParaRPr lang="tr-TR"/>
        </a:p>
      </dgm:t>
    </dgm:pt>
    <dgm:pt modelId="{99B001B5-75E1-44FA-A675-B7B5B560C715}">
      <dgm:prSet phldrT="[Metin]"/>
      <dgm:spPr/>
      <dgm:t>
        <a:bodyPr/>
        <a:lstStyle/>
        <a:p>
          <a:r>
            <a:rPr lang="tr-TR" dirty="0"/>
            <a:t>1957 SPUTNIK 1</a:t>
          </a:r>
        </a:p>
      </dgm:t>
    </dgm:pt>
    <dgm:pt modelId="{A4AEEDCB-C67D-4430-B1FF-51A4B925F556}" type="parTrans" cxnId="{0EFC21E8-E933-45BF-B308-8C8215B0A8B5}">
      <dgm:prSet/>
      <dgm:spPr/>
      <dgm:t>
        <a:bodyPr/>
        <a:lstStyle/>
        <a:p>
          <a:endParaRPr lang="tr-TR"/>
        </a:p>
      </dgm:t>
    </dgm:pt>
    <dgm:pt modelId="{DD1A23B2-7A39-4DD2-8141-4DEF87CB55E3}" type="sibTrans" cxnId="{0EFC21E8-E933-45BF-B308-8C8215B0A8B5}">
      <dgm:prSet/>
      <dgm:spPr/>
      <dgm:t>
        <a:bodyPr/>
        <a:lstStyle/>
        <a:p>
          <a:endParaRPr lang="tr-TR"/>
        </a:p>
      </dgm:t>
    </dgm:pt>
    <dgm:pt modelId="{51C1C200-3011-4E9D-9116-B3EF3AA69EBC}">
      <dgm:prSet phldrT="[Metin]"/>
      <dgm:spPr/>
      <dgm:t>
        <a:bodyPr/>
        <a:lstStyle/>
        <a:p>
          <a:r>
            <a:rPr lang="tr-TR" dirty="0"/>
            <a:t>INTEGRATED CIRCUIT</a:t>
          </a:r>
        </a:p>
      </dgm:t>
    </dgm:pt>
    <dgm:pt modelId="{08610165-C01A-45B5-85C2-BBB78F1CC9DE}" type="parTrans" cxnId="{2FF8DA69-1650-45F3-88FD-0EC48A30B0BB}">
      <dgm:prSet/>
      <dgm:spPr/>
      <dgm:t>
        <a:bodyPr/>
        <a:lstStyle/>
        <a:p>
          <a:endParaRPr lang="tr-TR"/>
        </a:p>
      </dgm:t>
    </dgm:pt>
    <dgm:pt modelId="{072538B0-87C5-45C1-B7D4-A109E6329450}" type="sibTrans" cxnId="{2FF8DA69-1650-45F3-88FD-0EC48A30B0BB}">
      <dgm:prSet/>
      <dgm:spPr/>
      <dgm:t>
        <a:bodyPr/>
        <a:lstStyle/>
        <a:p>
          <a:endParaRPr lang="tr-TR"/>
        </a:p>
      </dgm:t>
    </dgm:pt>
    <dgm:pt modelId="{91E1EA96-E175-4816-AA6F-4196B3F49596}">
      <dgm:prSet phldrT="[Metin]"/>
      <dgm:spPr/>
      <dgm:t>
        <a:bodyPr/>
        <a:lstStyle/>
        <a:p>
          <a:r>
            <a:rPr lang="tr-TR" dirty="0"/>
            <a:t>1959</a:t>
          </a:r>
        </a:p>
      </dgm:t>
    </dgm:pt>
    <dgm:pt modelId="{479A0723-E7C1-4C90-9519-A776F38787C1}" type="parTrans" cxnId="{196AB108-8E72-45D7-820D-926EC6C47EB1}">
      <dgm:prSet/>
      <dgm:spPr/>
      <dgm:t>
        <a:bodyPr/>
        <a:lstStyle/>
        <a:p>
          <a:endParaRPr lang="tr-TR"/>
        </a:p>
      </dgm:t>
    </dgm:pt>
    <dgm:pt modelId="{87197C1A-B619-4D4C-BFEF-C8440E4E1EA4}" type="sibTrans" cxnId="{196AB108-8E72-45D7-820D-926EC6C47EB1}">
      <dgm:prSet/>
      <dgm:spPr/>
      <dgm:t>
        <a:bodyPr/>
        <a:lstStyle/>
        <a:p>
          <a:endParaRPr lang="tr-TR"/>
        </a:p>
      </dgm:t>
    </dgm:pt>
    <dgm:pt modelId="{6BF6CBE0-0238-45C0-A2C8-C03041FAACD5}">
      <dgm:prSet phldrT="[Metin]"/>
      <dgm:spPr/>
      <dgm:t>
        <a:bodyPr/>
        <a:lstStyle/>
        <a:p>
          <a:r>
            <a:rPr lang="tr-TR" dirty="0"/>
            <a:t>LASER</a:t>
          </a:r>
        </a:p>
      </dgm:t>
    </dgm:pt>
    <dgm:pt modelId="{85AA0816-5039-401A-909A-1E353D51A0C7}" type="parTrans" cxnId="{B86BBBE0-F5FF-48B4-A9B0-E3FF48F9B0D2}">
      <dgm:prSet/>
      <dgm:spPr/>
      <dgm:t>
        <a:bodyPr/>
        <a:lstStyle/>
        <a:p>
          <a:endParaRPr lang="tr-TR"/>
        </a:p>
      </dgm:t>
    </dgm:pt>
    <dgm:pt modelId="{9E446634-772D-456C-9A4C-F95AFEB6AF33}" type="sibTrans" cxnId="{B86BBBE0-F5FF-48B4-A9B0-E3FF48F9B0D2}">
      <dgm:prSet/>
      <dgm:spPr/>
      <dgm:t>
        <a:bodyPr/>
        <a:lstStyle/>
        <a:p>
          <a:endParaRPr lang="tr-TR"/>
        </a:p>
      </dgm:t>
    </dgm:pt>
    <dgm:pt modelId="{06FC4731-5B7D-475E-B86A-C1DB33AA308F}">
      <dgm:prSet phldrT="[Metin]"/>
      <dgm:spPr/>
      <dgm:t>
        <a:bodyPr/>
        <a:lstStyle/>
        <a:p>
          <a:r>
            <a:rPr lang="tr-TR" dirty="0"/>
            <a:t>1960</a:t>
          </a:r>
        </a:p>
      </dgm:t>
    </dgm:pt>
    <dgm:pt modelId="{20C3C40D-FBDB-4552-84E3-146453F2A7C7}" type="parTrans" cxnId="{BAC66596-344C-46DA-AC97-F51CA5683F0B}">
      <dgm:prSet/>
      <dgm:spPr/>
      <dgm:t>
        <a:bodyPr/>
        <a:lstStyle/>
        <a:p>
          <a:endParaRPr lang="tr-TR"/>
        </a:p>
      </dgm:t>
    </dgm:pt>
    <dgm:pt modelId="{8445D119-12B9-429B-8DB1-7A2A5966417B}" type="sibTrans" cxnId="{BAC66596-344C-46DA-AC97-F51CA5683F0B}">
      <dgm:prSet/>
      <dgm:spPr/>
      <dgm:t>
        <a:bodyPr/>
        <a:lstStyle/>
        <a:p>
          <a:endParaRPr lang="tr-TR"/>
        </a:p>
      </dgm:t>
    </dgm:pt>
    <dgm:pt modelId="{66BE8412-CDED-490F-A0E8-BD92A27CE0B4}">
      <dgm:prSet phldrT="[Metin]"/>
      <dgm:spPr/>
      <dgm:t>
        <a:bodyPr/>
        <a:lstStyle/>
        <a:p>
          <a:r>
            <a:rPr lang="tr-TR" dirty="0"/>
            <a:t>FIRST CREWED SPACEFLIGHT</a:t>
          </a:r>
        </a:p>
      </dgm:t>
    </dgm:pt>
    <dgm:pt modelId="{39E3944B-E278-4C58-BBE1-E42732A3AA91}" type="parTrans" cxnId="{9FF7D58C-D253-4E73-9873-7677423A41AC}">
      <dgm:prSet/>
      <dgm:spPr/>
      <dgm:t>
        <a:bodyPr/>
        <a:lstStyle/>
        <a:p>
          <a:endParaRPr lang="tr-TR"/>
        </a:p>
      </dgm:t>
    </dgm:pt>
    <dgm:pt modelId="{DF312A16-DBB3-405B-9BE4-DF9C391E6D88}" type="sibTrans" cxnId="{9FF7D58C-D253-4E73-9873-7677423A41AC}">
      <dgm:prSet/>
      <dgm:spPr/>
      <dgm:t>
        <a:bodyPr/>
        <a:lstStyle/>
        <a:p>
          <a:endParaRPr lang="tr-TR"/>
        </a:p>
      </dgm:t>
    </dgm:pt>
    <dgm:pt modelId="{ADCFA579-0094-457D-8154-AE54CA131267}">
      <dgm:prSet phldrT="[Metin]"/>
      <dgm:spPr/>
      <dgm:t>
        <a:bodyPr/>
        <a:lstStyle/>
        <a:p>
          <a:r>
            <a:rPr lang="tr-TR" dirty="0"/>
            <a:t>1961 VOSTOK 1</a:t>
          </a:r>
        </a:p>
      </dgm:t>
    </dgm:pt>
    <dgm:pt modelId="{ABEA01AD-6457-4CB0-ADA9-40CD73E71B00}" type="parTrans" cxnId="{16FA5B7A-EB95-46DA-9F13-B4C9387F4418}">
      <dgm:prSet/>
      <dgm:spPr/>
      <dgm:t>
        <a:bodyPr/>
        <a:lstStyle/>
        <a:p>
          <a:endParaRPr lang="tr-TR"/>
        </a:p>
      </dgm:t>
    </dgm:pt>
    <dgm:pt modelId="{89F6A345-1E20-4229-B62A-182708D3DC36}" type="sibTrans" cxnId="{16FA5B7A-EB95-46DA-9F13-B4C9387F4418}">
      <dgm:prSet/>
      <dgm:spPr/>
      <dgm:t>
        <a:bodyPr/>
        <a:lstStyle/>
        <a:p>
          <a:endParaRPr lang="tr-TR"/>
        </a:p>
      </dgm:t>
    </dgm:pt>
    <dgm:pt modelId="{7340FDCE-B8D9-45B8-8C6D-5A503A9F3896}">
      <dgm:prSet phldrT="[Metin]"/>
      <dgm:spPr/>
      <dgm:t>
        <a:bodyPr/>
        <a:lstStyle/>
        <a:p>
          <a:r>
            <a:rPr lang="tr-TR" dirty="0"/>
            <a:t>EMAIL</a:t>
          </a:r>
        </a:p>
      </dgm:t>
    </dgm:pt>
    <dgm:pt modelId="{2B605D61-CE1F-4358-87E2-E0F1B8315DA3}" type="parTrans" cxnId="{A07765F1-FC09-42B6-84CE-E2A6B8A20161}">
      <dgm:prSet/>
      <dgm:spPr/>
      <dgm:t>
        <a:bodyPr/>
        <a:lstStyle/>
        <a:p>
          <a:endParaRPr lang="tr-TR"/>
        </a:p>
      </dgm:t>
    </dgm:pt>
    <dgm:pt modelId="{9B947A41-80D1-41A7-9EDD-5785EB9D784C}" type="sibTrans" cxnId="{A07765F1-FC09-42B6-84CE-E2A6B8A20161}">
      <dgm:prSet/>
      <dgm:spPr/>
      <dgm:t>
        <a:bodyPr/>
        <a:lstStyle/>
        <a:p>
          <a:endParaRPr lang="tr-TR"/>
        </a:p>
      </dgm:t>
    </dgm:pt>
    <dgm:pt modelId="{B2B0C29C-62CA-41C5-A0EE-F482CCEBE022}">
      <dgm:prSet phldrT="[Metin]"/>
      <dgm:spPr/>
      <dgm:t>
        <a:bodyPr/>
        <a:lstStyle/>
        <a:p>
          <a:r>
            <a:rPr lang="tr-TR" dirty="0"/>
            <a:t>1971</a:t>
          </a:r>
        </a:p>
      </dgm:t>
    </dgm:pt>
    <dgm:pt modelId="{7F6A1C60-C57D-4D2D-8FE0-A1FF72F1E07E}" type="parTrans" cxnId="{4BF586EE-4FF8-4C9F-B298-53032587E57C}">
      <dgm:prSet/>
      <dgm:spPr/>
      <dgm:t>
        <a:bodyPr/>
        <a:lstStyle/>
        <a:p>
          <a:endParaRPr lang="tr-TR"/>
        </a:p>
      </dgm:t>
    </dgm:pt>
    <dgm:pt modelId="{B46DBABC-C279-40D6-A402-8F85A2053106}" type="sibTrans" cxnId="{4BF586EE-4FF8-4C9F-B298-53032587E57C}">
      <dgm:prSet/>
      <dgm:spPr/>
      <dgm:t>
        <a:bodyPr/>
        <a:lstStyle/>
        <a:p>
          <a:endParaRPr lang="tr-TR"/>
        </a:p>
      </dgm:t>
    </dgm:pt>
    <dgm:pt modelId="{DA2D3F3E-E4DA-44E9-B7CF-1789A34D88EF}">
      <dgm:prSet phldrT="[Metin]"/>
      <dgm:spPr/>
      <dgm:t>
        <a:bodyPr/>
        <a:lstStyle/>
        <a:p>
          <a:r>
            <a:rPr lang="tr-TR" dirty="0"/>
            <a:t>MICROPROCESSOR</a:t>
          </a:r>
        </a:p>
      </dgm:t>
    </dgm:pt>
    <dgm:pt modelId="{935C9892-8CD9-4F82-8210-EB64F24D888F}" type="parTrans" cxnId="{E524B65E-F2D7-4685-8F4C-2F784E4B48E4}">
      <dgm:prSet/>
      <dgm:spPr/>
      <dgm:t>
        <a:bodyPr/>
        <a:lstStyle/>
        <a:p>
          <a:endParaRPr lang="tr-TR"/>
        </a:p>
      </dgm:t>
    </dgm:pt>
    <dgm:pt modelId="{54931FD0-7EDE-45BE-8B97-BC85D9FCDFCB}" type="sibTrans" cxnId="{E524B65E-F2D7-4685-8F4C-2F784E4B48E4}">
      <dgm:prSet/>
      <dgm:spPr/>
      <dgm:t>
        <a:bodyPr/>
        <a:lstStyle/>
        <a:p>
          <a:endParaRPr lang="tr-TR"/>
        </a:p>
      </dgm:t>
    </dgm:pt>
    <dgm:pt modelId="{3C91D2B7-7F78-4B9D-9F91-F740696573DF}">
      <dgm:prSet phldrT="[Metin]"/>
      <dgm:spPr/>
      <dgm:t>
        <a:bodyPr/>
        <a:lstStyle/>
        <a:p>
          <a:r>
            <a:rPr lang="tr-TR" dirty="0"/>
            <a:t>1971 INTEL 4004</a:t>
          </a:r>
        </a:p>
      </dgm:t>
    </dgm:pt>
    <dgm:pt modelId="{D0A0036A-E060-4D6F-B942-9E40CBF958A8}" type="parTrans" cxnId="{BB93A226-821C-4B5E-8FA3-74AF1FF13D80}">
      <dgm:prSet/>
      <dgm:spPr/>
      <dgm:t>
        <a:bodyPr/>
        <a:lstStyle/>
        <a:p>
          <a:endParaRPr lang="tr-TR"/>
        </a:p>
      </dgm:t>
    </dgm:pt>
    <dgm:pt modelId="{9C9E5201-4F36-41BF-A129-E1FEE6E957DF}" type="sibTrans" cxnId="{BB93A226-821C-4B5E-8FA3-74AF1FF13D80}">
      <dgm:prSet/>
      <dgm:spPr/>
      <dgm:t>
        <a:bodyPr/>
        <a:lstStyle/>
        <a:p>
          <a:endParaRPr lang="tr-TR"/>
        </a:p>
      </dgm:t>
    </dgm:pt>
    <dgm:pt modelId="{636C6817-F23D-42BE-A1B0-ACF2BE2DED3F}">
      <dgm:prSet phldrT="[Metin]"/>
      <dgm:spPr/>
      <dgm:t>
        <a:bodyPr/>
        <a:lstStyle/>
        <a:p>
          <a:r>
            <a:rPr lang="tr-TR" dirty="0"/>
            <a:t>FIRST SPACE STATION</a:t>
          </a:r>
        </a:p>
      </dgm:t>
    </dgm:pt>
    <dgm:pt modelId="{5AAAE996-198B-4729-AC52-41FA6ADCAE25}" type="parTrans" cxnId="{AA6965B1-9986-45A1-854E-6DC774607E81}">
      <dgm:prSet/>
      <dgm:spPr/>
      <dgm:t>
        <a:bodyPr/>
        <a:lstStyle/>
        <a:p>
          <a:endParaRPr lang="tr-TR"/>
        </a:p>
      </dgm:t>
    </dgm:pt>
    <dgm:pt modelId="{AFAB6518-52BB-4CFF-B902-DA154AC62C40}" type="sibTrans" cxnId="{AA6965B1-9986-45A1-854E-6DC774607E81}">
      <dgm:prSet/>
      <dgm:spPr/>
      <dgm:t>
        <a:bodyPr/>
        <a:lstStyle/>
        <a:p>
          <a:endParaRPr lang="tr-TR"/>
        </a:p>
      </dgm:t>
    </dgm:pt>
    <dgm:pt modelId="{9DF70919-6794-421C-9909-055BCDFAB732}">
      <dgm:prSet phldrT="[Metin]"/>
      <dgm:spPr/>
      <dgm:t>
        <a:bodyPr/>
        <a:lstStyle/>
        <a:p>
          <a:r>
            <a:rPr lang="tr-TR" dirty="0"/>
            <a:t>1971 SALYOT  </a:t>
          </a:r>
        </a:p>
        <a:p>
          <a:r>
            <a:rPr lang="tr-TR" dirty="0"/>
            <a:t>	</a:t>
          </a:r>
        </a:p>
      </dgm:t>
    </dgm:pt>
    <dgm:pt modelId="{CCBE96FD-3829-4851-B605-047B671F19A2}" type="parTrans" cxnId="{136AFAC2-5050-4ADC-A7A6-03B5108E50F3}">
      <dgm:prSet/>
      <dgm:spPr/>
      <dgm:t>
        <a:bodyPr/>
        <a:lstStyle/>
        <a:p>
          <a:endParaRPr lang="tr-TR"/>
        </a:p>
      </dgm:t>
    </dgm:pt>
    <dgm:pt modelId="{6A1C6AE8-31AC-417F-8D40-4BA435163642}" type="sibTrans" cxnId="{136AFAC2-5050-4ADC-A7A6-03B5108E50F3}">
      <dgm:prSet/>
      <dgm:spPr/>
      <dgm:t>
        <a:bodyPr/>
        <a:lstStyle/>
        <a:p>
          <a:endParaRPr lang="tr-TR"/>
        </a:p>
      </dgm:t>
    </dgm:pt>
    <dgm:pt modelId="{0DF7961B-A257-42F1-9EDC-93E0B8D99234}" type="pres">
      <dgm:prSet presAssocID="{A092A35E-DABD-4E77-B190-0DD4DE88762B}" presName="linear" presStyleCnt="0">
        <dgm:presLayoutVars>
          <dgm:animLvl val="lvl"/>
          <dgm:resizeHandles val="exact"/>
        </dgm:presLayoutVars>
      </dgm:prSet>
      <dgm:spPr/>
    </dgm:pt>
    <dgm:pt modelId="{62CBB17E-3A73-43BA-8386-BD81CA8CECD5}" type="pres">
      <dgm:prSet presAssocID="{059A7D9A-4925-4639-A9F9-739049207665}" presName="parentText" presStyleLbl="node1" presStyleIdx="0" presStyleCnt="84">
        <dgm:presLayoutVars>
          <dgm:chMax val="0"/>
          <dgm:bulletEnabled val="1"/>
        </dgm:presLayoutVars>
      </dgm:prSet>
      <dgm:spPr/>
    </dgm:pt>
    <dgm:pt modelId="{A80E87C9-DFA4-46BE-ACC3-98DD5D85449A}" type="pres">
      <dgm:prSet presAssocID="{059A7D9A-4925-4639-A9F9-739049207665}" presName="childText" presStyleLbl="revTx" presStyleIdx="0" presStyleCnt="79">
        <dgm:presLayoutVars>
          <dgm:bulletEnabled val="1"/>
        </dgm:presLayoutVars>
      </dgm:prSet>
      <dgm:spPr/>
    </dgm:pt>
    <dgm:pt modelId="{20933BA1-4B77-4E2C-B352-F00E48EC3085}" type="pres">
      <dgm:prSet presAssocID="{6886446A-3C82-4BC6-B176-D3E1356AAFFD}" presName="parentText" presStyleLbl="node1" presStyleIdx="1" presStyleCnt="84">
        <dgm:presLayoutVars>
          <dgm:chMax val="0"/>
          <dgm:bulletEnabled val="1"/>
        </dgm:presLayoutVars>
      </dgm:prSet>
      <dgm:spPr/>
    </dgm:pt>
    <dgm:pt modelId="{9116404E-A659-4419-955F-98DEEB9652DC}" type="pres">
      <dgm:prSet presAssocID="{6886446A-3C82-4BC6-B176-D3E1356AAFFD}" presName="childText" presStyleLbl="revTx" presStyleIdx="1" presStyleCnt="79">
        <dgm:presLayoutVars>
          <dgm:bulletEnabled val="1"/>
        </dgm:presLayoutVars>
      </dgm:prSet>
      <dgm:spPr/>
    </dgm:pt>
    <dgm:pt modelId="{7D4E5814-8DD9-4E35-BEF0-B742B153EBD8}" type="pres">
      <dgm:prSet presAssocID="{B3380E80-8279-4135-B3A7-22AFBFCCCEBC}" presName="parentText" presStyleLbl="node1" presStyleIdx="2" presStyleCnt="84">
        <dgm:presLayoutVars>
          <dgm:chMax val="0"/>
          <dgm:bulletEnabled val="1"/>
        </dgm:presLayoutVars>
      </dgm:prSet>
      <dgm:spPr/>
    </dgm:pt>
    <dgm:pt modelId="{FEA72667-435A-4486-9AD8-69BE3426752D}" type="pres">
      <dgm:prSet presAssocID="{B3380E80-8279-4135-B3A7-22AFBFCCCEBC}" presName="childText" presStyleLbl="revTx" presStyleIdx="2" presStyleCnt="79">
        <dgm:presLayoutVars>
          <dgm:bulletEnabled val="1"/>
        </dgm:presLayoutVars>
      </dgm:prSet>
      <dgm:spPr/>
    </dgm:pt>
    <dgm:pt modelId="{E0EBF4C7-7E80-498D-BCD1-B5410D2FEA43}" type="pres">
      <dgm:prSet presAssocID="{31444C2D-9FCA-4E84-B4AC-79B0481DAA8A}" presName="parentText" presStyleLbl="node1" presStyleIdx="3" presStyleCnt="84">
        <dgm:presLayoutVars>
          <dgm:chMax val="0"/>
          <dgm:bulletEnabled val="1"/>
        </dgm:presLayoutVars>
      </dgm:prSet>
      <dgm:spPr/>
    </dgm:pt>
    <dgm:pt modelId="{2C95AF99-79DE-4D17-8D52-0C346A437429}" type="pres">
      <dgm:prSet presAssocID="{31444C2D-9FCA-4E84-B4AC-79B0481DAA8A}" presName="childText" presStyleLbl="revTx" presStyleIdx="3" presStyleCnt="79">
        <dgm:presLayoutVars>
          <dgm:bulletEnabled val="1"/>
        </dgm:presLayoutVars>
      </dgm:prSet>
      <dgm:spPr/>
    </dgm:pt>
    <dgm:pt modelId="{59BF2AEB-93DF-4F34-B61A-BA1803D332FD}" type="pres">
      <dgm:prSet presAssocID="{F8053C62-384C-4A69-9821-BDC1EA192662}" presName="parentText" presStyleLbl="node1" presStyleIdx="4" presStyleCnt="84">
        <dgm:presLayoutVars>
          <dgm:chMax val="0"/>
          <dgm:bulletEnabled val="1"/>
        </dgm:presLayoutVars>
      </dgm:prSet>
      <dgm:spPr/>
    </dgm:pt>
    <dgm:pt modelId="{A39573BA-690C-4CE8-A3F7-2222A8DE9159}" type="pres">
      <dgm:prSet presAssocID="{F8053C62-384C-4A69-9821-BDC1EA192662}" presName="childText" presStyleLbl="revTx" presStyleIdx="4" presStyleCnt="79">
        <dgm:presLayoutVars>
          <dgm:bulletEnabled val="1"/>
        </dgm:presLayoutVars>
      </dgm:prSet>
      <dgm:spPr/>
    </dgm:pt>
    <dgm:pt modelId="{C1224ACC-0E26-4DB1-B6FB-882974FAF7D8}" type="pres">
      <dgm:prSet presAssocID="{4006FC5D-E24A-4AB5-8590-A6EC3DA2C8D7}" presName="parentText" presStyleLbl="node1" presStyleIdx="5" presStyleCnt="84">
        <dgm:presLayoutVars>
          <dgm:chMax val="0"/>
          <dgm:bulletEnabled val="1"/>
        </dgm:presLayoutVars>
      </dgm:prSet>
      <dgm:spPr/>
    </dgm:pt>
    <dgm:pt modelId="{9AA57864-70A5-4ADA-94A8-F77F5E847FEE}" type="pres">
      <dgm:prSet presAssocID="{4006FC5D-E24A-4AB5-8590-A6EC3DA2C8D7}" presName="childText" presStyleLbl="revTx" presStyleIdx="5" presStyleCnt="79">
        <dgm:presLayoutVars>
          <dgm:bulletEnabled val="1"/>
        </dgm:presLayoutVars>
      </dgm:prSet>
      <dgm:spPr/>
    </dgm:pt>
    <dgm:pt modelId="{19A9457A-5BC4-431C-966A-5C533259196B}" type="pres">
      <dgm:prSet presAssocID="{EE7B181E-DCBC-476C-AAE4-F475DBC473AF}" presName="parentText" presStyleLbl="node1" presStyleIdx="6" presStyleCnt="84">
        <dgm:presLayoutVars>
          <dgm:chMax val="0"/>
          <dgm:bulletEnabled val="1"/>
        </dgm:presLayoutVars>
      </dgm:prSet>
      <dgm:spPr/>
    </dgm:pt>
    <dgm:pt modelId="{B40E18A5-F728-4307-BFC1-1A6CA95BB055}" type="pres">
      <dgm:prSet presAssocID="{EE7B181E-DCBC-476C-AAE4-F475DBC473AF}" presName="childText" presStyleLbl="revTx" presStyleIdx="6" presStyleCnt="79">
        <dgm:presLayoutVars>
          <dgm:bulletEnabled val="1"/>
        </dgm:presLayoutVars>
      </dgm:prSet>
      <dgm:spPr/>
    </dgm:pt>
    <dgm:pt modelId="{95E1A9A4-B9A0-4AAB-A153-41F0377F7D98}" type="pres">
      <dgm:prSet presAssocID="{07108E7E-6672-4740-A320-31B190B141F8}" presName="parentText" presStyleLbl="node1" presStyleIdx="7" presStyleCnt="84">
        <dgm:presLayoutVars>
          <dgm:chMax val="0"/>
          <dgm:bulletEnabled val="1"/>
        </dgm:presLayoutVars>
      </dgm:prSet>
      <dgm:spPr/>
    </dgm:pt>
    <dgm:pt modelId="{00A539FA-D1DE-4816-8366-2C5524E37083}" type="pres">
      <dgm:prSet presAssocID="{07108E7E-6672-4740-A320-31B190B141F8}" presName="childText" presStyleLbl="revTx" presStyleIdx="7" presStyleCnt="79">
        <dgm:presLayoutVars>
          <dgm:bulletEnabled val="1"/>
        </dgm:presLayoutVars>
      </dgm:prSet>
      <dgm:spPr/>
    </dgm:pt>
    <dgm:pt modelId="{E6594CC0-D5B7-4108-9C81-7771B5238FF6}" type="pres">
      <dgm:prSet presAssocID="{E3991488-E898-4709-8CAB-45E2587837BA}" presName="parentText" presStyleLbl="node1" presStyleIdx="8" presStyleCnt="84">
        <dgm:presLayoutVars>
          <dgm:chMax val="0"/>
          <dgm:bulletEnabled val="1"/>
        </dgm:presLayoutVars>
      </dgm:prSet>
      <dgm:spPr/>
    </dgm:pt>
    <dgm:pt modelId="{0143A78B-7E63-4449-B43C-A7A2368FD9D1}" type="pres">
      <dgm:prSet presAssocID="{E3991488-E898-4709-8CAB-45E2587837BA}" presName="childText" presStyleLbl="revTx" presStyleIdx="8" presStyleCnt="79">
        <dgm:presLayoutVars>
          <dgm:bulletEnabled val="1"/>
        </dgm:presLayoutVars>
      </dgm:prSet>
      <dgm:spPr/>
    </dgm:pt>
    <dgm:pt modelId="{F5328D61-924A-48C0-BF84-31B9D0B859D0}" type="pres">
      <dgm:prSet presAssocID="{271CDFF4-6D8B-461A-9759-2D58A03B3104}" presName="parentText" presStyleLbl="node1" presStyleIdx="9" presStyleCnt="84">
        <dgm:presLayoutVars>
          <dgm:chMax val="0"/>
          <dgm:bulletEnabled val="1"/>
        </dgm:presLayoutVars>
      </dgm:prSet>
      <dgm:spPr/>
    </dgm:pt>
    <dgm:pt modelId="{7C0D3AD8-C530-47F0-B140-B6CFF3485432}" type="pres">
      <dgm:prSet presAssocID="{271CDFF4-6D8B-461A-9759-2D58A03B3104}" presName="childText" presStyleLbl="revTx" presStyleIdx="9" presStyleCnt="79">
        <dgm:presLayoutVars>
          <dgm:bulletEnabled val="1"/>
        </dgm:presLayoutVars>
      </dgm:prSet>
      <dgm:spPr/>
    </dgm:pt>
    <dgm:pt modelId="{B485F7A6-A968-4144-9CD4-87E2C245D807}" type="pres">
      <dgm:prSet presAssocID="{06D053DE-D643-4CFC-84F9-68ABDAFF09DA}" presName="parentText" presStyleLbl="node1" presStyleIdx="10" presStyleCnt="84">
        <dgm:presLayoutVars>
          <dgm:chMax val="0"/>
          <dgm:bulletEnabled val="1"/>
        </dgm:presLayoutVars>
      </dgm:prSet>
      <dgm:spPr/>
    </dgm:pt>
    <dgm:pt modelId="{DF7CAF40-9E0D-4152-965B-F401F8C327CA}" type="pres">
      <dgm:prSet presAssocID="{06D053DE-D643-4CFC-84F9-68ABDAFF09DA}" presName="childText" presStyleLbl="revTx" presStyleIdx="10" presStyleCnt="79">
        <dgm:presLayoutVars>
          <dgm:bulletEnabled val="1"/>
        </dgm:presLayoutVars>
      </dgm:prSet>
      <dgm:spPr/>
    </dgm:pt>
    <dgm:pt modelId="{390C954F-0F0C-44DA-9C80-880A902C6420}" type="pres">
      <dgm:prSet presAssocID="{07C879E6-E263-4D09-A635-245983BDD75C}" presName="parentText" presStyleLbl="node1" presStyleIdx="11" presStyleCnt="84">
        <dgm:presLayoutVars>
          <dgm:chMax val="0"/>
          <dgm:bulletEnabled val="1"/>
        </dgm:presLayoutVars>
      </dgm:prSet>
      <dgm:spPr/>
    </dgm:pt>
    <dgm:pt modelId="{CAD008C8-C808-4403-90FE-225B1ECC684F}" type="pres">
      <dgm:prSet presAssocID="{07C879E6-E263-4D09-A635-245983BDD75C}" presName="childText" presStyleLbl="revTx" presStyleIdx="11" presStyleCnt="79">
        <dgm:presLayoutVars>
          <dgm:bulletEnabled val="1"/>
        </dgm:presLayoutVars>
      </dgm:prSet>
      <dgm:spPr/>
    </dgm:pt>
    <dgm:pt modelId="{F59458F7-CE74-4D0D-8AC6-83C72D992B28}" type="pres">
      <dgm:prSet presAssocID="{0307A4A3-34E6-4164-9B50-448030F30E34}" presName="parentText" presStyleLbl="node1" presStyleIdx="12" presStyleCnt="84">
        <dgm:presLayoutVars>
          <dgm:chMax val="0"/>
          <dgm:bulletEnabled val="1"/>
        </dgm:presLayoutVars>
      </dgm:prSet>
      <dgm:spPr/>
    </dgm:pt>
    <dgm:pt modelId="{F220598F-8FD2-4D9E-A27A-F2861AA4BF4F}" type="pres">
      <dgm:prSet presAssocID="{0307A4A3-34E6-4164-9B50-448030F30E34}" presName="childText" presStyleLbl="revTx" presStyleIdx="12" presStyleCnt="79">
        <dgm:presLayoutVars>
          <dgm:bulletEnabled val="1"/>
        </dgm:presLayoutVars>
      </dgm:prSet>
      <dgm:spPr/>
    </dgm:pt>
    <dgm:pt modelId="{6232732E-285B-4F7D-B59F-24EE7FE92F10}" type="pres">
      <dgm:prSet presAssocID="{FE0748D8-947A-451D-94D7-94991A2293FD}" presName="parentText" presStyleLbl="node1" presStyleIdx="13" presStyleCnt="84">
        <dgm:presLayoutVars>
          <dgm:chMax val="0"/>
          <dgm:bulletEnabled val="1"/>
        </dgm:presLayoutVars>
      </dgm:prSet>
      <dgm:spPr/>
    </dgm:pt>
    <dgm:pt modelId="{6BDAD302-5B8E-498C-AA42-808077DA9282}" type="pres">
      <dgm:prSet presAssocID="{FE0748D8-947A-451D-94D7-94991A2293FD}" presName="childText" presStyleLbl="revTx" presStyleIdx="13" presStyleCnt="79">
        <dgm:presLayoutVars>
          <dgm:bulletEnabled val="1"/>
        </dgm:presLayoutVars>
      </dgm:prSet>
      <dgm:spPr/>
    </dgm:pt>
    <dgm:pt modelId="{0A6BB403-339A-4C2D-8D10-D939D867A6D0}" type="pres">
      <dgm:prSet presAssocID="{FF29A048-CF84-47D7-9600-E4AC0DDCD808}" presName="parentText" presStyleLbl="node1" presStyleIdx="14" presStyleCnt="84">
        <dgm:presLayoutVars>
          <dgm:chMax val="0"/>
          <dgm:bulletEnabled val="1"/>
        </dgm:presLayoutVars>
      </dgm:prSet>
      <dgm:spPr/>
    </dgm:pt>
    <dgm:pt modelId="{A106C513-9160-40F5-A3AA-AC51313BF59B}" type="pres">
      <dgm:prSet presAssocID="{FF29A048-CF84-47D7-9600-E4AC0DDCD808}" presName="childText" presStyleLbl="revTx" presStyleIdx="14" presStyleCnt="79">
        <dgm:presLayoutVars>
          <dgm:bulletEnabled val="1"/>
        </dgm:presLayoutVars>
      </dgm:prSet>
      <dgm:spPr/>
    </dgm:pt>
    <dgm:pt modelId="{1162FBF0-99DD-4F79-B46F-3B1204A2B562}" type="pres">
      <dgm:prSet presAssocID="{1202574E-8045-4D61-8604-26F662F93B51}" presName="parentText" presStyleLbl="node1" presStyleIdx="15" presStyleCnt="84">
        <dgm:presLayoutVars>
          <dgm:chMax val="0"/>
          <dgm:bulletEnabled val="1"/>
        </dgm:presLayoutVars>
      </dgm:prSet>
      <dgm:spPr/>
    </dgm:pt>
    <dgm:pt modelId="{02698A2F-E052-4612-A53B-E724C0EE6087}" type="pres">
      <dgm:prSet presAssocID="{1202574E-8045-4D61-8604-26F662F93B51}" presName="childText" presStyleLbl="revTx" presStyleIdx="15" presStyleCnt="79">
        <dgm:presLayoutVars>
          <dgm:bulletEnabled val="1"/>
        </dgm:presLayoutVars>
      </dgm:prSet>
      <dgm:spPr/>
    </dgm:pt>
    <dgm:pt modelId="{6E6D2BA3-C5D9-4377-80C5-3F1C8AC7F6B6}" type="pres">
      <dgm:prSet presAssocID="{23B0A284-7ED4-4EA6-A7E5-890DCC69C110}" presName="parentText" presStyleLbl="node1" presStyleIdx="16" presStyleCnt="84">
        <dgm:presLayoutVars>
          <dgm:chMax val="0"/>
          <dgm:bulletEnabled val="1"/>
        </dgm:presLayoutVars>
      </dgm:prSet>
      <dgm:spPr/>
    </dgm:pt>
    <dgm:pt modelId="{D9720193-DEB4-457D-B718-1AB90F3651CD}" type="pres">
      <dgm:prSet presAssocID="{23B0A284-7ED4-4EA6-A7E5-890DCC69C110}" presName="childText" presStyleLbl="revTx" presStyleIdx="16" presStyleCnt="79">
        <dgm:presLayoutVars>
          <dgm:bulletEnabled val="1"/>
        </dgm:presLayoutVars>
      </dgm:prSet>
      <dgm:spPr/>
    </dgm:pt>
    <dgm:pt modelId="{83071960-3FBE-4031-B9D8-8B14A1AEEA65}" type="pres">
      <dgm:prSet presAssocID="{12AEC48F-B774-49A3-AC72-4C32776D0210}" presName="parentText" presStyleLbl="node1" presStyleIdx="17" presStyleCnt="84">
        <dgm:presLayoutVars>
          <dgm:chMax val="0"/>
          <dgm:bulletEnabled val="1"/>
        </dgm:presLayoutVars>
      </dgm:prSet>
      <dgm:spPr/>
    </dgm:pt>
    <dgm:pt modelId="{5E7D55DC-4F61-41CF-BA0B-E0B69FA2CDF4}" type="pres">
      <dgm:prSet presAssocID="{12AEC48F-B774-49A3-AC72-4C32776D0210}" presName="childText" presStyleLbl="revTx" presStyleIdx="17" presStyleCnt="79">
        <dgm:presLayoutVars>
          <dgm:bulletEnabled val="1"/>
        </dgm:presLayoutVars>
      </dgm:prSet>
      <dgm:spPr/>
    </dgm:pt>
    <dgm:pt modelId="{9C9B8A7B-0621-466A-A88E-FB68A17A9022}" type="pres">
      <dgm:prSet presAssocID="{182D88E3-8A03-41BC-AF86-6706AAFC24BD}" presName="parentText" presStyleLbl="node1" presStyleIdx="18" presStyleCnt="84">
        <dgm:presLayoutVars>
          <dgm:chMax val="0"/>
          <dgm:bulletEnabled val="1"/>
        </dgm:presLayoutVars>
      </dgm:prSet>
      <dgm:spPr/>
    </dgm:pt>
    <dgm:pt modelId="{FE33598C-D2D5-4877-84D5-324707A0826F}" type="pres">
      <dgm:prSet presAssocID="{182D88E3-8A03-41BC-AF86-6706AAFC24BD}" presName="childText" presStyleLbl="revTx" presStyleIdx="18" presStyleCnt="79">
        <dgm:presLayoutVars>
          <dgm:bulletEnabled val="1"/>
        </dgm:presLayoutVars>
      </dgm:prSet>
      <dgm:spPr/>
    </dgm:pt>
    <dgm:pt modelId="{0F3BFBC1-0253-4E57-BB1A-39741FDAFC3F}" type="pres">
      <dgm:prSet presAssocID="{3AFA3A74-6A77-4EE8-B43B-A3CB7D46878F}" presName="parentText" presStyleLbl="node1" presStyleIdx="19" presStyleCnt="84">
        <dgm:presLayoutVars>
          <dgm:chMax val="0"/>
          <dgm:bulletEnabled val="1"/>
        </dgm:presLayoutVars>
      </dgm:prSet>
      <dgm:spPr/>
    </dgm:pt>
    <dgm:pt modelId="{00674E5C-7381-41FC-9932-79E740B95F94}" type="pres">
      <dgm:prSet presAssocID="{3AFA3A74-6A77-4EE8-B43B-A3CB7D46878F}" presName="childText" presStyleLbl="revTx" presStyleIdx="19" presStyleCnt="79">
        <dgm:presLayoutVars>
          <dgm:bulletEnabled val="1"/>
        </dgm:presLayoutVars>
      </dgm:prSet>
      <dgm:spPr/>
    </dgm:pt>
    <dgm:pt modelId="{2128DAF4-D679-4476-9A78-9198945ED708}" type="pres">
      <dgm:prSet presAssocID="{3D5FE826-2A25-482E-89FB-9FC5DAA28FB7}" presName="parentText" presStyleLbl="node1" presStyleIdx="20" presStyleCnt="84">
        <dgm:presLayoutVars>
          <dgm:chMax val="0"/>
          <dgm:bulletEnabled val="1"/>
        </dgm:presLayoutVars>
      </dgm:prSet>
      <dgm:spPr/>
    </dgm:pt>
    <dgm:pt modelId="{FC675E49-F583-4D56-BD37-AC5DD1C1A863}" type="pres">
      <dgm:prSet presAssocID="{3D5FE826-2A25-482E-89FB-9FC5DAA28FB7}" presName="childText" presStyleLbl="revTx" presStyleIdx="20" presStyleCnt="79">
        <dgm:presLayoutVars>
          <dgm:bulletEnabled val="1"/>
        </dgm:presLayoutVars>
      </dgm:prSet>
      <dgm:spPr/>
    </dgm:pt>
    <dgm:pt modelId="{0BC6F85A-AAE7-4C86-9737-E4B44C458746}" type="pres">
      <dgm:prSet presAssocID="{9C5A6BCC-8354-46EA-8B2E-65F5DE56F744}" presName="parentText" presStyleLbl="node1" presStyleIdx="21" presStyleCnt="84">
        <dgm:presLayoutVars>
          <dgm:chMax val="0"/>
          <dgm:bulletEnabled val="1"/>
        </dgm:presLayoutVars>
      </dgm:prSet>
      <dgm:spPr/>
    </dgm:pt>
    <dgm:pt modelId="{D88B2A2B-EBC6-458E-B1C1-926856487B1A}" type="pres">
      <dgm:prSet presAssocID="{9C5A6BCC-8354-46EA-8B2E-65F5DE56F744}" presName="childText" presStyleLbl="revTx" presStyleIdx="21" presStyleCnt="79">
        <dgm:presLayoutVars>
          <dgm:bulletEnabled val="1"/>
        </dgm:presLayoutVars>
      </dgm:prSet>
      <dgm:spPr/>
    </dgm:pt>
    <dgm:pt modelId="{0AEAB784-32CA-424B-B4DA-7C11BD50E210}" type="pres">
      <dgm:prSet presAssocID="{433A1686-E5B4-4DC0-98CB-4ADCA42D28EE}" presName="parentText" presStyleLbl="node1" presStyleIdx="22" presStyleCnt="84">
        <dgm:presLayoutVars>
          <dgm:chMax val="0"/>
          <dgm:bulletEnabled val="1"/>
        </dgm:presLayoutVars>
      </dgm:prSet>
      <dgm:spPr/>
    </dgm:pt>
    <dgm:pt modelId="{4DB12680-BFAF-4823-A752-738A2D13236B}" type="pres">
      <dgm:prSet presAssocID="{433A1686-E5B4-4DC0-98CB-4ADCA42D28EE}" presName="childText" presStyleLbl="revTx" presStyleIdx="22" presStyleCnt="79">
        <dgm:presLayoutVars>
          <dgm:bulletEnabled val="1"/>
        </dgm:presLayoutVars>
      </dgm:prSet>
      <dgm:spPr/>
    </dgm:pt>
    <dgm:pt modelId="{51C098B9-7AE4-4C4B-BEC0-49B686DEE720}" type="pres">
      <dgm:prSet presAssocID="{21D2DE99-F5F0-417E-998C-0AFB63972BF0}" presName="parentText" presStyleLbl="node1" presStyleIdx="23" presStyleCnt="84">
        <dgm:presLayoutVars>
          <dgm:chMax val="0"/>
          <dgm:bulletEnabled val="1"/>
        </dgm:presLayoutVars>
      </dgm:prSet>
      <dgm:spPr/>
    </dgm:pt>
    <dgm:pt modelId="{C4151C7E-CD5D-41CF-805A-B996FE858458}" type="pres">
      <dgm:prSet presAssocID="{21D2DE99-F5F0-417E-998C-0AFB63972BF0}" presName="childText" presStyleLbl="revTx" presStyleIdx="23" presStyleCnt="79">
        <dgm:presLayoutVars>
          <dgm:bulletEnabled val="1"/>
        </dgm:presLayoutVars>
      </dgm:prSet>
      <dgm:spPr/>
    </dgm:pt>
    <dgm:pt modelId="{C624E1C8-0F0B-4AD3-ADA6-6A9C79A446E9}" type="pres">
      <dgm:prSet presAssocID="{D901628F-40F4-43C3-B08D-C6209699C0C7}" presName="parentText" presStyleLbl="node1" presStyleIdx="24" presStyleCnt="84">
        <dgm:presLayoutVars>
          <dgm:chMax val="0"/>
          <dgm:bulletEnabled val="1"/>
        </dgm:presLayoutVars>
      </dgm:prSet>
      <dgm:spPr/>
    </dgm:pt>
    <dgm:pt modelId="{A8DD9007-321F-4C05-A8DE-D4ED0C4FA4E4}" type="pres">
      <dgm:prSet presAssocID="{D901628F-40F4-43C3-B08D-C6209699C0C7}" presName="childText" presStyleLbl="revTx" presStyleIdx="24" presStyleCnt="79">
        <dgm:presLayoutVars>
          <dgm:bulletEnabled val="1"/>
        </dgm:presLayoutVars>
      </dgm:prSet>
      <dgm:spPr/>
    </dgm:pt>
    <dgm:pt modelId="{F906708C-CC69-4717-A0EB-308BCDA4668C}" type="pres">
      <dgm:prSet presAssocID="{F3FAE38B-65A0-4DAE-AFE7-75E0A05504A3}" presName="parentText" presStyleLbl="node1" presStyleIdx="25" presStyleCnt="84">
        <dgm:presLayoutVars>
          <dgm:chMax val="0"/>
          <dgm:bulletEnabled val="1"/>
        </dgm:presLayoutVars>
      </dgm:prSet>
      <dgm:spPr/>
    </dgm:pt>
    <dgm:pt modelId="{47A8E62C-2B2F-4AB3-80DC-AD52EDAEFEC7}" type="pres">
      <dgm:prSet presAssocID="{F3FAE38B-65A0-4DAE-AFE7-75E0A05504A3}" presName="childText" presStyleLbl="revTx" presStyleIdx="25" presStyleCnt="79">
        <dgm:presLayoutVars>
          <dgm:bulletEnabled val="1"/>
        </dgm:presLayoutVars>
      </dgm:prSet>
      <dgm:spPr/>
    </dgm:pt>
    <dgm:pt modelId="{60A6302C-9BC1-4624-91FD-DD7FAA3448DB}" type="pres">
      <dgm:prSet presAssocID="{B4E89AA0-A2BE-4647-A941-0141C782F150}" presName="parentText" presStyleLbl="node1" presStyleIdx="26" presStyleCnt="84">
        <dgm:presLayoutVars>
          <dgm:chMax val="0"/>
          <dgm:bulletEnabled val="1"/>
        </dgm:presLayoutVars>
      </dgm:prSet>
      <dgm:spPr/>
    </dgm:pt>
    <dgm:pt modelId="{D06700F0-01EB-41BC-96ED-37FFA33F1855}" type="pres">
      <dgm:prSet presAssocID="{B4E89AA0-A2BE-4647-A941-0141C782F150}" presName="childText" presStyleLbl="revTx" presStyleIdx="26" presStyleCnt="79">
        <dgm:presLayoutVars>
          <dgm:bulletEnabled val="1"/>
        </dgm:presLayoutVars>
      </dgm:prSet>
      <dgm:spPr/>
    </dgm:pt>
    <dgm:pt modelId="{5F2A466A-92D6-4131-AFA3-EDBA5518D407}" type="pres">
      <dgm:prSet presAssocID="{B56D9CD4-B0D1-438D-9655-702851D19A80}" presName="parentText" presStyleLbl="node1" presStyleIdx="27" presStyleCnt="84">
        <dgm:presLayoutVars>
          <dgm:chMax val="0"/>
          <dgm:bulletEnabled val="1"/>
        </dgm:presLayoutVars>
      </dgm:prSet>
      <dgm:spPr/>
    </dgm:pt>
    <dgm:pt modelId="{8CB70870-8725-4676-B23B-0E24D733177C}" type="pres">
      <dgm:prSet presAssocID="{B56D9CD4-B0D1-438D-9655-702851D19A80}" presName="childText" presStyleLbl="revTx" presStyleIdx="27" presStyleCnt="79">
        <dgm:presLayoutVars>
          <dgm:bulletEnabled val="1"/>
        </dgm:presLayoutVars>
      </dgm:prSet>
      <dgm:spPr/>
    </dgm:pt>
    <dgm:pt modelId="{6F7301ED-426C-4CFD-AFF8-32CD2B597ACF}" type="pres">
      <dgm:prSet presAssocID="{CBE70EDD-86F0-4AE0-9425-B05F66E4B7AA}" presName="parentText" presStyleLbl="node1" presStyleIdx="28" presStyleCnt="84">
        <dgm:presLayoutVars>
          <dgm:chMax val="0"/>
          <dgm:bulletEnabled val="1"/>
        </dgm:presLayoutVars>
      </dgm:prSet>
      <dgm:spPr/>
    </dgm:pt>
    <dgm:pt modelId="{2A8F491E-A39C-4CAF-9E29-BCF16803FD1F}" type="pres">
      <dgm:prSet presAssocID="{BE313C35-7C27-458D-8F06-5D86E0219045}" presName="spacer" presStyleCnt="0"/>
      <dgm:spPr/>
    </dgm:pt>
    <dgm:pt modelId="{F5F81AE4-FF03-4C26-8EBF-73C3F36FF531}" type="pres">
      <dgm:prSet presAssocID="{0AB8CE54-C46A-49B7-928B-284F6FA24031}" presName="parentText" presStyleLbl="node1" presStyleIdx="29" presStyleCnt="84">
        <dgm:presLayoutVars>
          <dgm:chMax val="0"/>
          <dgm:bulletEnabled val="1"/>
        </dgm:presLayoutVars>
      </dgm:prSet>
      <dgm:spPr/>
    </dgm:pt>
    <dgm:pt modelId="{6810C986-9CC8-42AB-9044-C55507F60D8C}" type="pres">
      <dgm:prSet presAssocID="{0AB8CE54-C46A-49B7-928B-284F6FA24031}" presName="childText" presStyleLbl="revTx" presStyleIdx="28" presStyleCnt="79">
        <dgm:presLayoutVars>
          <dgm:bulletEnabled val="1"/>
        </dgm:presLayoutVars>
      </dgm:prSet>
      <dgm:spPr/>
    </dgm:pt>
    <dgm:pt modelId="{793BEEBF-7222-4999-A44B-CE677050A123}" type="pres">
      <dgm:prSet presAssocID="{B474D7CD-7A1D-4EC5-B4BB-17014DA9DF8F}" presName="parentText" presStyleLbl="node1" presStyleIdx="30" presStyleCnt="84">
        <dgm:presLayoutVars>
          <dgm:chMax val="0"/>
          <dgm:bulletEnabled val="1"/>
        </dgm:presLayoutVars>
      </dgm:prSet>
      <dgm:spPr/>
    </dgm:pt>
    <dgm:pt modelId="{69E30073-4A9B-498E-9265-9AA956F7EA2C}" type="pres">
      <dgm:prSet presAssocID="{06EA5CF8-5E0B-4C22-AD80-88520D18F49A}" presName="spacer" presStyleCnt="0"/>
      <dgm:spPr/>
    </dgm:pt>
    <dgm:pt modelId="{AA1C1083-3FD5-428E-A4CC-0390569BE049}" type="pres">
      <dgm:prSet presAssocID="{0B53A09A-7A21-4E7B-AF53-34FD67287B4B}" presName="parentText" presStyleLbl="node1" presStyleIdx="31" presStyleCnt="84">
        <dgm:presLayoutVars>
          <dgm:chMax val="0"/>
          <dgm:bulletEnabled val="1"/>
        </dgm:presLayoutVars>
      </dgm:prSet>
      <dgm:spPr/>
    </dgm:pt>
    <dgm:pt modelId="{E2E0B622-79DB-4618-92A8-E4DEF8D30585}" type="pres">
      <dgm:prSet presAssocID="{0B53A09A-7A21-4E7B-AF53-34FD67287B4B}" presName="childText" presStyleLbl="revTx" presStyleIdx="29" presStyleCnt="79">
        <dgm:presLayoutVars>
          <dgm:bulletEnabled val="1"/>
        </dgm:presLayoutVars>
      </dgm:prSet>
      <dgm:spPr/>
    </dgm:pt>
    <dgm:pt modelId="{B845D070-BBE0-47AC-BBC1-FB4CD41D4F6B}" type="pres">
      <dgm:prSet presAssocID="{825F3E57-C739-4AE3-96FE-369112ABA5E9}" presName="parentText" presStyleLbl="node1" presStyleIdx="32" presStyleCnt="84">
        <dgm:presLayoutVars>
          <dgm:chMax val="0"/>
          <dgm:bulletEnabled val="1"/>
        </dgm:presLayoutVars>
      </dgm:prSet>
      <dgm:spPr/>
    </dgm:pt>
    <dgm:pt modelId="{59537603-44C6-49D6-8579-63C718249FC8}" type="pres">
      <dgm:prSet presAssocID="{825F3E57-C739-4AE3-96FE-369112ABA5E9}" presName="childText" presStyleLbl="revTx" presStyleIdx="30" presStyleCnt="79">
        <dgm:presLayoutVars>
          <dgm:bulletEnabled val="1"/>
        </dgm:presLayoutVars>
      </dgm:prSet>
      <dgm:spPr/>
    </dgm:pt>
    <dgm:pt modelId="{9B906454-98B8-4877-A85D-F12437D16720}" type="pres">
      <dgm:prSet presAssocID="{06C6679C-7AA7-4999-B757-8206008FF33C}" presName="parentText" presStyleLbl="node1" presStyleIdx="33" presStyleCnt="84">
        <dgm:presLayoutVars>
          <dgm:chMax val="0"/>
          <dgm:bulletEnabled val="1"/>
        </dgm:presLayoutVars>
      </dgm:prSet>
      <dgm:spPr/>
    </dgm:pt>
    <dgm:pt modelId="{0BA5B488-C6C5-4A3A-8E78-EBC3BAD422DC}" type="pres">
      <dgm:prSet presAssocID="{06C6679C-7AA7-4999-B757-8206008FF33C}" presName="childText" presStyleLbl="revTx" presStyleIdx="31" presStyleCnt="79">
        <dgm:presLayoutVars>
          <dgm:bulletEnabled val="1"/>
        </dgm:presLayoutVars>
      </dgm:prSet>
      <dgm:spPr/>
    </dgm:pt>
    <dgm:pt modelId="{1AB0B395-F9C1-4059-8A06-6E3AE6D091A0}" type="pres">
      <dgm:prSet presAssocID="{22E8F313-FF23-4534-8EB7-09B77B2F0D61}" presName="parentText" presStyleLbl="node1" presStyleIdx="34" presStyleCnt="84">
        <dgm:presLayoutVars>
          <dgm:chMax val="0"/>
          <dgm:bulletEnabled val="1"/>
        </dgm:presLayoutVars>
      </dgm:prSet>
      <dgm:spPr/>
    </dgm:pt>
    <dgm:pt modelId="{4616E429-CDAB-4821-9FC3-1481AA27DC58}" type="pres">
      <dgm:prSet presAssocID="{22E8F313-FF23-4534-8EB7-09B77B2F0D61}" presName="childText" presStyleLbl="revTx" presStyleIdx="32" presStyleCnt="79">
        <dgm:presLayoutVars>
          <dgm:bulletEnabled val="1"/>
        </dgm:presLayoutVars>
      </dgm:prSet>
      <dgm:spPr/>
    </dgm:pt>
    <dgm:pt modelId="{CF93CE71-F2DD-4FA1-A480-A8EA7B0E6904}" type="pres">
      <dgm:prSet presAssocID="{D25FA356-22BA-421C-96BA-C56FA3ACFEA7}" presName="parentText" presStyleLbl="node1" presStyleIdx="35" presStyleCnt="84">
        <dgm:presLayoutVars>
          <dgm:chMax val="0"/>
          <dgm:bulletEnabled val="1"/>
        </dgm:presLayoutVars>
      </dgm:prSet>
      <dgm:spPr/>
    </dgm:pt>
    <dgm:pt modelId="{FD0386F9-2894-42C6-8557-80A094F9C08B}" type="pres">
      <dgm:prSet presAssocID="{D25FA356-22BA-421C-96BA-C56FA3ACFEA7}" presName="childText" presStyleLbl="revTx" presStyleIdx="33" presStyleCnt="79">
        <dgm:presLayoutVars>
          <dgm:bulletEnabled val="1"/>
        </dgm:presLayoutVars>
      </dgm:prSet>
      <dgm:spPr/>
    </dgm:pt>
    <dgm:pt modelId="{C6A42F13-2035-4FA5-AA52-0017728939B1}" type="pres">
      <dgm:prSet presAssocID="{94765F03-9649-4D74-9D2D-B563988A2B06}" presName="parentText" presStyleLbl="node1" presStyleIdx="36" presStyleCnt="84">
        <dgm:presLayoutVars>
          <dgm:chMax val="0"/>
          <dgm:bulletEnabled val="1"/>
        </dgm:presLayoutVars>
      </dgm:prSet>
      <dgm:spPr/>
    </dgm:pt>
    <dgm:pt modelId="{DB635783-3739-4D87-AA51-8C3914E96C72}" type="pres">
      <dgm:prSet presAssocID="{94765F03-9649-4D74-9D2D-B563988A2B06}" presName="childText" presStyleLbl="revTx" presStyleIdx="34" presStyleCnt="79">
        <dgm:presLayoutVars>
          <dgm:bulletEnabled val="1"/>
        </dgm:presLayoutVars>
      </dgm:prSet>
      <dgm:spPr/>
    </dgm:pt>
    <dgm:pt modelId="{F7724203-BD10-48B5-B929-F0951AE73AC5}" type="pres">
      <dgm:prSet presAssocID="{3E2D6349-384B-4606-A083-E743DA464AE7}" presName="parentText" presStyleLbl="node1" presStyleIdx="37" presStyleCnt="84">
        <dgm:presLayoutVars>
          <dgm:chMax val="0"/>
          <dgm:bulletEnabled val="1"/>
        </dgm:presLayoutVars>
      </dgm:prSet>
      <dgm:spPr/>
    </dgm:pt>
    <dgm:pt modelId="{178B5529-593C-4EAA-9F40-9D68F5320AF2}" type="pres">
      <dgm:prSet presAssocID="{3E2D6349-384B-4606-A083-E743DA464AE7}" presName="childText" presStyleLbl="revTx" presStyleIdx="35" presStyleCnt="79">
        <dgm:presLayoutVars>
          <dgm:bulletEnabled val="1"/>
        </dgm:presLayoutVars>
      </dgm:prSet>
      <dgm:spPr/>
    </dgm:pt>
    <dgm:pt modelId="{18AE01A8-3B66-4158-A2A9-CD796E37AB00}" type="pres">
      <dgm:prSet presAssocID="{9156DD1C-D3F5-4FA8-957E-BE5897130D9D}" presName="parentText" presStyleLbl="node1" presStyleIdx="38" presStyleCnt="84">
        <dgm:presLayoutVars>
          <dgm:chMax val="0"/>
          <dgm:bulletEnabled val="1"/>
        </dgm:presLayoutVars>
      </dgm:prSet>
      <dgm:spPr/>
    </dgm:pt>
    <dgm:pt modelId="{24DA9DEF-FEEF-4B52-BC95-09C7FEA59DFA}" type="pres">
      <dgm:prSet presAssocID="{9156DD1C-D3F5-4FA8-957E-BE5897130D9D}" presName="childText" presStyleLbl="revTx" presStyleIdx="36" presStyleCnt="79">
        <dgm:presLayoutVars>
          <dgm:bulletEnabled val="1"/>
        </dgm:presLayoutVars>
      </dgm:prSet>
      <dgm:spPr/>
    </dgm:pt>
    <dgm:pt modelId="{B9D976DB-64FB-4CA4-AEBF-273AC7B2F567}" type="pres">
      <dgm:prSet presAssocID="{CD9BF730-69EF-4314-8C30-632DD6C51C0D}" presName="parentText" presStyleLbl="node1" presStyleIdx="39" presStyleCnt="84">
        <dgm:presLayoutVars>
          <dgm:chMax val="0"/>
          <dgm:bulletEnabled val="1"/>
        </dgm:presLayoutVars>
      </dgm:prSet>
      <dgm:spPr/>
    </dgm:pt>
    <dgm:pt modelId="{3FBBA551-C8FA-41B7-BC62-3F5B5FD6F855}" type="pres">
      <dgm:prSet presAssocID="{CD9BF730-69EF-4314-8C30-632DD6C51C0D}" presName="childText" presStyleLbl="revTx" presStyleIdx="37" presStyleCnt="79">
        <dgm:presLayoutVars>
          <dgm:bulletEnabled val="1"/>
        </dgm:presLayoutVars>
      </dgm:prSet>
      <dgm:spPr/>
    </dgm:pt>
    <dgm:pt modelId="{7F878219-5CC7-4D75-99FB-3714F8BE7C93}" type="pres">
      <dgm:prSet presAssocID="{FBAEF472-97CD-4344-BC28-85AF63E063FF}" presName="parentText" presStyleLbl="node1" presStyleIdx="40" presStyleCnt="84">
        <dgm:presLayoutVars>
          <dgm:chMax val="0"/>
          <dgm:bulletEnabled val="1"/>
        </dgm:presLayoutVars>
      </dgm:prSet>
      <dgm:spPr/>
    </dgm:pt>
    <dgm:pt modelId="{9254E219-57E7-4C29-9F6C-C59AE6C74E83}" type="pres">
      <dgm:prSet presAssocID="{FBAEF472-97CD-4344-BC28-85AF63E063FF}" presName="childText" presStyleLbl="revTx" presStyleIdx="38" presStyleCnt="79">
        <dgm:presLayoutVars>
          <dgm:bulletEnabled val="1"/>
        </dgm:presLayoutVars>
      </dgm:prSet>
      <dgm:spPr/>
    </dgm:pt>
    <dgm:pt modelId="{94D41297-E4B1-46CD-AE2D-A21A0E99C151}" type="pres">
      <dgm:prSet presAssocID="{A5E3EB66-86BF-4DE2-9E66-CF35F9A19953}" presName="parentText" presStyleLbl="node1" presStyleIdx="41" presStyleCnt="84">
        <dgm:presLayoutVars>
          <dgm:chMax val="0"/>
          <dgm:bulletEnabled val="1"/>
        </dgm:presLayoutVars>
      </dgm:prSet>
      <dgm:spPr/>
    </dgm:pt>
    <dgm:pt modelId="{4784A7B8-A4E5-4C65-B867-0D520AAEEBEC}" type="pres">
      <dgm:prSet presAssocID="{A5E3EB66-86BF-4DE2-9E66-CF35F9A19953}" presName="childText" presStyleLbl="revTx" presStyleIdx="39" presStyleCnt="79">
        <dgm:presLayoutVars>
          <dgm:bulletEnabled val="1"/>
        </dgm:presLayoutVars>
      </dgm:prSet>
      <dgm:spPr/>
    </dgm:pt>
    <dgm:pt modelId="{F1459C2F-0B1F-4E67-AF32-305771F84E9B}" type="pres">
      <dgm:prSet presAssocID="{C3C8C959-2789-49E0-9C8F-FAE4D6314489}" presName="parentText" presStyleLbl="node1" presStyleIdx="42" presStyleCnt="84">
        <dgm:presLayoutVars>
          <dgm:chMax val="0"/>
          <dgm:bulletEnabled val="1"/>
        </dgm:presLayoutVars>
      </dgm:prSet>
      <dgm:spPr/>
    </dgm:pt>
    <dgm:pt modelId="{FF84D205-4CAB-4B94-ABD1-B8A4F668C5B3}" type="pres">
      <dgm:prSet presAssocID="{C3C8C959-2789-49E0-9C8F-FAE4D6314489}" presName="childText" presStyleLbl="revTx" presStyleIdx="40" presStyleCnt="79">
        <dgm:presLayoutVars>
          <dgm:bulletEnabled val="1"/>
        </dgm:presLayoutVars>
      </dgm:prSet>
      <dgm:spPr/>
    </dgm:pt>
    <dgm:pt modelId="{E39E0989-69B9-4F44-8776-53F223DEE68E}" type="pres">
      <dgm:prSet presAssocID="{7B955EA5-E6F9-44D6-9BF6-FBB876732350}" presName="parentText" presStyleLbl="node1" presStyleIdx="43" presStyleCnt="84">
        <dgm:presLayoutVars>
          <dgm:chMax val="0"/>
          <dgm:bulletEnabled val="1"/>
        </dgm:presLayoutVars>
      </dgm:prSet>
      <dgm:spPr/>
    </dgm:pt>
    <dgm:pt modelId="{3D777EFD-E429-4B38-90B3-FC3DAD35E638}" type="pres">
      <dgm:prSet presAssocID="{62CEC4BF-573B-48A4-9B86-006FCA3D32C0}" presName="spacer" presStyleCnt="0"/>
      <dgm:spPr/>
    </dgm:pt>
    <dgm:pt modelId="{F673AB0C-AD45-450B-A501-4EBEF042AE84}" type="pres">
      <dgm:prSet presAssocID="{6F78DD71-D57A-41D4-A243-CF82DD4F98F1}" presName="parentText" presStyleLbl="node1" presStyleIdx="44" presStyleCnt="84">
        <dgm:presLayoutVars>
          <dgm:chMax val="0"/>
          <dgm:bulletEnabled val="1"/>
        </dgm:presLayoutVars>
      </dgm:prSet>
      <dgm:spPr/>
    </dgm:pt>
    <dgm:pt modelId="{05CC1F91-FA11-4543-BE62-0CFA4E96EE42}" type="pres">
      <dgm:prSet presAssocID="{6F78DD71-D57A-41D4-A243-CF82DD4F98F1}" presName="childText" presStyleLbl="revTx" presStyleIdx="41" presStyleCnt="79">
        <dgm:presLayoutVars>
          <dgm:bulletEnabled val="1"/>
        </dgm:presLayoutVars>
      </dgm:prSet>
      <dgm:spPr/>
    </dgm:pt>
    <dgm:pt modelId="{295402EE-8710-4EB5-9E02-1A3A38D3CA82}" type="pres">
      <dgm:prSet presAssocID="{89B69CC4-D36B-450B-BA69-8BACAC73853C}" presName="parentText" presStyleLbl="node1" presStyleIdx="45" presStyleCnt="84">
        <dgm:presLayoutVars>
          <dgm:chMax val="0"/>
          <dgm:bulletEnabled val="1"/>
        </dgm:presLayoutVars>
      </dgm:prSet>
      <dgm:spPr/>
    </dgm:pt>
    <dgm:pt modelId="{24D10C29-55AC-4989-A6E2-E83AFE21242A}" type="pres">
      <dgm:prSet presAssocID="{89B69CC4-D36B-450B-BA69-8BACAC73853C}" presName="childText" presStyleLbl="revTx" presStyleIdx="42" presStyleCnt="79">
        <dgm:presLayoutVars>
          <dgm:bulletEnabled val="1"/>
        </dgm:presLayoutVars>
      </dgm:prSet>
      <dgm:spPr/>
    </dgm:pt>
    <dgm:pt modelId="{8DC3DDEE-50F7-48F1-A636-59A1C597E424}" type="pres">
      <dgm:prSet presAssocID="{DC1BF6DB-FD0E-4709-9A4E-BF58415E5889}" presName="parentText" presStyleLbl="node1" presStyleIdx="46" presStyleCnt="84">
        <dgm:presLayoutVars>
          <dgm:chMax val="0"/>
          <dgm:bulletEnabled val="1"/>
        </dgm:presLayoutVars>
      </dgm:prSet>
      <dgm:spPr/>
    </dgm:pt>
    <dgm:pt modelId="{2BE92B06-64F2-4BE4-9A09-3DA9C7B682BD}" type="pres">
      <dgm:prSet presAssocID="{DC1BF6DB-FD0E-4709-9A4E-BF58415E5889}" presName="childText" presStyleLbl="revTx" presStyleIdx="43" presStyleCnt="79">
        <dgm:presLayoutVars>
          <dgm:bulletEnabled val="1"/>
        </dgm:presLayoutVars>
      </dgm:prSet>
      <dgm:spPr/>
    </dgm:pt>
    <dgm:pt modelId="{900D1E8E-B324-4493-BA95-342CF6ACE5C3}" type="pres">
      <dgm:prSet presAssocID="{F65E3C45-C7BC-4868-80E1-7EBD84DF5A30}" presName="parentText" presStyleLbl="node1" presStyleIdx="47" presStyleCnt="84">
        <dgm:presLayoutVars>
          <dgm:chMax val="0"/>
          <dgm:bulletEnabled val="1"/>
        </dgm:presLayoutVars>
      </dgm:prSet>
      <dgm:spPr/>
    </dgm:pt>
    <dgm:pt modelId="{0B5D8639-7AE5-4F11-90B7-5EDE765CA1D8}" type="pres">
      <dgm:prSet presAssocID="{F65E3C45-C7BC-4868-80E1-7EBD84DF5A30}" presName="childText" presStyleLbl="revTx" presStyleIdx="44" presStyleCnt="79">
        <dgm:presLayoutVars>
          <dgm:bulletEnabled val="1"/>
        </dgm:presLayoutVars>
      </dgm:prSet>
      <dgm:spPr/>
    </dgm:pt>
    <dgm:pt modelId="{F04C50BA-B7FF-4E6D-B298-5A93EF533130}" type="pres">
      <dgm:prSet presAssocID="{B777C21F-47DF-4A89-94A6-F63EFF99FC53}" presName="parentText" presStyleLbl="node1" presStyleIdx="48" presStyleCnt="84">
        <dgm:presLayoutVars>
          <dgm:chMax val="0"/>
          <dgm:bulletEnabled val="1"/>
        </dgm:presLayoutVars>
      </dgm:prSet>
      <dgm:spPr/>
    </dgm:pt>
    <dgm:pt modelId="{B0C7B1ED-4D5F-4E55-A036-B0C552EA0978}" type="pres">
      <dgm:prSet presAssocID="{B777C21F-47DF-4A89-94A6-F63EFF99FC53}" presName="childText" presStyleLbl="revTx" presStyleIdx="45" presStyleCnt="79">
        <dgm:presLayoutVars>
          <dgm:bulletEnabled val="1"/>
        </dgm:presLayoutVars>
      </dgm:prSet>
      <dgm:spPr/>
    </dgm:pt>
    <dgm:pt modelId="{0E841FB4-56A9-4CD5-B4A7-3CE348FACB9F}" type="pres">
      <dgm:prSet presAssocID="{E1CCC7CC-8790-4FF7-9E67-6113FA766EA2}" presName="parentText" presStyleLbl="node1" presStyleIdx="49" presStyleCnt="84">
        <dgm:presLayoutVars>
          <dgm:chMax val="0"/>
          <dgm:bulletEnabled val="1"/>
        </dgm:presLayoutVars>
      </dgm:prSet>
      <dgm:spPr/>
    </dgm:pt>
    <dgm:pt modelId="{2E76D1C6-874C-4C79-A511-E9C4553B4BE9}" type="pres">
      <dgm:prSet presAssocID="{E1CCC7CC-8790-4FF7-9E67-6113FA766EA2}" presName="childText" presStyleLbl="revTx" presStyleIdx="46" presStyleCnt="79">
        <dgm:presLayoutVars>
          <dgm:bulletEnabled val="1"/>
        </dgm:presLayoutVars>
      </dgm:prSet>
      <dgm:spPr/>
    </dgm:pt>
    <dgm:pt modelId="{1C5BFCF9-0C01-42BB-A266-823159C1B288}" type="pres">
      <dgm:prSet presAssocID="{F80AE75F-53CC-4FDB-A9C7-BD70AA6F3476}" presName="parentText" presStyleLbl="node1" presStyleIdx="50" presStyleCnt="84">
        <dgm:presLayoutVars>
          <dgm:chMax val="0"/>
          <dgm:bulletEnabled val="1"/>
        </dgm:presLayoutVars>
      </dgm:prSet>
      <dgm:spPr/>
    </dgm:pt>
    <dgm:pt modelId="{DA9AD964-E1ED-4333-8D51-1A86FA22AD30}" type="pres">
      <dgm:prSet presAssocID="{F80AE75F-53CC-4FDB-A9C7-BD70AA6F3476}" presName="childText" presStyleLbl="revTx" presStyleIdx="47" presStyleCnt="79">
        <dgm:presLayoutVars>
          <dgm:bulletEnabled val="1"/>
        </dgm:presLayoutVars>
      </dgm:prSet>
      <dgm:spPr/>
    </dgm:pt>
    <dgm:pt modelId="{F3B079F3-B840-443E-AC72-656C7C4AF0E9}" type="pres">
      <dgm:prSet presAssocID="{0504B45D-EBF8-44AA-AADC-054908D7B200}" presName="parentText" presStyleLbl="node1" presStyleIdx="51" presStyleCnt="84">
        <dgm:presLayoutVars>
          <dgm:chMax val="0"/>
          <dgm:bulletEnabled val="1"/>
        </dgm:presLayoutVars>
      </dgm:prSet>
      <dgm:spPr/>
    </dgm:pt>
    <dgm:pt modelId="{5F1F1D22-E406-403D-BDAE-9A4067626BB0}" type="pres">
      <dgm:prSet presAssocID="{0504B45D-EBF8-44AA-AADC-054908D7B200}" presName="childText" presStyleLbl="revTx" presStyleIdx="48" presStyleCnt="79">
        <dgm:presLayoutVars>
          <dgm:bulletEnabled val="1"/>
        </dgm:presLayoutVars>
      </dgm:prSet>
      <dgm:spPr/>
    </dgm:pt>
    <dgm:pt modelId="{98D7D71E-6306-470A-86B1-31CD99094A3A}" type="pres">
      <dgm:prSet presAssocID="{67FA8971-D3A7-4E5D-9BBC-965E64A25DF4}" presName="parentText" presStyleLbl="node1" presStyleIdx="52" presStyleCnt="84">
        <dgm:presLayoutVars>
          <dgm:chMax val="0"/>
          <dgm:bulletEnabled val="1"/>
        </dgm:presLayoutVars>
      </dgm:prSet>
      <dgm:spPr/>
    </dgm:pt>
    <dgm:pt modelId="{7F6BF801-97AB-49DF-80F7-36082DDE3600}" type="pres">
      <dgm:prSet presAssocID="{67FA8971-D3A7-4E5D-9BBC-965E64A25DF4}" presName="childText" presStyleLbl="revTx" presStyleIdx="49" presStyleCnt="79">
        <dgm:presLayoutVars>
          <dgm:bulletEnabled val="1"/>
        </dgm:presLayoutVars>
      </dgm:prSet>
      <dgm:spPr/>
    </dgm:pt>
    <dgm:pt modelId="{C91E8A7D-FA44-4663-8BFF-4582BF70686A}" type="pres">
      <dgm:prSet presAssocID="{17FF6296-1149-47A9-8A0D-DF2F0AEF22C6}" presName="parentText" presStyleLbl="node1" presStyleIdx="53" presStyleCnt="84">
        <dgm:presLayoutVars>
          <dgm:chMax val="0"/>
          <dgm:bulletEnabled val="1"/>
        </dgm:presLayoutVars>
      </dgm:prSet>
      <dgm:spPr/>
    </dgm:pt>
    <dgm:pt modelId="{59D4FD5E-91C9-4E33-B454-CBDA3D1F0B14}" type="pres">
      <dgm:prSet presAssocID="{17FF6296-1149-47A9-8A0D-DF2F0AEF22C6}" presName="childText" presStyleLbl="revTx" presStyleIdx="50" presStyleCnt="79">
        <dgm:presLayoutVars>
          <dgm:bulletEnabled val="1"/>
        </dgm:presLayoutVars>
      </dgm:prSet>
      <dgm:spPr/>
    </dgm:pt>
    <dgm:pt modelId="{7A53E114-F918-4D1A-A1FF-1942AC191C6F}" type="pres">
      <dgm:prSet presAssocID="{EC772908-D9B5-492B-9966-AE3B3689F9B5}" presName="parentText" presStyleLbl="node1" presStyleIdx="54" presStyleCnt="84">
        <dgm:presLayoutVars>
          <dgm:chMax val="0"/>
          <dgm:bulletEnabled val="1"/>
        </dgm:presLayoutVars>
      </dgm:prSet>
      <dgm:spPr/>
    </dgm:pt>
    <dgm:pt modelId="{D88D1291-6E91-4573-BEDC-10D4D3E40D24}" type="pres">
      <dgm:prSet presAssocID="{EC772908-D9B5-492B-9966-AE3B3689F9B5}" presName="childText" presStyleLbl="revTx" presStyleIdx="51" presStyleCnt="79">
        <dgm:presLayoutVars>
          <dgm:bulletEnabled val="1"/>
        </dgm:presLayoutVars>
      </dgm:prSet>
      <dgm:spPr/>
    </dgm:pt>
    <dgm:pt modelId="{37F78699-FA3B-4CA9-ABCF-7B4F544A3BF1}" type="pres">
      <dgm:prSet presAssocID="{05645E6F-76E4-4C9E-BE85-51429ADFAD30}" presName="parentText" presStyleLbl="node1" presStyleIdx="55" presStyleCnt="84">
        <dgm:presLayoutVars>
          <dgm:chMax val="0"/>
          <dgm:bulletEnabled val="1"/>
        </dgm:presLayoutVars>
      </dgm:prSet>
      <dgm:spPr/>
    </dgm:pt>
    <dgm:pt modelId="{EA73047D-1B01-4440-ACF3-392C7ACFA555}" type="pres">
      <dgm:prSet presAssocID="{05645E6F-76E4-4C9E-BE85-51429ADFAD30}" presName="childText" presStyleLbl="revTx" presStyleIdx="52" presStyleCnt="79">
        <dgm:presLayoutVars>
          <dgm:bulletEnabled val="1"/>
        </dgm:presLayoutVars>
      </dgm:prSet>
      <dgm:spPr/>
    </dgm:pt>
    <dgm:pt modelId="{3A964928-7C19-4E57-9D65-E83A529D2DE4}" type="pres">
      <dgm:prSet presAssocID="{9883E596-4D69-446F-8F46-68CE61A713DB}" presName="parentText" presStyleLbl="node1" presStyleIdx="56" presStyleCnt="84">
        <dgm:presLayoutVars>
          <dgm:chMax val="0"/>
          <dgm:bulletEnabled val="1"/>
        </dgm:presLayoutVars>
      </dgm:prSet>
      <dgm:spPr/>
    </dgm:pt>
    <dgm:pt modelId="{063AA4FD-CE97-4392-91EC-E1B3040A5550}" type="pres">
      <dgm:prSet presAssocID="{9883E596-4D69-446F-8F46-68CE61A713DB}" presName="childText" presStyleLbl="revTx" presStyleIdx="53" presStyleCnt="79">
        <dgm:presLayoutVars>
          <dgm:bulletEnabled val="1"/>
        </dgm:presLayoutVars>
      </dgm:prSet>
      <dgm:spPr/>
    </dgm:pt>
    <dgm:pt modelId="{FE9E364E-8285-40A8-8166-4D690C2957A6}" type="pres">
      <dgm:prSet presAssocID="{FC265987-8AF6-4773-88FC-1A74D10370A6}" presName="parentText" presStyleLbl="node1" presStyleIdx="57" presStyleCnt="84">
        <dgm:presLayoutVars>
          <dgm:chMax val="0"/>
          <dgm:bulletEnabled val="1"/>
        </dgm:presLayoutVars>
      </dgm:prSet>
      <dgm:spPr/>
    </dgm:pt>
    <dgm:pt modelId="{C221643C-D589-4FB1-964F-C5A9028051BC}" type="pres">
      <dgm:prSet presAssocID="{47AC7B4A-2F9B-4F47-A01E-514DD7A26BC5}" presName="spacer" presStyleCnt="0"/>
      <dgm:spPr/>
    </dgm:pt>
    <dgm:pt modelId="{CE183D0B-52C1-41F7-844D-C5DDE8BE33C2}" type="pres">
      <dgm:prSet presAssocID="{635E7FED-34B4-4C24-93B1-4A86211C78D5}" presName="parentText" presStyleLbl="node1" presStyleIdx="58" presStyleCnt="84">
        <dgm:presLayoutVars>
          <dgm:chMax val="0"/>
          <dgm:bulletEnabled val="1"/>
        </dgm:presLayoutVars>
      </dgm:prSet>
      <dgm:spPr/>
    </dgm:pt>
    <dgm:pt modelId="{55329929-60AA-4C0D-BFF8-707661C3D242}" type="pres">
      <dgm:prSet presAssocID="{635E7FED-34B4-4C24-93B1-4A86211C78D5}" presName="childText" presStyleLbl="revTx" presStyleIdx="54" presStyleCnt="79">
        <dgm:presLayoutVars>
          <dgm:bulletEnabled val="1"/>
        </dgm:presLayoutVars>
      </dgm:prSet>
      <dgm:spPr/>
    </dgm:pt>
    <dgm:pt modelId="{9747804E-2BEE-4281-A5D4-A58E0F59022C}" type="pres">
      <dgm:prSet presAssocID="{A436C552-5AA9-4A28-9D89-53E1DE505ED5}" presName="parentText" presStyleLbl="node1" presStyleIdx="59" presStyleCnt="84">
        <dgm:presLayoutVars>
          <dgm:chMax val="0"/>
          <dgm:bulletEnabled val="1"/>
        </dgm:presLayoutVars>
      </dgm:prSet>
      <dgm:spPr/>
    </dgm:pt>
    <dgm:pt modelId="{E574FAC0-E6E0-4607-9F0A-238A254DE396}" type="pres">
      <dgm:prSet presAssocID="{A436C552-5AA9-4A28-9D89-53E1DE505ED5}" presName="childText" presStyleLbl="revTx" presStyleIdx="55" presStyleCnt="79">
        <dgm:presLayoutVars>
          <dgm:bulletEnabled val="1"/>
        </dgm:presLayoutVars>
      </dgm:prSet>
      <dgm:spPr/>
    </dgm:pt>
    <dgm:pt modelId="{DE89C81A-2BA5-4C2D-9955-11E881FD471F}" type="pres">
      <dgm:prSet presAssocID="{BA2876DF-1825-4AB6-86B8-6AF65891EA99}" presName="parentText" presStyleLbl="node1" presStyleIdx="60" presStyleCnt="84">
        <dgm:presLayoutVars>
          <dgm:chMax val="0"/>
          <dgm:bulletEnabled val="1"/>
        </dgm:presLayoutVars>
      </dgm:prSet>
      <dgm:spPr/>
    </dgm:pt>
    <dgm:pt modelId="{51B0AB17-389D-4B32-9DFB-95D0B257A92A}" type="pres">
      <dgm:prSet presAssocID="{BA2876DF-1825-4AB6-86B8-6AF65891EA99}" presName="childText" presStyleLbl="revTx" presStyleIdx="56" presStyleCnt="79">
        <dgm:presLayoutVars>
          <dgm:bulletEnabled val="1"/>
        </dgm:presLayoutVars>
      </dgm:prSet>
      <dgm:spPr/>
    </dgm:pt>
    <dgm:pt modelId="{B4E23974-4D4C-4D18-8F2F-9268BD43DA85}" type="pres">
      <dgm:prSet presAssocID="{3E92946D-6DBE-4C96-92E6-5F9E32DA5F09}" presName="parentText" presStyleLbl="node1" presStyleIdx="61" presStyleCnt="84">
        <dgm:presLayoutVars>
          <dgm:chMax val="0"/>
          <dgm:bulletEnabled val="1"/>
        </dgm:presLayoutVars>
      </dgm:prSet>
      <dgm:spPr/>
    </dgm:pt>
    <dgm:pt modelId="{59976021-8303-4603-98A7-8C659754EE6F}" type="pres">
      <dgm:prSet presAssocID="{3E92946D-6DBE-4C96-92E6-5F9E32DA5F09}" presName="childText" presStyleLbl="revTx" presStyleIdx="57" presStyleCnt="79">
        <dgm:presLayoutVars>
          <dgm:bulletEnabled val="1"/>
        </dgm:presLayoutVars>
      </dgm:prSet>
      <dgm:spPr/>
    </dgm:pt>
    <dgm:pt modelId="{B1DE05FF-56A0-43AC-81A0-B2E3DB7E5F86}" type="pres">
      <dgm:prSet presAssocID="{0CA46E7F-596F-4C02-AC34-EEBC107CCBCA}" presName="parentText" presStyleLbl="node1" presStyleIdx="62" presStyleCnt="84">
        <dgm:presLayoutVars>
          <dgm:chMax val="0"/>
          <dgm:bulletEnabled val="1"/>
        </dgm:presLayoutVars>
      </dgm:prSet>
      <dgm:spPr/>
    </dgm:pt>
    <dgm:pt modelId="{F5ECF3A7-3ED7-4FF4-BF19-BE8A313D4F36}" type="pres">
      <dgm:prSet presAssocID="{0CA46E7F-596F-4C02-AC34-EEBC107CCBCA}" presName="childText" presStyleLbl="revTx" presStyleIdx="58" presStyleCnt="79">
        <dgm:presLayoutVars>
          <dgm:bulletEnabled val="1"/>
        </dgm:presLayoutVars>
      </dgm:prSet>
      <dgm:spPr/>
    </dgm:pt>
    <dgm:pt modelId="{E20BCE23-65DE-4732-BF28-7206FD76A7B2}" type="pres">
      <dgm:prSet presAssocID="{E9DF5661-20CD-485F-97F4-CB9A81C5022E}" presName="parentText" presStyleLbl="node1" presStyleIdx="63" presStyleCnt="84">
        <dgm:presLayoutVars>
          <dgm:chMax val="0"/>
          <dgm:bulletEnabled val="1"/>
        </dgm:presLayoutVars>
      </dgm:prSet>
      <dgm:spPr/>
    </dgm:pt>
    <dgm:pt modelId="{625EFE02-D8B3-46DF-A43E-7D9F2A25B283}" type="pres">
      <dgm:prSet presAssocID="{E9DF5661-20CD-485F-97F4-CB9A81C5022E}" presName="childText" presStyleLbl="revTx" presStyleIdx="59" presStyleCnt="79">
        <dgm:presLayoutVars>
          <dgm:bulletEnabled val="1"/>
        </dgm:presLayoutVars>
      </dgm:prSet>
      <dgm:spPr/>
    </dgm:pt>
    <dgm:pt modelId="{BE536C6B-4542-4C94-A7E2-1BE393C77C91}" type="pres">
      <dgm:prSet presAssocID="{EA25A725-8271-485E-B886-801AF37D7160}" presName="parentText" presStyleLbl="node1" presStyleIdx="64" presStyleCnt="84">
        <dgm:presLayoutVars>
          <dgm:chMax val="0"/>
          <dgm:bulletEnabled val="1"/>
        </dgm:presLayoutVars>
      </dgm:prSet>
      <dgm:spPr/>
    </dgm:pt>
    <dgm:pt modelId="{BC4B203E-DF07-4499-B389-5899EFF993E6}" type="pres">
      <dgm:prSet presAssocID="{EA25A725-8271-485E-B886-801AF37D7160}" presName="childText" presStyleLbl="revTx" presStyleIdx="60" presStyleCnt="79">
        <dgm:presLayoutVars>
          <dgm:bulletEnabled val="1"/>
        </dgm:presLayoutVars>
      </dgm:prSet>
      <dgm:spPr/>
    </dgm:pt>
    <dgm:pt modelId="{67FECAB2-BBD9-44A5-B26B-62FF40AED8A2}" type="pres">
      <dgm:prSet presAssocID="{5E7399B1-2B67-430E-A12A-F9448C04681F}" presName="parentText" presStyleLbl="node1" presStyleIdx="65" presStyleCnt="84">
        <dgm:presLayoutVars>
          <dgm:chMax val="0"/>
          <dgm:bulletEnabled val="1"/>
        </dgm:presLayoutVars>
      </dgm:prSet>
      <dgm:spPr/>
    </dgm:pt>
    <dgm:pt modelId="{CE08FF89-44C0-4268-A755-0D5EADA7EB2E}" type="pres">
      <dgm:prSet presAssocID="{BE6E72D0-E9DA-437C-9F7B-C219F4BCC09E}" presName="spacer" presStyleCnt="0"/>
      <dgm:spPr/>
    </dgm:pt>
    <dgm:pt modelId="{C4F21B83-86C9-4E91-82EC-E472DB9BC4E4}" type="pres">
      <dgm:prSet presAssocID="{895C8AF3-440D-4DC7-862B-2F12EC097F39}" presName="parentText" presStyleLbl="node1" presStyleIdx="66" presStyleCnt="84">
        <dgm:presLayoutVars>
          <dgm:chMax val="0"/>
          <dgm:bulletEnabled val="1"/>
        </dgm:presLayoutVars>
      </dgm:prSet>
      <dgm:spPr/>
    </dgm:pt>
    <dgm:pt modelId="{99723C02-5D0D-470D-BD39-F7287D591D80}" type="pres">
      <dgm:prSet presAssocID="{895C8AF3-440D-4DC7-862B-2F12EC097F39}" presName="childText" presStyleLbl="revTx" presStyleIdx="61" presStyleCnt="79">
        <dgm:presLayoutVars>
          <dgm:bulletEnabled val="1"/>
        </dgm:presLayoutVars>
      </dgm:prSet>
      <dgm:spPr/>
    </dgm:pt>
    <dgm:pt modelId="{10523EEE-DE9C-4395-B24C-306416DF3C31}" type="pres">
      <dgm:prSet presAssocID="{124F0EB1-5640-4D41-82F9-786AC7B0B44F}" presName="parentText" presStyleLbl="node1" presStyleIdx="67" presStyleCnt="84">
        <dgm:presLayoutVars>
          <dgm:chMax val="0"/>
          <dgm:bulletEnabled val="1"/>
        </dgm:presLayoutVars>
      </dgm:prSet>
      <dgm:spPr/>
    </dgm:pt>
    <dgm:pt modelId="{4F416059-DEC4-44EA-9F4E-8B98CAAD1048}" type="pres">
      <dgm:prSet presAssocID="{124F0EB1-5640-4D41-82F9-786AC7B0B44F}" presName="childText" presStyleLbl="revTx" presStyleIdx="62" presStyleCnt="79">
        <dgm:presLayoutVars>
          <dgm:bulletEnabled val="1"/>
        </dgm:presLayoutVars>
      </dgm:prSet>
      <dgm:spPr/>
    </dgm:pt>
    <dgm:pt modelId="{8D51BDF3-8E53-4B46-98C8-6CD2B8A078FF}" type="pres">
      <dgm:prSet presAssocID="{C9FEA306-3E87-4C1C-9592-7FDCC38BCE0F}" presName="parentText" presStyleLbl="node1" presStyleIdx="68" presStyleCnt="84">
        <dgm:presLayoutVars>
          <dgm:chMax val="0"/>
          <dgm:bulletEnabled val="1"/>
        </dgm:presLayoutVars>
      </dgm:prSet>
      <dgm:spPr/>
    </dgm:pt>
    <dgm:pt modelId="{D8FDA301-6CBB-4EEF-8539-C27D95A9A32F}" type="pres">
      <dgm:prSet presAssocID="{C9FEA306-3E87-4C1C-9592-7FDCC38BCE0F}" presName="childText" presStyleLbl="revTx" presStyleIdx="63" presStyleCnt="79">
        <dgm:presLayoutVars>
          <dgm:bulletEnabled val="1"/>
        </dgm:presLayoutVars>
      </dgm:prSet>
      <dgm:spPr/>
    </dgm:pt>
    <dgm:pt modelId="{45D41B1D-4618-48D2-8077-478348A81FF5}" type="pres">
      <dgm:prSet presAssocID="{2E9B6CFE-81E1-4070-8A1F-BD48AE2B1C3D}" presName="parentText" presStyleLbl="node1" presStyleIdx="69" presStyleCnt="84">
        <dgm:presLayoutVars>
          <dgm:chMax val="0"/>
          <dgm:bulletEnabled val="1"/>
        </dgm:presLayoutVars>
      </dgm:prSet>
      <dgm:spPr/>
    </dgm:pt>
    <dgm:pt modelId="{163858B9-DA40-487F-B7EC-83832D2A2779}" type="pres">
      <dgm:prSet presAssocID="{2E9B6CFE-81E1-4070-8A1F-BD48AE2B1C3D}" presName="childText" presStyleLbl="revTx" presStyleIdx="64" presStyleCnt="79">
        <dgm:presLayoutVars>
          <dgm:bulletEnabled val="1"/>
        </dgm:presLayoutVars>
      </dgm:prSet>
      <dgm:spPr/>
    </dgm:pt>
    <dgm:pt modelId="{DF28A248-6E34-4658-B9B2-EDF4EBDC3589}" type="pres">
      <dgm:prSet presAssocID="{50FB88FD-F876-4C87-BAE7-C5C22F75E901}" presName="parentText" presStyleLbl="node1" presStyleIdx="70" presStyleCnt="84">
        <dgm:presLayoutVars>
          <dgm:chMax val="0"/>
          <dgm:bulletEnabled val="1"/>
        </dgm:presLayoutVars>
      </dgm:prSet>
      <dgm:spPr/>
    </dgm:pt>
    <dgm:pt modelId="{5D4FF38D-F168-43E5-BFF2-88B220982A80}" type="pres">
      <dgm:prSet presAssocID="{50FB88FD-F876-4C87-BAE7-C5C22F75E901}" presName="childText" presStyleLbl="revTx" presStyleIdx="65" presStyleCnt="79">
        <dgm:presLayoutVars>
          <dgm:bulletEnabled val="1"/>
        </dgm:presLayoutVars>
      </dgm:prSet>
      <dgm:spPr/>
    </dgm:pt>
    <dgm:pt modelId="{9A944D15-F1F7-4367-9CDE-B908ACF907DF}" type="pres">
      <dgm:prSet presAssocID="{0988A216-7872-4BE1-93D8-3A576F150274}" presName="parentText" presStyleLbl="node1" presStyleIdx="71" presStyleCnt="84">
        <dgm:presLayoutVars>
          <dgm:chMax val="0"/>
          <dgm:bulletEnabled val="1"/>
        </dgm:presLayoutVars>
      </dgm:prSet>
      <dgm:spPr/>
    </dgm:pt>
    <dgm:pt modelId="{B8F002BF-146F-411E-A588-136769DC753F}" type="pres">
      <dgm:prSet presAssocID="{0988A216-7872-4BE1-93D8-3A576F150274}" presName="childText" presStyleLbl="revTx" presStyleIdx="66" presStyleCnt="79">
        <dgm:presLayoutVars>
          <dgm:bulletEnabled val="1"/>
        </dgm:presLayoutVars>
      </dgm:prSet>
      <dgm:spPr/>
    </dgm:pt>
    <dgm:pt modelId="{939B3780-3AF1-4E44-8F25-C3366AC4EEE3}" type="pres">
      <dgm:prSet presAssocID="{145440CE-3125-4186-8C6D-7D0C6ECBA001}" presName="parentText" presStyleLbl="node1" presStyleIdx="72" presStyleCnt="84">
        <dgm:presLayoutVars>
          <dgm:chMax val="0"/>
          <dgm:bulletEnabled val="1"/>
        </dgm:presLayoutVars>
      </dgm:prSet>
      <dgm:spPr/>
    </dgm:pt>
    <dgm:pt modelId="{C119F114-F547-49C7-8AB1-4D4BBDD9A22B}" type="pres">
      <dgm:prSet presAssocID="{145440CE-3125-4186-8C6D-7D0C6ECBA001}" presName="childText" presStyleLbl="revTx" presStyleIdx="67" presStyleCnt="79">
        <dgm:presLayoutVars>
          <dgm:bulletEnabled val="1"/>
        </dgm:presLayoutVars>
      </dgm:prSet>
      <dgm:spPr/>
    </dgm:pt>
    <dgm:pt modelId="{23728273-4A1D-459A-8398-251748813204}" type="pres">
      <dgm:prSet presAssocID="{738973C2-15AC-4606-8D80-9B8915BC2525}" presName="parentText" presStyleLbl="node1" presStyleIdx="73" presStyleCnt="84">
        <dgm:presLayoutVars>
          <dgm:chMax val="0"/>
          <dgm:bulletEnabled val="1"/>
        </dgm:presLayoutVars>
      </dgm:prSet>
      <dgm:spPr/>
    </dgm:pt>
    <dgm:pt modelId="{4C3A45BB-DDD2-47D7-9F39-19B18136C45D}" type="pres">
      <dgm:prSet presAssocID="{738973C2-15AC-4606-8D80-9B8915BC2525}" presName="childText" presStyleLbl="revTx" presStyleIdx="68" presStyleCnt="79">
        <dgm:presLayoutVars>
          <dgm:bulletEnabled val="1"/>
        </dgm:presLayoutVars>
      </dgm:prSet>
      <dgm:spPr/>
    </dgm:pt>
    <dgm:pt modelId="{6A25FE81-6429-4D19-B3D0-FB2D9CD97F5B}" type="pres">
      <dgm:prSet presAssocID="{7B9E47D4-9D1E-44BC-ACAD-1AC2673FAA0B}" presName="parentText" presStyleLbl="node1" presStyleIdx="74" presStyleCnt="84">
        <dgm:presLayoutVars>
          <dgm:chMax val="0"/>
          <dgm:bulletEnabled val="1"/>
        </dgm:presLayoutVars>
      </dgm:prSet>
      <dgm:spPr/>
    </dgm:pt>
    <dgm:pt modelId="{48C8A35A-CF62-4D70-B14B-644AAC02F18F}" type="pres">
      <dgm:prSet presAssocID="{7B9E47D4-9D1E-44BC-ACAD-1AC2673FAA0B}" presName="childText" presStyleLbl="revTx" presStyleIdx="69" presStyleCnt="79">
        <dgm:presLayoutVars>
          <dgm:bulletEnabled val="1"/>
        </dgm:presLayoutVars>
      </dgm:prSet>
      <dgm:spPr/>
    </dgm:pt>
    <dgm:pt modelId="{84F5971A-D5F5-4D8B-B740-C5E87631BB8E}" type="pres">
      <dgm:prSet presAssocID="{7FA66C1D-1F7D-4CFB-8409-84141ED813F3}" presName="parentText" presStyleLbl="node1" presStyleIdx="75" presStyleCnt="84">
        <dgm:presLayoutVars>
          <dgm:chMax val="0"/>
          <dgm:bulletEnabled val="1"/>
        </dgm:presLayoutVars>
      </dgm:prSet>
      <dgm:spPr/>
    </dgm:pt>
    <dgm:pt modelId="{AAC3606F-C748-41CE-B261-6AB6999B645D}" type="pres">
      <dgm:prSet presAssocID="{7FA66C1D-1F7D-4CFB-8409-84141ED813F3}" presName="childText" presStyleLbl="revTx" presStyleIdx="70" presStyleCnt="79">
        <dgm:presLayoutVars>
          <dgm:bulletEnabled val="1"/>
        </dgm:presLayoutVars>
      </dgm:prSet>
      <dgm:spPr/>
    </dgm:pt>
    <dgm:pt modelId="{0D09D9EE-2C1F-4CDE-882F-F40E94947A04}" type="pres">
      <dgm:prSet presAssocID="{6A604156-A8B1-48C4-B07F-F2B9C33043AC}" presName="parentText" presStyleLbl="node1" presStyleIdx="76" presStyleCnt="84">
        <dgm:presLayoutVars>
          <dgm:chMax val="0"/>
          <dgm:bulletEnabled val="1"/>
        </dgm:presLayoutVars>
      </dgm:prSet>
      <dgm:spPr/>
    </dgm:pt>
    <dgm:pt modelId="{F9653A81-F982-4610-B544-D49D9E656A0A}" type="pres">
      <dgm:prSet presAssocID="{6A604156-A8B1-48C4-B07F-F2B9C33043AC}" presName="childText" presStyleLbl="revTx" presStyleIdx="71" presStyleCnt="79">
        <dgm:presLayoutVars>
          <dgm:bulletEnabled val="1"/>
        </dgm:presLayoutVars>
      </dgm:prSet>
      <dgm:spPr/>
    </dgm:pt>
    <dgm:pt modelId="{67B507C6-5CF6-4346-8D1E-3CB248107D8D}" type="pres">
      <dgm:prSet presAssocID="{A6CF0ED8-E1F1-4C62-BECD-35EA1DD71A9B}" presName="parentText" presStyleLbl="node1" presStyleIdx="77" presStyleCnt="84">
        <dgm:presLayoutVars>
          <dgm:chMax val="0"/>
          <dgm:bulletEnabled val="1"/>
        </dgm:presLayoutVars>
      </dgm:prSet>
      <dgm:spPr/>
    </dgm:pt>
    <dgm:pt modelId="{B2694CB5-ED33-4FCF-9D8B-18C32FD49381}" type="pres">
      <dgm:prSet presAssocID="{A6CF0ED8-E1F1-4C62-BECD-35EA1DD71A9B}" presName="childText" presStyleLbl="revTx" presStyleIdx="72" presStyleCnt="79">
        <dgm:presLayoutVars>
          <dgm:bulletEnabled val="1"/>
        </dgm:presLayoutVars>
      </dgm:prSet>
      <dgm:spPr/>
    </dgm:pt>
    <dgm:pt modelId="{F6A615E2-6773-43A6-9B3F-2F20C3E928C1}" type="pres">
      <dgm:prSet presAssocID="{51C1C200-3011-4E9D-9116-B3EF3AA69EBC}" presName="parentText" presStyleLbl="node1" presStyleIdx="78" presStyleCnt="84">
        <dgm:presLayoutVars>
          <dgm:chMax val="0"/>
          <dgm:bulletEnabled val="1"/>
        </dgm:presLayoutVars>
      </dgm:prSet>
      <dgm:spPr/>
    </dgm:pt>
    <dgm:pt modelId="{3EFA85C5-E4E9-4BA4-BFD7-056CA7823A47}" type="pres">
      <dgm:prSet presAssocID="{51C1C200-3011-4E9D-9116-B3EF3AA69EBC}" presName="childText" presStyleLbl="revTx" presStyleIdx="73" presStyleCnt="79">
        <dgm:presLayoutVars>
          <dgm:bulletEnabled val="1"/>
        </dgm:presLayoutVars>
      </dgm:prSet>
      <dgm:spPr/>
    </dgm:pt>
    <dgm:pt modelId="{8BF2BAE7-FCE4-45D4-B51A-F019BA3F97FD}" type="pres">
      <dgm:prSet presAssocID="{6BF6CBE0-0238-45C0-A2C8-C03041FAACD5}" presName="parentText" presStyleLbl="node1" presStyleIdx="79" presStyleCnt="84">
        <dgm:presLayoutVars>
          <dgm:chMax val="0"/>
          <dgm:bulletEnabled val="1"/>
        </dgm:presLayoutVars>
      </dgm:prSet>
      <dgm:spPr/>
    </dgm:pt>
    <dgm:pt modelId="{6FAB6A11-19E5-4A4A-8B3A-891BD57A8019}" type="pres">
      <dgm:prSet presAssocID="{6BF6CBE0-0238-45C0-A2C8-C03041FAACD5}" presName="childText" presStyleLbl="revTx" presStyleIdx="74" presStyleCnt="79">
        <dgm:presLayoutVars>
          <dgm:bulletEnabled val="1"/>
        </dgm:presLayoutVars>
      </dgm:prSet>
      <dgm:spPr/>
    </dgm:pt>
    <dgm:pt modelId="{0891F135-8629-42A5-82B9-0614BDEA3546}" type="pres">
      <dgm:prSet presAssocID="{66BE8412-CDED-490F-A0E8-BD92A27CE0B4}" presName="parentText" presStyleLbl="node1" presStyleIdx="80" presStyleCnt="84">
        <dgm:presLayoutVars>
          <dgm:chMax val="0"/>
          <dgm:bulletEnabled val="1"/>
        </dgm:presLayoutVars>
      </dgm:prSet>
      <dgm:spPr/>
    </dgm:pt>
    <dgm:pt modelId="{A403A7DF-487E-4999-B472-AA5B63103033}" type="pres">
      <dgm:prSet presAssocID="{66BE8412-CDED-490F-A0E8-BD92A27CE0B4}" presName="childText" presStyleLbl="revTx" presStyleIdx="75" presStyleCnt="79">
        <dgm:presLayoutVars>
          <dgm:bulletEnabled val="1"/>
        </dgm:presLayoutVars>
      </dgm:prSet>
      <dgm:spPr/>
    </dgm:pt>
    <dgm:pt modelId="{2861B5D0-7A97-4BD7-A90B-687B2DA10430}" type="pres">
      <dgm:prSet presAssocID="{7340FDCE-B8D9-45B8-8C6D-5A503A9F3896}" presName="parentText" presStyleLbl="node1" presStyleIdx="81" presStyleCnt="84">
        <dgm:presLayoutVars>
          <dgm:chMax val="0"/>
          <dgm:bulletEnabled val="1"/>
        </dgm:presLayoutVars>
      </dgm:prSet>
      <dgm:spPr/>
    </dgm:pt>
    <dgm:pt modelId="{BAB220CF-2DCA-46B3-882A-BC296DEC8EB3}" type="pres">
      <dgm:prSet presAssocID="{7340FDCE-B8D9-45B8-8C6D-5A503A9F3896}" presName="childText" presStyleLbl="revTx" presStyleIdx="76" presStyleCnt="79">
        <dgm:presLayoutVars>
          <dgm:bulletEnabled val="1"/>
        </dgm:presLayoutVars>
      </dgm:prSet>
      <dgm:spPr/>
    </dgm:pt>
    <dgm:pt modelId="{FE2566C3-2228-400F-A712-70AA6ABFACC8}" type="pres">
      <dgm:prSet presAssocID="{DA2D3F3E-E4DA-44E9-B7CF-1789A34D88EF}" presName="parentText" presStyleLbl="node1" presStyleIdx="82" presStyleCnt="84">
        <dgm:presLayoutVars>
          <dgm:chMax val="0"/>
          <dgm:bulletEnabled val="1"/>
        </dgm:presLayoutVars>
      </dgm:prSet>
      <dgm:spPr/>
    </dgm:pt>
    <dgm:pt modelId="{6389F9B7-BDC6-4385-AD6F-0A75B2106A4E}" type="pres">
      <dgm:prSet presAssocID="{DA2D3F3E-E4DA-44E9-B7CF-1789A34D88EF}" presName="childText" presStyleLbl="revTx" presStyleIdx="77" presStyleCnt="79">
        <dgm:presLayoutVars>
          <dgm:bulletEnabled val="1"/>
        </dgm:presLayoutVars>
      </dgm:prSet>
      <dgm:spPr/>
    </dgm:pt>
    <dgm:pt modelId="{6E24B7E5-D7B2-44FB-BEB1-0F784245D669}" type="pres">
      <dgm:prSet presAssocID="{636C6817-F23D-42BE-A1B0-ACF2BE2DED3F}" presName="parentText" presStyleLbl="node1" presStyleIdx="83" presStyleCnt="84">
        <dgm:presLayoutVars>
          <dgm:chMax val="0"/>
          <dgm:bulletEnabled val="1"/>
        </dgm:presLayoutVars>
      </dgm:prSet>
      <dgm:spPr/>
    </dgm:pt>
    <dgm:pt modelId="{7EC6E2B0-6EDA-48DE-BD9B-5408787FFB0D}" type="pres">
      <dgm:prSet presAssocID="{636C6817-F23D-42BE-A1B0-ACF2BE2DED3F}" presName="childText" presStyleLbl="revTx" presStyleIdx="78" presStyleCnt="79">
        <dgm:presLayoutVars>
          <dgm:bulletEnabled val="1"/>
        </dgm:presLayoutVars>
      </dgm:prSet>
      <dgm:spPr/>
    </dgm:pt>
  </dgm:ptLst>
  <dgm:cxnLst>
    <dgm:cxn modelId="{347D7401-4377-4B88-A08A-7D87D9B10584}" type="presOf" srcId="{3E2D6349-384B-4606-A083-E743DA464AE7}" destId="{F7724203-BD10-48B5-B929-F0951AE73AC5}" srcOrd="0" destOrd="0" presId="urn:microsoft.com/office/officeart/2005/8/layout/vList2"/>
    <dgm:cxn modelId="{FDAE7401-9F03-4840-A009-352A8412EE4F}" srcId="{A092A35E-DABD-4E77-B190-0DD4DE88762B}" destId="{7B9E47D4-9D1E-44BC-ACAD-1AC2673FAA0B}" srcOrd="74" destOrd="0" parTransId="{4D84BE8D-8A3C-4A33-94CA-7D9A28B8E9C6}" sibTransId="{B2DA3121-3772-4B45-959D-253DC6028913}"/>
    <dgm:cxn modelId="{C13BE101-477E-49A9-B641-1943831D5A5F}" type="presOf" srcId="{64CB7A98-8997-441E-B720-FDB803FF59BA}" destId="{51B0AB17-389D-4B32-9DFB-95D0B257A92A}" srcOrd="0" destOrd="0" presId="urn:microsoft.com/office/officeart/2005/8/layout/vList2"/>
    <dgm:cxn modelId="{70121702-D00A-4D9E-9D5F-DC2C1510AB73}" srcId="{FE0748D8-947A-451D-94D7-94991A2293FD}" destId="{23622745-DDD1-4B0D-A0A0-7B26E3634AF4}" srcOrd="0" destOrd="0" parTransId="{E1F80E00-F0A6-4752-A53F-8D6B68DF3DE3}" sibTransId="{FAB65DC9-2AF5-4338-980E-006EAE7076A5}"/>
    <dgm:cxn modelId="{DFE2EC02-29C5-4E35-A892-BC3B4B7A8AD9}" type="presOf" srcId="{C16FBB48-238A-4101-A37E-B1D4ECFB0C62}" destId="{D88B2A2B-EBC6-458E-B1C1-926856487B1A}" srcOrd="0" destOrd="0" presId="urn:microsoft.com/office/officeart/2005/8/layout/vList2"/>
    <dgm:cxn modelId="{7383C603-8D87-44D2-88CA-982F28AB2865}" type="presOf" srcId="{4FEC3AE3-BD3A-4E91-B10D-CA3F72DCC876}" destId="{9254E219-57E7-4C29-9F6C-C59AE6C74E83}" srcOrd="0" destOrd="0" presId="urn:microsoft.com/office/officeart/2005/8/layout/vList2"/>
    <dgm:cxn modelId="{25B08007-8D24-4B2B-88E0-0C60F7A7CFB9}" type="presOf" srcId="{DC1BF6DB-FD0E-4709-9A4E-BF58415E5889}" destId="{8DC3DDEE-50F7-48F1-A636-59A1C597E424}" srcOrd="0" destOrd="0" presId="urn:microsoft.com/office/officeart/2005/8/layout/vList2"/>
    <dgm:cxn modelId="{C0084A08-34F0-41BB-8B03-104221C94426}" srcId="{A092A35E-DABD-4E77-B190-0DD4DE88762B}" destId="{124F0EB1-5640-4D41-82F9-786AC7B0B44F}" srcOrd="67" destOrd="0" parTransId="{9222B8C1-FE3E-4282-BD81-801BC3A64513}" sibTransId="{96693EE1-C1D4-4D84-8663-57BBA3611DA0}"/>
    <dgm:cxn modelId="{5BF38208-0D94-4F9E-A5BE-31E7390E95B1}" srcId="{A5E3EB66-86BF-4DE2-9E66-CF35F9A19953}" destId="{60C87C38-B9B3-4425-954A-439F4F078563}" srcOrd="0" destOrd="0" parTransId="{395F7290-FA62-48A4-9FF0-61C8EAE5BA4B}" sibTransId="{5D3EFA5E-F4F8-45D1-9160-E8AA3A54A9B9}"/>
    <dgm:cxn modelId="{196AB108-8E72-45D7-820D-926EC6C47EB1}" srcId="{51C1C200-3011-4E9D-9116-B3EF3AA69EBC}" destId="{91E1EA96-E175-4816-AA6F-4196B3F49596}" srcOrd="0" destOrd="0" parTransId="{479A0723-E7C1-4C90-9519-A776F38787C1}" sibTransId="{87197C1A-B619-4D4C-BFEF-C8440E4E1EA4}"/>
    <dgm:cxn modelId="{7EAEEB08-C9AD-4EA1-AAB0-07F538B681EB}" srcId="{3E2D6349-384B-4606-A083-E743DA464AE7}" destId="{3A718292-F535-4990-A754-826EB97533FF}" srcOrd="0" destOrd="0" parTransId="{EBD1EEE9-B4BB-4CB0-8DDA-1DD7D674663C}" sibTransId="{8CB08537-81AF-430E-86DE-34E93D6E2863}"/>
    <dgm:cxn modelId="{B8E96309-20F3-4958-A4A3-E37A8083728E}" type="presOf" srcId="{F3FAE38B-65A0-4DAE-AFE7-75E0A05504A3}" destId="{F906708C-CC69-4717-A0EB-308BCDA4668C}" srcOrd="0" destOrd="0" presId="urn:microsoft.com/office/officeart/2005/8/layout/vList2"/>
    <dgm:cxn modelId="{38F3C909-A6E3-4140-BB75-E13689F0844D}" srcId="{A092A35E-DABD-4E77-B190-0DD4DE88762B}" destId="{3E92946D-6DBE-4C96-92E6-5F9E32DA5F09}" srcOrd="61" destOrd="0" parTransId="{CE9EB34C-0E78-4E5B-85AB-B9AB211E2676}" sibTransId="{5BC78CA0-3088-4FC0-9856-D4C6ADDF15CC}"/>
    <dgm:cxn modelId="{A9CFF609-DC6F-46AE-AB06-F0EBB4526409}" type="presOf" srcId="{12AEC48F-B774-49A3-AC72-4C32776D0210}" destId="{83071960-3FBE-4031-B9D8-8B14A1AEEA65}" srcOrd="0" destOrd="0" presId="urn:microsoft.com/office/officeart/2005/8/layout/vList2"/>
    <dgm:cxn modelId="{12E1FD09-290B-4E36-A38D-BFEA8E855450}" srcId="{182D88E3-8A03-41BC-AF86-6706AAFC24BD}" destId="{624917A0-A9B3-4E37-9A7D-D529CC6D7DF2}" srcOrd="0" destOrd="0" parTransId="{F54F1CCD-C915-401F-A96C-EA2DCDF68787}" sibTransId="{58617624-302A-49C0-93ED-943BFAE7CCD7}"/>
    <dgm:cxn modelId="{44F7550A-92A9-41E0-8CA0-F5F8578B3248}" type="presOf" srcId="{4C35CD95-452D-412D-80F9-91BE7ECC5B4C}" destId="{3FBBA551-C8FA-41B7-BC62-3F5B5FD6F855}" srcOrd="0" destOrd="0" presId="urn:microsoft.com/office/officeart/2005/8/layout/vList2"/>
    <dgm:cxn modelId="{6152C40B-028F-49B8-A62F-C7478A8B01D8}" type="presOf" srcId="{5D599336-8A68-4B20-964A-6EC5C3D1A59D}" destId="{48C8A35A-CF62-4D70-B14B-644AAC02F18F}" srcOrd="0" destOrd="0" presId="urn:microsoft.com/office/officeart/2005/8/layout/vList2"/>
    <dgm:cxn modelId="{DD22EF0C-921A-4314-A733-272518506C6D}" srcId="{06D053DE-D643-4CFC-84F9-68ABDAFF09DA}" destId="{B16FE1AF-9444-4398-AD8A-880D9ECBFA0B}" srcOrd="0" destOrd="0" parTransId="{A1A09342-5F8F-478A-A810-1D611608B00C}" sibTransId="{E5B1B228-0901-4013-8113-628ED6CB4211}"/>
    <dgm:cxn modelId="{C3AE0B0D-FA2A-4B35-B2C5-3FEAB1EB7D06}" srcId="{A092A35E-DABD-4E77-B190-0DD4DE88762B}" destId="{4006FC5D-E24A-4AB5-8590-A6EC3DA2C8D7}" srcOrd="5" destOrd="0" parTransId="{B583791F-0083-4BDD-B1AE-E2C18AB4A699}" sibTransId="{A016215E-6246-4978-9994-B0F3BD929F9C}"/>
    <dgm:cxn modelId="{5A9AEE0E-6FAB-4760-9A84-0FF29790EC9A}" type="presOf" srcId="{68804D43-E550-47A5-9449-C046FDE6CD51}" destId="{24D10C29-55AC-4989-A6E2-E83AFE21242A}" srcOrd="0" destOrd="0" presId="urn:microsoft.com/office/officeart/2005/8/layout/vList2"/>
    <dgm:cxn modelId="{7128410F-3FBC-4D2A-ABB7-33B98F87D832}" type="presOf" srcId="{C0D19708-31BE-47A1-9FD6-13268A545617}" destId="{D8FDA301-6CBB-4EEF-8539-C27D95A9A32F}" srcOrd="0" destOrd="0" presId="urn:microsoft.com/office/officeart/2005/8/layout/vList2"/>
    <dgm:cxn modelId="{E5941110-DD66-4310-A372-E48482BC8230}" srcId="{A092A35E-DABD-4E77-B190-0DD4DE88762B}" destId="{1202574E-8045-4D61-8604-26F662F93B51}" srcOrd="15" destOrd="0" parTransId="{0497B401-3957-44EB-92BE-9EB8A554D8EB}" sibTransId="{15DB6596-4D7B-4ACF-BA8C-4182E5E8B83D}"/>
    <dgm:cxn modelId="{B36F5010-BE1A-4222-9010-F3B2657C27A5}" type="presOf" srcId="{6BF6CBE0-0238-45C0-A2C8-C03041FAACD5}" destId="{8BF2BAE7-FCE4-45D4-B51A-F019BA3F97FD}" srcOrd="0" destOrd="0" presId="urn:microsoft.com/office/officeart/2005/8/layout/vList2"/>
    <dgm:cxn modelId="{0412D810-1D06-4330-94BF-93B33E5EB9C1}" type="presOf" srcId="{0CA46E7F-596F-4C02-AC34-EEBC107CCBCA}" destId="{B1DE05FF-56A0-43AC-81A0-B2E3DB7E5F86}" srcOrd="0" destOrd="0" presId="urn:microsoft.com/office/officeart/2005/8/layout/vList2"/>
    <dgm:cxn modelId="{BC85DD10-1F77-4243-BB57-A1BD9C638C15}" srcId="{738973C2-15AC-4606-8D80-9B8915BC2525}" destId="{32987CEA-FF85-4F4A-9E5E-2094740E63B1}" srcOrd="0" destOrd="0" parTransId="{40C59709-9192-48DB-8CAF-C776CD557D29}" sibTransId="{46917BA5-15F1-489E-80B7-0CE2C6895546}"/>
    <dgm:cxn modelId="{F65E3F11-04DD-4149-960C-2D0A75DCF882}" srcId="{BA2876DF-1825-4AB6-86B8-6AF65891EA99}" destId="{64CB7A98-8997-441E-B720-FDB803FF59BA}" srcOrd="0" destOrd="0" parTransId="{611B0E23-5818-4B7D-B8C8-23FEB5410997}" sibTransId="{9FAC0351-E5CF-48D5-B6B2-09ADDA8DC322}"/>
    <dgm:cxn modelId="{F20E5111-34C3-4A98-A2D3-38F26A4C424A}" srcId="{825F3E57-C739-4AE3-96FE-369112ABA5E9}" destId="{939DD704-D295-4A24-A6DF-607B5D1585D6}" srcOrd="0" destOrd="0" parTransId="{0A0190B1-5859-4F82-B07E-899CDB964CF1}" sibTransId="{FF2F8E67-7316-4973-B78B-9340308E352F}"/>
    <dgm:cxn modelId="{C8371512-0844-4307-8E4F-1CC7CEDD291C}" type="presOf" srcId="{D0553EB8-3F37-4286-990C-644D96385D6B}" destId="{2C95AF99-79DE-4D17-8D52-0C346A437429}" srcOrd="0" destOrd="0" presId="urn:microsoft.com/office/officeart/2005/8/layout/vList2"/>
    <dgm:cxn modelId="{DFC11A13-C125-4C21-A480-4DDBFE3E1036}" type="presOf" srcId="{738973C2-15AC-4606-8D80-9B8915BC2525}" destId="{23728273-4A1D-459A-8398-251748813204}" srcOrd="0" destOrd="0" presId="urn:microsoft.com/office/officeart/2005/8/layout/vList2"/>
    <dgm:cxn modelId="{AC5A0A15-E70A-4A6C-8CD8-45E12AD7FBEA}" type="presOf" srcId="{CBE70EDD-86F0-4AE0-9425-B05F66E4B7AA}" destId="{6F7301ED-426C-4CFD-AFF8-32CD2B597ACF}" srcOrd="0" destOrd="0" presId="urn:microsoft.com/office/officeart/2005/8/layout/vList2"/>
    <dgm:cxn modelId="{B99B1E16-F51F-463F-ABB9-39C76AD5B0DD}" type="presOf" srcId="{21D2DE99-F5F0-417E-998C-0AFB63972BF0}" destId="{51C098B9-7AE4-4C4B-BEC0-49B686DEE720}" srcOrd="0" destOrd="0" presId="urn:microsoft.com/office/officeart/2005/8/layout/vList2"/>
    <dgm:cxn modelId="{FCADAB16-CC20-4EFA-9A01-4048CB786014}" type="presOf" srcId="{B474D7CD-7A1D-4EC5-B4BB-17014DA9DF8F}" destId="{793BEEBF-7222-4999-A44B-CE677050A123}" srcOrd="0" destOrd="0" presId="urn:microsoft.com/office/officeart/2005/8/layout/vList2"/>
    <dgm:cxn modelId="{C1FDE817-B622-44EE-B8FD-C95D93B1004F}" type="presOf" srcId="{0DC9ACE8-7338-4052-9ABF-EBE237CBFCEC}" destId="{A80E87C9-DFA4-46BE-ACC3-98DD5D85449A}" srcOrd="0" destOrd="0" presId="urn:microsoft.com/office/officeart/2005/8/layout/vList2"/>
    <dgm:cxn modelId="{35564618-29A8-4103-A9EE-1806EB8E36BA}" srcId="{D25FA356-22BA-421C-96BA-C56FA3ACFEA7}" destId="{83D29258-7B91-47DD-A53D-F7B38A0CF655}" srcOrd="0" destOrd="0" parTransId="{C174FA51-D6B4-4A94-BD80-79260F82A2EA}" sibTransId="{A5112B9C-6045-45CB-B272-1DD0C5FF2307}"/>
    <dgm:cxn modelId="{51DEB818-BA51-4722-8033-6AC65184BE6D}" type="presOf" srcId="{C4E3556B-834E-44D8-BD48-C52962FAB7AD}" destId="{4F416059-DEC4-44EA-9F4E-8B98CAAD1048}" srcOrd="0" destOrd="0" presId="urn:microsoft.com/office/officeart/2005/8/layout/vList2"/>
    <dgm:cxn modelId="{2108D018-91B3-40D0-BD1E-241FFF9E566D}" srcId="{A092A35E-DABD-4E77-B190-0DD4DE88762B}" destId="{6886446A-3C82-4BC6-B176-D3E1356AAFFD}" srcOrd="1" destOrd="0" parTransId="{4DA41A28-B5F0-45FB-98B0-1BFDE1CFA39A}" sibTransId="{2E555F44-2D88-40F2-B4DD-0FABDBD0AA3D}"/>
    <dgm:cxn modelId="{4EC3481A-9135-4E7F-AE41-B79CAE00D188}" type="presOf" srcId="{B6C96EDA-6D31-4CF9-9ACA-6B5EBFA8FD69}" destId="{D9720193-DEB4-457D-B718-1AB90F3651CD}" srcOrd="0" destOrd="0" presId="urn:microsoft.com/office/officeart/2005/8/layout/vList2"/>
    <dgm:cxn modelId="{F4B8841B-6C8F-43D5-B559-2DAADE0CC736}" srcId="{A092A35E-DABD-4E77-B190-0DD4DE88762B}" destId="{CD9BF730-69EF-4314-8C30-632DD6C51C0D}" srcOrd="39" destOrd="0" parTransId="{A962332A-1D9C-49E5-9323-D688392E6694}" sibTransId="{17047487-3E34-482D-BB43-6F1F3AB84B80}"/>
    <dgm:cxn modelId="{B7E3041D-3F88-4937-8023-30149D844B5E}" srcId="{A092A35E-DABD-4E77-B190-0DD4DE88762B}" destId="{EE7B181E-DCBC-476C-AAE4-F475DBC473AF}" srcOrd="6" destOrd="0" parTransId="{8F8ADCBA-001D-4467-A59E-08AF3A3046E9}" sibTransId="{B78F81D7-FA5C-431B-994C-705B2E7DF2E2}"/>
    <dgm:cxn modelId="{9EC3C11D-BFE2-4BB7-8ADC-270DF1F42237}" type="presOf" srcId="{45092EFB-729F-4C73-BE24-E536D883C265}" destId="{99723C02-5D0D-470D-BD39-F7287D591D80}" srcOrd="0" destOrd="0" presId="urn:microsoft.com/office/officeart/2005/8/layout/vList2"/>
    <dgm:cxn modelId="{C3F4EF1E-D248-471C-81BA-628861149CE8}" srcId="{A092A35E-DABD-4E77-B190-0DD4DE88762B}" destId="{F65E3C45-C7BC-4868-80E1-7EBD84DF5A30}" srcOrd="47" destOrd="0" parTransId="{1C99E1D0-43E2-4CE1-B3AA-FD80BB3D3AC6}" sibTransId="{0F34F702-E395-4031-8C7C-7AC4ACC24812}"/>
    <dgm:cxn modelId="{7C33121F-05A0-4279-82D3-5B5E805C67C7}" type="presOf" srcId="{FDE54F34-785B-4AEA-9293-2F760F147856}" destId="{625EFE02-D8B3-46DF-A43E-7D9F2A25B283}" srcOrd="0" destOrd="0" presId="urn:microsoft.com/office/officeart/2005/8/layout/vList2"/>
    <dgm:cxn modelId="{1B173E1F-3E71-4420-A5F8-179EECCA64D3}" srcId="{A092A35E-DABD-4E77-B190-0DD4DE88762B}" destId="{67FA8971-D3A7-4E5D-9BBC-965E64A25DF4}" srcOrd="52" destOrd="0" parTransId="{70A84786-1AC6-4CA7-B54D-479729948741}" sibTransId="{1C0342E0-B13C-4164-99AC-7BD2667CD9BF}"/>
    <dgm:cxn modelId="{7BE1731F-53D5-4348-A0E4-BD9D06EE4085}" type="presOf" srcId="{243A47B1-28AF-4520-BD26-DA89A89CD737}" destId="{D06700F0-01EB-41BC-96ED-37FFA33F1855}" srcOrd="0" destOrd="0" presId="urn:microsoft.com/office/officeart/2005/8/layout/vList2"/>
    <dgm:cxn modelId="{E1CD7520-63EA-4D84-A149-A0BE34B7FEEC}" srcId="{4006FC5D-E24A-4AB5-8590-A6EC3DA2C8D7}" destId="{A7F8BC10-B5AD-41EB-BDBE-98A1EC652A52}" srcOrd="0" destOrd="0" parTransId="{97A33918-76F5-4257-8E22-EF625E33A560}" sibTransId="{DF31DA33-A0F6-4DBE-83BE-9CD4A77F50A6}"/>
    <dgm:cxn modelId="{E9E7AC20-B35B-4E2A-BBD8-345771FC5B1B}" srcId="{D901628F-40F4-43C3-B08D-C6209699C0C7}" destId="{1C64BBC3-0B9F-4B3C-9449-EFB6583FA149}" srcOrd="0" destOrd="0" parTransId="{2A1331BE-1A3A-4750-B8A5-DD592794C21E}" sibTransId="{DD7577EC-B543-4669-BF2C-A34A47DEE419}"/>
    <dgm:cxn modelId="{8F6BB021-543E-4135-8D33-4901E85ED530}" srcId="{A092A35E-DABD-4E77-B190-0DD4DE88762B}" destId="{0B53A09A-7A21-4E7B-AF53-34FD67287B4B}" srcOrd="31" destOrd="0" parTransId="{0A291BD5-1E45-4F96-953D-4AAFC42E5461}" sibTransId="{B90C431E-5F87-4042-9863-677122F9967B}"/>
    <dgm:cxn modelId="{144DB222-13DA-4E60-B383-AFEB2A65F8E4}" srcId="{1202574E-8045-4D61-8604-26F662F93B51}" destId="{B4C3A1FC-9326-424C-8849-F1D3A3AB5F8A}" srcOrd="0" destOrd="0" parTransId="{C917240E-2F81-4E57-BFB0-F6CA8A643619}" sibTransId="{46109F26-0FA9-4FDD-9D8C-FF83CB76E500}"/>
    <dgm:cxn modelId="{5AB32A23-46FD-4319-95C2-FC54D046CDD2}" type="presOf" srcId="{B3380E80-8279-4135-B3A7-22AFBFCCCEBC}" destId="{7D4E5814-8DD9-4E35-BEF0-B742B153EBD8}" srcOrd="0" destOrd="0" presId="urn:microsoft.com/office/officeart/2005/8/layout/vList2"/>
    <dgm:cxn modelId="{9893F123-2B28-4BF8-A00D-28527B7B43F8}" type="presOf" srcId="{DF636570-3BD0-4491-B143-233ADECF2C05}" destId="{2BE92B06-64F2-4BE4-9A09-3DA9C7B682BD}" srcOrd="0" destOrd="0" presId="urn:microsoft.com/office/officeart/2005/8/layout/vList2"/>
    <dgm:cxn modelId="{42D83425-E55D-402F-B5DE-14728DE817FA}" type="presOf" srcId="{DDD9BB22-2A3F-47ED-91B1-AA4F3BE99A1F}" destId="{E574FAC0-E6E0-4607-9F0A-238A254DE396}" srcOrd="0" destOrd="0" presId="urn:microsoft.com/office/officeart/2005/8/layout/vList2"/>
    <dgm:cxn modelId="{0D3D4F25-7E48-431E-8F5D-C3EBA22E59ED}" srcId="{A092A35E-DABD-4E77-B190-0DD4DE88762B}" destId="{9883E596-4D69-446F-8F46-68CE61A713DB}" srcOrd="56" destOrd="0" parTransId="{0FADB260-E416-4713-8973-A67612FC3342}" sibTransId="{F04CE099-4EA1-4797-BF4F-E78EDA8309BF}"/>
    <dgm:cxn modelId="{BB93A226-821C-4B5E-8FA3-74AF1FF13D80}" srcId="{DA2D3F3E-E4DA-44E9-B7CF-1789A34D88EF}" destId="{3C91D2B7-7F78-4B9D-9F91-F740696573DF}" srcOrd="0" destOrd="0" parTransId="{D0A0036A-E060-4D6F-B942-9E40CBF958A8}" sibTransId="{9C9E5201-4F36-41BF-A129-E1FEE6E957DF}"/>
    <dgm:cxn modelId="{91877727-4B5A-47B2-B375-5C4D724F81BC}" type="presOf" srcId="{7E00943C-F753-4161-8D9B-EA3FE9CFAAFD}" destId="{0143A78B-7E63-4449-B43C-A7A2368FD9D1}" srcOrd="0" destOrd="0" presId="urn:microsoft.com/office/officeart/2005/8/layout/vList2"/>
    <dgm:cxn modelId="{4A180728-71EF-4E6E-BE3D-CBD2EB23A395}" type="presOf" srcId="{182D88E3-8A03-41BC-AF86-6706AAFC24BD}" destId="{9C9B8A7B-0621-466A-A88E-FB68A17A9022}" srcOrd="0" destOrd="0" presId="urn:microsoft.com/office/officeart/2005/8/layout/vList2"/>
    <dgm:cxn modelId="{C4DF2A29-A02A-4D8C-9E18-D4F640F05AC0}" type="presOf" srcId="{624917A0-A9B3-4E37-9A7D-D529CC6D7DF2}" destId="{FE33598C-D2D5-4877-84D5-324707A0826F}" srcOrd="0" destOrd="0" presId="urn:microsoft.com/office/officeart/2005/8/layout/vList2"/>
    <dgm:cxn modelId="{3C33CA2B-0B35-4ED4-8C4F-46443ECA9410}" srcId="{A092A35E-DABD-4E77-B190-0DD4DE88762B}" destId="{3AFA3A74-6A77-4EE8-B43B-A3CB7D46878F}" srcOrd="19" destOrd="0" parTransId="{64C01B04-34E2-457F-8179-3299508A614D}" sibTransId="{FED25511-14FD-42F9-BE81-D877873723C0}"/>
    <dgm:cxn modelId="{4A84282D-C05D-4015-B608-FFBAF829F311}" srcId="{EA25A725-8271-485E-B886-801AF37D7160}" destId="{F8A40C74-4446-4591-9C23-4FD2A35EA79F}" srcOrd="0" destOrd="0" parTransId="{B658A07D-D13D-4846-AEE4-ECBF7F5494E6}" sibTransId="{F3C347C1-C7C0-430F-8575-7BE915C11BB9}"/>
    <dgm:cxn modelId="{9331682D-0DC4-4660-BB09-07CF5983766B}" type="presOf" srcId="{6886446A-3C82-4BC6-B176-D3E1356AAFFD}" destId="{20933BA1-4B77-4E2C-B352-F00E48EC3085}" srcOrd="0" destOrd="0" presId="urn:microsoft.com/office/officeart/2005/8/layout/vList2"/>
    <dgm:cxn modelId="{F69E552D-D2F1-4BD5-869E-8884AD7154CB}" type="presOf" srcId="{60C87C38-B9B3-4425-954A-439F4F078563}" destId="{4784A7B8-A4E5-4C65-B867-0D520AAEEBEC}" srcOrd="0" destOrd="0" presId="urn:microsoft.com/office/officeart/2005/8/layout/vList2"/>
    <dgm:cxn modelId="{A24C832D-DDAF-4EF1-8F00-28E0A9840ABB}" srcId="{31444C2D-9FCA-4E84-B4AC-79B0481DAA8A}" destId="{D0553EB8-3F37-4286-990C-644D96385D6B}" srcOrd="0" destOrd="0" parTransId="{1B657B8A-EED7-473E-9E21-F4D501E9AC4B}" sibTransId="{D7D82DDA-9826-4652-998C-F866B3E7616E}"/>
    <dgm:cxn modelId="{99F7FF2D-5352-4033-903B-806529A1625C}" type="presOf" srcId="{0307A4A3-34E6-4164-9B50-448030F30E34}" destId="{F59458F7-CE74-4D0D-8AC6-83C72D992B28}" srcOrd="0" destOrd="0" presId="urn:microsoft.com/office/officeart/2005/8/layout/vList2"/>
    <dgm:cxn modelId="{9897A32E-8FCA-4CF1-9530-B40985663F1F}" srcId="{0504B45D-EBF8-44AA-AADC-054908D7B200}" destId="{DD7C0708-58CE-4562-9927-22651A6E3506}" srcOrd="0" destOrd="0" parTransId="{C4D5EB79-D6F1-45FB-AF13-984228569CC0}" sibTransId="{2716F008-BA61-4F80-9190-F16433131001}"/>
    <dgm:cxn modelId="{2A61522F-3125-43BD-BFF9-50145455E6FF}" srcId="{A092A35E-DABD-4E77-B190-0DD4DE88762B}" destId="{7FA66C1D-1F7D-4CFB-8409-84141ED813F3}" srcOrd="75" destOrd="0" parTransId="{FA17951E-2440-49B2-98BA-F518E7B48624}" sibTransId="{05041C55-00FE-4BF6-ABBC-27CED8072B28}"/>
    <dgm:cxn modelId="{1A13A230-E635-4256-B6E0-BB1910185ABA}" srcId="{A092A35E-DABD-4E77-B190-0DD4DE88762B}" destId="{B474D7CD-7A1D-4EC5-B4BB-17014DA9DF8F}" srcOrd="30" destOrd="0" parTransId="{59D5C997-7CC3-4668-8C62-423E175F55C2}" sibTransId="{06EA5CF8-5E0B-4C22-AD80-88520D18F49A}"/>
    <dgm:cxn modelId="{DCD4E933-8A51-494C-9CEF-594AFB72CEA0}" srcId="{A092A35E-DABD-4E77-B190-0DD4DE88762B}" destId="{271CDFF4-6D8B-461A-9759-2D58A03B3104}" srcOrd="9" destOrd="0" parTransId="{0B704AD1-366B-4A56-A62A-17D0CF991159}" sibTransId="{062D6F37-122D-4CF6-AC6C-5EFCF7288C0C}"/>
    <dgm:cxn modelId="{55AE6835-5F70-4225-8252-8FCCF37353FE}" srcId="{A092A35E-DABD-4E77-B190-0DD4DE88762B}" destId="{C3C8C959-2789-49E0-9C8F-FAE4D6314489}" srcOrd="42" destOrd="0" parTransId="{382D80F1-6185-46FB-B59E-1F6AE40E6CE5}" sibTransId="{3DC7359A-B345-4004-BBB3-E7A15A7F9384}"/>
    <dgm:cxn modelId="{5069CB35-7819-4B6D-88DA-165F2E21B4BC}" type="presOf" srcId="{600A5451-A068-4A41-9DB3-4FDBB2E1EB06}" destId="{C119F114-F547-49C7-8AB1-4D4BBDD9A22B}" srcOrd="0" destOrd="0" presId="urn:microsoft.com/office/officeart/2005/8/layout/vList2"/>
    <dgm:cxn modelId="{F6FAB339-E6EC-46F2-B310-D6C818BF059F}" srcId="{A092A35E-DABD-4E77-B190-0DD4DE88762B}" destId="{433A1686-E5B4-4DC0-98CB-4ADCA42D28EE}" srcOrd="22" destOrd="0" parTransId="{0AB8E69F-C17A-4F91-8CBA-F79BB3DCEF62}" sibTransId="{BD3E8C57-90C1-477A-BD30-5FC4D416D30C}"/>
    <dgm:cxn modelId="{4CCA1D3A-6AB7-477C-8CBE-6BB41C02FDCB}" type="presOf" srcId="{57D02B47-59D2-42EE-B328-80BD4EBE235A}" destId="{00A539FA-D1DE-4816-8366-2C5524E37083}" srcOrd="0" destOrd="0" presId="urn:microsoft.com/office/officeart/2005/8/layout/vList2"/>
    <dgm:cxn modelId="{D6ACA43A-EFE4-4AAF-AF97-04783C360C4A}" srcId="{A092A35E-DABD-4E77-B190-0DD4DE88762B}" destId="{0504B45D-EBF8-44AA-AADC-054908D7B200}" srcOrd="51" destOrd="0" parTransId="{C3549E09-2E5D-4252-891C-41998C0C447B}" sibTransId="{6CB2C46F-5A77-4291-99F1-E5D81432AAC1}"/>
    <dgm:cxn modelId="{FB83D63A-57F4-4451-965A-140F942D395A}" type="presOf" srcId="{89B69CC4-D36B-450B-BA69-8BACAC73853C}" destId="{295402EE-8710-4EB5-9E02-1A3A38D3CA82}" srcOrd="0" destOrd="0" presId="urn:microsoft.com/office/officeart/2005/8/layout/vList2"/>
    <dgm:cxn modelId="{131D623C-1FB4-40ED-BA04-B605867531CD}" srcId="{A092A35E-DABD-4E77-B190-0DD4DE88762B}" destId="{F80AE75F-53CC-4FDB-A9C7-BD70AA6F3476}" srcOrd="50" destOrd="0" parTransId="{506A27BA-2E53-486E-A74A-C3E1AD5C2FFB}" sibTransId="{770A2164-4C1C-423E-9890-A9660A71C6FB}"/>
    <dgm:cxn modelId="{7E10A43C-2022-4E88-B4C8-4269E4EECD03}" srcId="{0B53A09A-7A21-4E7B-AF53-34FD67287B4B}" destId="{D3D33C89-CF98-4964-82CE-13A3DE43FE61}" srcOrd="0" destOrd="0" parTransId="{8A9ECE67-DDB3-49C9-A3B2-CA36E2C2E530}" sibTransId="{964A8E32-958E-414C-A60E-4B53175F5014}"/>
    <dgm:cxn modelId="{20FFB73C-D8A5-4761-9270-D2145329E91C}" type="presOf" srcId="{0BAF4206-D963-40E3-B183-E72D8CA53A65}" destId="{C4151C7E-CD5D-41CF-805A-B996FE858458}" srcOrd="0" destOrd="0" presId="urn:microsoft.com/office/officeart/2005/8/layout/vList2"/>
    <dgm:cxn modelId="{64096D3D-995F-41BC-A97E-5FE930A5D2FF}" type="presOf" srcId="{94765F03-9649-4D74-9D2D-B563988A2B06}" destId="{C6A42F13-2035-4FA5-AA52-0017728939B1}" srcOrd="0" destOrd="0" presId="urn:microsoft.com/office/officeart/2005/8/layout/vList2"/>
    <dgm:cxn modelId="{0121DC3D-974D-42F6-ACA7-14B78128FA7B}" srcId="{EC772908-D9B5-492B-9966-AE3B3689F9B5}" destId="{B9531603-6B4A-46B8-A89F-D6D893ADEA22}" srcOrd="0" destOrd="0" parTransId="{876720AA-3354-4446-B299-A72211009E05}" sibTransId="{E79E05C5-B511-48E0-9154-EFFFB87D965B}"/>
    <dgm:cxn modelId="{3954E63D-61E3-42ED-8D55-88E0DB4A9C41}" type="presOf" srcId="{36AE9639-B2FC-4AB6-9CAE-6C06179EA317}" destId="{6810C986-9CC8-42AB-9044-C55507F60D8C}" srcOrd="0" destOrd="0" presId="urn:microsoft.com/office/officeart/2005/8/layout/vList2"/>
    <dgm:cxn modelId="{A5F57B3E-CD15-40C2-AB55-0D883943D3EF}" srcId="{94765F03-9649-4D74-9D2D-B563988A2B06}" destId="{8339205F-D315-488D-B0FD-C618C33E7095}" srcOrd="0" destOrd="0" parTransId="{10093D53-870F-4248-A9F8-1378BAA13999}" sibTransId="{08444CE2-AC8A-41F7-958E-36CD11D6DD51}"/>
    <dgm:cxn modelId="{D4BB8B3E-3968-48CC-9F09-6239540AB0CD}" type="presOf" srcId="{91E1EA96-E175-4816-AA6F-4196B3F49596}" destId="{3EFA85C5-E4E9-4BA4-BFD7-056CA7823A47}" srcOrd="0" destOrd="0" presId="urn:microsoft.com/office/officeart/2005/8/layout/vList2"/>
    <dgm:cxn modelId="{8D90DF3E-73DC-456F-A52C-988862DFE6FC}" type="presOf" srcId="{E1CCC7CC-8790-4FF7-9E67-6113FA766EA2}" destId="{0E841FB4-56A9-4CD5-B4A7-3CE348FACB9F}" srcOrd="0" destOrd="0" presId="urn:microsoft.com/office/officeart/2005/8/layout/vList2"/>
    <dgm:cxn modelId="{76CDB03F-CA17-4052-BA4D-A934627D968C}" type="presOf" srcId="{BE3C7EAC-8B1D-4B2B-8CF0-063A0D6E622D}" destId="{B8F002BF-146F-411E-A588-136769DC753F}" srcOrd="0" destOrd="0" presId="urn:microsoft.com/office/officeart/2005/8/layout/vList2"/>
    <dgm:cxn modelId="{EF30BF3F-B2A8-4976-AE4A-8E4AE29A43A4}" srcId="{17FF6296-1149-47A9-8A0D-DF2F0AEF22C6}" destId="{C1A512C2-534D-41FC-A01D-566306E62439}" srcOrd="0" destOrd="0" parTransId="{5DD011E0-939C-4FD8-9454-FB38EF0A74C4}" sibTransId="{FDF68C13-3593-4CD4-9766-4AD3AAA51BCF}"/>
    <dgm:cxn modelId="{43DAFA5B-BE98-4D71-B8F3-079D3A5068E3}" type="presOf" srcId="{145440CE-3125-4186-8C6D-7D0C6ECBA001}" destId="{939B3780-3AF1-4E44-8F25-C3366AC4EEE3}" srcOrd="0" destOrd="0" presId="urn:microsoft.com/office/officeart/2005/8/layout/vList2"/>
    <dgm:cxn modelId="{139A0A5D-FAE8-4FBE-909D-AC6347B5FBF7}" srcId="{A092A35E-DABD-4E77-B190-0DD4DE88762B}" destId="{31444C2D-9FCA-4E84-B4AC-79B0481DAA8A}" srcOrd="3" destOrd="0" parTransId="{FF40DF89-9AF1-400A-99C1-6A9D20DFF4AA}" sibTransId="{6B4B23B1-627B-4578-A95A-844E72B80E58}"/>
    <dgm:cxn modelId="{69B23D5E-A8A5-49C2-8896-6DE20C6FB417}" type="presOf" srcId="{06FC4731-5B7D-475E-B86A-C1DB33AA308F}" destId="{6FAB6A11-19E5-4A4A-8B3A-891BD57A8019}" srcOrd="0" destOrd="0" presId="urn:microsoft.com/office/officeart/2005/8/layout/vList2"/>
    <dgm:cxn modelId="{E524B65E-F2D7-4685-8F4C-2F784E4B48E4}" srcId="{A092A35E-DABD-4E77-B190-0DD4DE88762B}" destId="{DA2D3F3E-E4DA-44E9-B7CF-1789A34D88EF}" srcOrd="82" destOrd="0" parTransId="{935C9892-8CD9-4F82-8210-EB64F24D888F}" sibTransId="{54931FD0-7EDE-45BE-8B97-BC85D9FCDFCB}"/>
    <dgm:cxn modelId="{48B2BA5E-6272-498E-9C61-F44DD5E1FC9D}" srcId="{A092A35E-DABD-4E77-B190-0DD4DE88762B}" destId="{EA25A725-8271-485E-B886-801AF37D7160}" srcOrd="64" destOrd="0" parTransId="{F7E2E1EF-50FB-4AAF-81E2-47EBC71E4BF4}" sibTransId="{B1568318-F298-4EDD-9CAB-26B62F13A4A5}"/>
    <dgm:cxn modelId="{28C8E55E-6B28-4A06-8BF7-4750FFD25F7E}" srcId="{0988A216-7872-4BE1-93D8-3A576F150274}" destId="{BE3C7EAC-8B1D-4B2B-8CF0-063A0D6E622D}" srcOrd="0" destOrd="0" parTransId="{A04C27BA-0E10-4C5F-8B2B-36550A9EEEC9}" sibTransId="{D6499171-B831-4146-8149-F3CEC5D59687}"/>
    <dgm:cxn modelId="{C5CA765F-8DE3-4E09-B022-F83E2A21B1B1}" type="presOf" srcId="{BBD63728-4F7B-4088-9CEC-7604B06414B2}" destId="{F9653A81-F982-4610-B544-D49D9E656A0A}" srcOrd="0" destOrd="0" presId="urn:microsoft.com/office/officeart/2005/8/layout/vList2"/>
    <dgm:cxn modelId="{283C855F-5424-4DFB-8EB2-EA40A709804E}" srcId="{7FA66C1D-1F7D-4CFB-8409-84141ED813F3}" destId="{5FC7256B-DB12-4CED-A0EF-4EE176759BD0}" srcOrd="0" destOrd="0" parTransId="{81C43FFD-52F9-458F-BA04-4B5882024186}" sibTransId="{A29C552F-E61C-4C0E-9A49-3242ED6DB934}"/>
    <dgm:cxn modelId="{9509FC60-F40B-438F-A2BE-6CB85F63B23B}" type="presOf" srcId="{83DC2570-0698-4C41-A558-5CC5F3E4E4BF}" destId="{EA73047D-1B01-4440-ACF3-392C7ACFA555}" srcOrd="0" destOrd="0" presId="urn:microsoft.com/office/officeart/2005/8/layout/vList2"/>
    <dgm:cxn modelId="{18C70841-3947-4CC0-88C2-47D767B45232}" type="presOf" srcId="{83D29258-7B91-47DD-A53D-F7B38A0CF655}" destId="{FD0386F9-2894-42C6-8557-80A094F9C08B}" srcOrd="0" destOrd="0" presId="urn:microsoft.com/office/officeart/2005/8/layout/vList2"/>
    <dgm:cxn modelId="{76232741-B28F-4526-99DB-1D4B78949951}" type="presOf" srcId="{7B955EA5-E6F9-44D6-9BF6-FBB876732350}" destId="{E39E0989-69B9-4F44-8776-53F223DEE68E}" srcOrd="0" destOrd="0" presId="urn:microsoft.com/office/officeart/2005/8/layout/vList2"/>
    <dgm:cxn modelId="{ECB9A641-5392-4155-B2B0-4FD464A3A94A}" srcId="{F3FAE38B-65A0-4DAE-AFE7-75E0A05504A3}" destId="{E92D0C45-E770-4416-8A80-031473A3132A}" srcOrd="0" destOrd="0" parTransId="{AB3C7416-CF70-459E-B40E-34E95E716018}" sibTransId="{559EF17D-1212-41F4-87AC-6C90AB06EE02}"/>
    <dgm:cxn modelId="{F38CA741-657E-4AC9-BD93-E76E58C9E709}" srcId="{67FA8971-D3A7-4E5D-9BBC-965E64A25DF4}" destId="{429E67C4-ADE6-4778-8621-5F57E52C2042}" srcOrd="0" destOrd="0" parTransId="{A80624C2-E898-4A51-A601-9C054A9B92FE}" sibTransId="{CC7AFC59-1D51-48FE-888D-31488C8CD1CC}"/>
    <dgm:cxn modelId="{502A0042-85B1-403D-9EA3-D559F986D070}" srcId="{A092A35E-DABD-4E77-B190-0DD4DE88762B}" destId="{89B69CC4-D36B-450B-BA69-8BACAC73853C}" srcOrd="45" destOrd="0" parTransId="{0A3818A5-E1FA-46B1-99E0-933FE0FC1347}" sibTransId="{5BD1F07E-6D29-40BD-8862-30A4F329A6A4}"/>
    <dgm:cxn modelId="{36035B62-BEF4-4E30-9B14-C99FFB70FCC2}" type="presOf" srcId="{2550A711-A6C5-469C-8506-EC1B9420A85C}" destId="{24DA9DEF-FEEF-4B52-BC95-09C7FEA59DFA}" srcOrd="0" destOrd="0" presId="urn:microsoft.com/office/officeart/2005/8/layout/vList2"/>
    <dgm:cxn modelId="{C16AA942-6502-4FD0-8D35-2EE4E8D78704}" type="presOf" srcId="{A092A35E-DABD-4E77-B190-0DD4DE88762B}" destId="{0DF7961B-A257-42F1-9EDC-93E0B8D99234}" srcOrd="0" destOrd="0" presId="urn:microsoft.com/office/officeart/2005/8/layout/vList2"/>
    <dgm:cxn modelId="{86860943-E6B2-45BA-BE02-F7D195D13C7D}" type="presOf" srcId="{825F3E57-C739-4AE3-96FE-369112ABA5E9}" destId="{B845D070-BBE0-47AC-BBC1-FB4CD41D4F6B}" srcOrd="0" destOrd="0" presId="urn:microsoft.com/office/officeart/2005/8/layout/vList2"/>
    <dgm:cxn modelId="{98F8A963-803E-48D7-A55C-6DCC2C1D45C1}" srcId="{A092A35E-DABD-4E77-B190-0DD4DE88762B}" destId="{2E9B6CFE-81E1-4070-8A1F-BD48AE2B1C3D}" srcOrd="69" destOrd="0" parTransId="{B1AB52EB-E54A-4D48-8C2D-3DC8D9A6102B}" sibTransId="{971BCB1D-4F05-40F6-96C4-8AEAB6F794DC}"/>
    <dgm:cxn modelId="{51030C44-C61E-4550-858E-9EC91DEAA7D6}" type="presOf" srcId="{D25FA356-22BA-421C-96BA-C56FA3ACFEA7}" destId="{CF93CE71-F2DD-4FA1-A480-A8EA7B0E6904}" srcOrd="0" destOrd="0" presId="urn:microsoft.com/office/officeart/2005/8/layout/vList2"/>
    <dgm:cxn modelId="{66196D64-4777-4924-879F-6E8E69004813}" type="presOf" srcId="{3A718292-F535-4990-A754-826EB97533FF}" destId="{178B5529-593C-4EAA-9F40-9D68F5320AF2}" srcOrd="0" destOrd="0" presId="urn:microsoft.com/office/officeart/2005/8/layout/vList2"/>
    <dgm:cxn modelId="{FDB2D444-D1EA-47DA-B798-7C86A65695B0}" srcId="{FF29A048-CF84-47D7-9600-E4AC0DDCD808}" destId="{EEB3B89A-F1A9-4779-A927-B72BB7DFBEFC}" srcOrd="0" destOrd="0" parTransId="{746A0A00-81CC-4DE7-9456-DEE6637878A5}" sibTransId="{426BC1BB-71F7-4D63-ADCB-8E048A0324D2}"/>
    <dgm:cxn modelId="{E776E864-D381-40F2-9D5F-E679D5AB3E75}" srcId="{A092A35E-DABD-4E77-B190-0DD4DE88762B}" destId="{0988A216-7872-4BE1-93D8-3A576F150274}" srcOrd="71" destOrd="0" parTransId="{451BDF01-3D94-497B-9966-7C8F66334D37}" sibTransId="{0731B2F3-6823-49ED-9C5A-160481BF820F}"/>
    <dgm:cxn modelId="{5D20EA64-5ABF-41A3-958E-E9ABD2600436}" type="presOf" srcId="{059A7D9A-4925-4639-A9F9-739049207665}" destId="{62CBB17E-3A73-43BA-8386-BD81CA8CECD5}" srcOrd="0" destOrd="0" presId="urn:microsoft.com/office/officeart/2005/8/layout/vList2"/>
    <dgm:cxn modelId="{CC24FC64-9CF8-486F-BD78-49F97408469E}" srcId="{A092A35E-DABD-4E77-B190-0DD4DE88762B}" destId="{07C879E6-E263-4D09-A635-245983BDD75C}" srcOrd="11" destOrd="0" parTransId="{E7B836D2-663A-4FEE-B1E1-2B65E63A1BD5}" sibTransId="{8F31736F-1F70-4986-B11E-03F7F223E7C4}"/>
    <dgm:cxn modelId="{8DC51045-CA2A-4E88-86CC-0CCABE481A19}" type="presOf" srcId="{32987CEA-FF85-4F4A-9E5E-2094740E63B1}" destId="{4C3A45BB-DDD2-47D7-9F39-19B18136C45D}" srcOrd="0" destOrd="0" presId="urn:microsoft.com/office/officeart/2005/8/layout/vList2"/>
    <dgm:cxn modelId="{3B4E5545-9345-4587-8B8B-F370687D8181}" srcId="{A092A35E-DABD-4E77-B190-0DD4DE88762B}" destId="{A6CF0ED8-E1F1-4C62-BECD-35EA1DD71A9B}" srcOrd="77" destOrd="0" parTransId="{2275E54B-06A4-41D3-98F4-6749C022E1C3}" sibTransId="{39FE4C9F-7C74-43E8-8E89-42231BD63FD6}"/>
    <dgm:cxn modelId="{BA29BF65-F793-42A6-8E06-D29CDB78F9AB}" srcId="{E9DF5661-20CD-485F-97F4-CB9A81C5022E}" destId="{FDE54F34-785B-4AEA-9293-2F760F147856}" srcOrd="0" destOrd="0" parTransId="{8E1367D3-7E2D-4070-92C7-FDAB742CFD2F}" sibTransId="{F018CA34-38DF-4D16-A200-C7DCABFB2436}"/>
    <dgm:cxn modelId="{7A57F566-3D25-4D9B-8116-292AD5B19918}" srcId="{6A604156-A8B1-48C4-B07F-F2B9C33043AC}" destId="{BBD63728-4F7B-4088-9CEC-7604B06414B2}" srcOrd="0" destOrd="0" parTransId="{D3566701-B599-477A-9B6F-731C60BF873D}" sibTransId="{B8F85A99-FB62-4CAE-9A05-84484DF03C11}"/>
    <dgm:cxn modelId="{F4A5FA66-BDB3-4FCD-9542-23849EC7253C}" type="presOf" srcId="{17FF6296-1149-47A9-8A0D-DF2F0AEF22C6}" destId="{C91E8A7D-FA44-4663-8BFF-4582BF70686A}" srcOrd="0" destOrd="0" presId="urn:microsoft.com/office/officeart/2005/8/layout/vList2"/>
    <dgm:cxn modelId="{FEC45C48-E697-43B8-9724-2DA53EFDFB04}" srcId="{6F78DD71-D57A-41D4-A243-CF82DD4F98F1}" destId="{106355D8-A712-4D9D-A7A3-61DF34D75E11}" srcOrd="0" destOrd="0" parTransId="{88206AF7-77C7-41A2-B94B-3C038AC39EBA}" sibTransId="{B9B2A333-39D8-4B3C-A48D-8AE653DD9B6E}"/>
    <dgm:cxn modelId="{DEB22849-598A-4CF7-B97F-CA6402754A92}" srcId="{A092A35E-DABD-4E77-B190-0DD4DE88762B}" destId="{B4E89AA0-A2BE-4647-A941-0141C782F150}" srcOrd="26" destOrd="0" parTransId="{FE64A76B-5F21-4B30-A5AB-0EEE3BC33B8F}" sibTransId="{7DC1AC08-281C-41F2-8E35-C3BF98DCF36A}"/>
    <dgm:cxn modelId="{28FE5149-3CD9-4E09-8240-5CBFABCEC48D}" type="presOf" srcId="{7340FDCE-B8D9-45B8-8C6D-5A503A9F3896}" destId="{2861B5D0-7A97-4BD7-A90B-687B2DA10430}" srcOrd="0" destOrd="0" presId="urn:microsoft.com/office/officeart/2005/8/layout/vList2"/>
    <dgm:cxn modelId="{2FF8DA69-1650-45F3-88FD-0EC48A30B0BB}" srcId="{A092A35E-DABD-4E77-B190-0DD4DE88762B}" destId="{51C1C200-3011-4E9D-9116-B3EF3AA69EBC}" srcOrd="78" destOrd="0" parTransId="{08610165-C01A-45B5-85C2-BBB78F1CC9DE}" sibTransId="{072538B0-87C5-45C1-B7D4-A109E6329450}"/>
    <dgm:cxn modelId="{0EA6E649-4110-43DE-8016-F76483085EC6}" type="presOf" srcId="{124F0EB1-5640-4D41-82F9-786AC7B0B44F}" destId="{10523EEE-DE9C-4395-B24C-306416DF3C31}" srcOrd="0" destOrd="0" presId="urn:microsoft.com/office/officeart/2005/8/layout/vList2"/>
    <dgm:cxn modelId="{36C7FB49-32C4-4E5B-899A-1FF49ECEDDF0}" type="presOf" srcId="{F80AE75F-53CC-4FDB-A9C7-BD70AA6F3476}" destId="{1C5BFCF9-0C01-42BB-A266-823159C1B288}" srcOrd="0" destOrd="0" presId="urn:microsoft.com/office/officeart/2005/8/layout/vList2"/>
    <dgm:cxn modelId="{F3A1396A-9AED-4300-B070-95C17B0C003C}" type="presOf" srcId="{50FB88FD-F876-4C87-BAE7-C5C22F75E901}" destId="{DF28A248-6E34-4658-B9B2-EDF4EBDC3589}" srcOrd="0" destOrd="0" presId="urn:microsoft.com/office/officeart/2005/8/layout/vList2"/>
    <dgm:cxn modelId="{15DF6B6A-3C64-446B-AEA1-94D41C956169}" srcId="{A092A35E-DABD-4E77-B190-0DD4DE88762B}" destId="{3E2D6349-384B-4606-A083-E743DA464AE7}" srcOrd="37" destOrd="0" parTransId="{CB7E48CB-1A53-4CDB-B6B1-D50B28951884}" sibTransId="{FDAC80FD-771D-41B9-B77C-F6BF87E07ED1}"/>
    <dgm:cxn modelId="{42B1B16A-4317-412B-9656-2C1C1F97CC76}" srcId="{B3380E80-8279-4135-B3A7-22AFBFCCCEBC}" destId="{3644E804-2E87-4C14-8AF4-2E8DEAC85082}" srcOrd="0" destOrd="0" parTransId="{69F348CA-41AF-4A6D-BD60-B6EDAA649E8A}" sibTransId="{AF1E9A81-477B-401D-8595-D482FE996F8E}"/>
    <dgm:cxn modelId="{8099196B-292C-42DB-89B7-09F27DFAE127}" srcId="{A092A35E-DABD-4E77-B190-0DD4DE88762B}" destId="{3D5FE826-2A25-482E-89FB-9FC5DAA28FB7}" srcOrd="20" destOrd="0" parTransId="{95B2F831-8BE7-4BB0-A357-75EE2B63DBBB}" sibTransId="{16F8E2F9-569B-46BC-82DF-E89819F3718B}"/>
    <dgm:cxn modelId="{DC0E6C6B-2DA6-41F0-874A-E188D87781D4}" srcId="{21D2DE99-F5F0-417E-998C-0AFB63972BF0}" destId="{0BAF4206-D963-40E3-B183-E72D8CA53A65}" srcOrd="0" destOrd="0" parTransId="{645653AD-6443-4929-8B8A-9F19EF4E25DB}" sibTransId="{86C3BD67-1758-440D-9EB2-8825572C250C}"/>
    <dgm:cxn modelId="{305D784B-2EC5-4F0C-A24A-2D1AC34019B9}" srcId="{A092A35E-DABD-4E77-B190-0DD4DE88762B}" destId="{5E7399B1-2B67-430E-A12A-F9448C04681F}" srcOrd="65" destOrd="0" parTransId="{A698CD64-729C-4C9A-A33A-EBF285CCB1C7}" sibTransId="{BE6E72D0-E9DA-437C-9F7B-C219F4BCC09E}"/>
    <dgm:cxn modelId="{0242BE6B-9CD7-497C-9DAE-2A6DB5807588}" type="presOf" srcId="{1C64BBC3-0B9F-4B3C-9449-EFB6583FA149}" destId="{A8DD9007-321F-4C05-A8DE-D4ED0C4FA4E4}" srcOrd="0" destOrd="0" presId="urn:microsoft.com/office/officeart/2005/8/layout/vList2"/>
    <dgm:cxn modelId="{3238CE4C-65D5-497F-90B0-1C9137962EC7}" type="presOf" srcId="{23622745-DDD1-4B0D-A0A0-7B26E3634AF4}" destId="{6BDAD302-5B8E-498C-AA42-808077DA9282}" srcOrd="0" destOrd="0" presId="urn:microsoft.com/office/officeart/2005/8/layout/vList2"/>
    <dgm:cxn modelId="{C2F3DC6C-D0F0-4988-B19B-569F4361AD00}" srcId="{A092A35E-DABD-4E77-B190-0DD4DE88762B}" destId="{17FF6296-1149-47A9-8A0D-DF2F0AEF22C6}" srcOrd="53" destOrd="0" parTransId="{190E08D8-8E93-46A6-B808-A7502F083AC3}" sibTransId="{A2D0FD0D-FBB3-4498-8268-5A5C92B1C58F}"/>
    <dgm:cxn modelId="{8EB3206D-5DFD-44D2-89AA-7DF7A283F64F}" srcId="{A092A35E-DABD-4E77-B190-0DD4DE88762B}" destId="{7B955EA5-E6F9-44D6-9BF6-FBB876732350}" srcOrd="43" destOrd="0" parTransId="{C1AB10CE-D372-4B61-AC27-B6EE4B35CD43}" sibTransId="{62CEC4BF-573B-48A4-9B86-006FCA3D32C0}"/>
    <dgm:cxn modelId="{BA83876D-B118-438A-95ED-86B78044F50B}" type="presOf" srcId="{C3C8C959-2789-49E0-9C8F-FAE4D6314489}" destId="{F1459C2F-0B1F-4E67-AF32-305771F84E9B}" srcOrd="0" destOrd="0" presId="urn:microsoft.com/office/officeart/2005/8/layout/vList2"/>
    <dgm:cxn modelId="{70A9D46D-DD0B-41E1-B222-E0988F23E00A}" srcId="{DC1BF6DB-FD0E-4709-9A4E-BF58415E5889}" destId="{DF636570-3BD0-4491-B143-233ADECF2C05}" srcOrd="0" destOrd="0" parTransId="{51356939-B898-4FAE-9715-6DF08B2ECE57}" sibTransId="{3D89993E-59C8-4BAD-ABE5-F21FB8C23F7B}"/>
    <dgm:cxn modelId="{DD8EE96D-37B4-4005-95B7-A727AB729F9A}" type="presOf" srcId="{578F1AA9-3EB0-43EE-AE27-748B18E00BDA}" destId="{59976021-8303-4603-98A7-8C659754EE6F}" srcOrd="0" destOrd="0" presId="urn:microsoft.com/office/officeart/2005/8/layout/vList2"/>
    <dgm:cxn modelId="{D1DC3A6E-921B-408F-99A1-487256FE855A}" type="presOf" srcId="{635E7FED-34B4-4C24-93B1-4A86211C78D5}" destId="{CE183D0B-52C1-41F7-844D-C5DDE8BE33C2}" srcOrd="0" destOrd="0" presId="urn:microsoft.com/office/officeart/2005/8/layout/vList2"/>
    <dgm:cxn modelId="{ED9ABC4E-2961-4E64-8C67-ABD0EDBBC07C}" srcId="{07C879E6-E263-4D09-A635-245983BDD75C}" destId="{7DEC2959-0464-4BAE-A96A-A834697810D9}" srcOrd="0" destOrd="0" parTransId="{A681EEBF-537C-495D-BD38-1CBEFF4CB432}" sibTransId="{97D437AE-E2F2-4C09-8446-9CF035CF7D6D}"/>
    <dgm:cxn modelId="{9E8B3050-929E-40C5-8C45-ACA8D027599E}" srcId="{2E9B6CFE-81E1-4070-8A1F-BD48AE2B1C3D}" destId="{3FCEC2A9-60B5-4F04-AD5D-ED63E8F4984E}" srcOrd="0" destOrd="0" parTransId="{1CD1108A-67AE-4FF7-8FF0-5215A8140761}" sibTransId="{CC59AACE-FB83-4021-BDE4-469F7FAD42A1}"/>
    <dgm:cxn modelId="{FC149750-B9E2-4737-8E4C-3FDCE60F7FBB}" srcId="{B56D9CD4-B0D1-438D-9655-702851D19A80}" destId="{970A042C-B48C-4AF5-830A-E1F98BF19205}" srcOrd="0" destOrd="0" parTransId="{C425E810-76C4-4802-8E55-0103C927054D}" sibTransId="{8A5CD2D2-6229-44C9-8F00-1B40EF3DBF1A}"/>
    <dgm:cxn modelId="{FDC1DA50-6B98-4EFA-BAC0-1D49AF546170}" type="presOf" srcId="{B2B0C29C-62CA-41C5-A0EE-F482CCEBE022}" destId="{BAB220CF-2DCA-46B3-882A-BC296DEC8EB3}" srcOrd="0" destOrd="0" presId="urn:microsoft.com/office/officeart/2005/8/layout/vList2"/>
    <dgm:cxn modelId="{5B116D51-67DA-4E88-AAF7-158C2885862C}" type="presOf" srcId="{F510EC0C-7570-4F65-97CC-ACA62974A6FE}" destId="{A39573BA-690C-4CE8-A3F7-2222A8DE9159}" srcOrd="0" destOrd="0" presId="urn:microsoft.com/office/officeart/2005/8/layout/vList2"/>
    <dgm:cxn modelId="{938E9171-1418-4BBE-B89B-AABAC06E0195}" type="presOf" srcId="{31444C2D-9FCA-4E84-B4AC-79B0481DAA8A}" destId="{E0EBF4C7-7E80-498D-BCD1-B5410D2FEA43}" srcOrd="0" destOrd="0" presId="urn:microsoft.com/office/officeart/2005/8/layout/vList2"/>
    <dgm:cxn modelId="{3B2FA251-B7C8-43C0-832D-E7477B8C9BD7}" type="presOf" srcId="{06C6679C-7AA7-4999-B757-8206008FF33C}" destId="{9B906454-98B8-4877-A85D-F12437D16720}" srcOrd="0" destOrd="0" presId="urn:microsoft.com/office/officeart/2005/8/layout/vList2"/>
    <dgm:cxn modelId="{4B99A771-51CE-479C-A2A8-96F039E89326}" srcId="{A092A35E-DABD-4E77-B190-0DD4DE88762B}" destId="{895C8AF3-440D-4DC7-862B-2F12EC097F39}" srcOrd="66" destOrd="0" parTransId="{CC71688D-1D44-498A-98B0-FF7FBB7C0494}" sibTransId="{4622E902-ABF3-4402-807D-7D172F728171}"/>
    <dgm:cxn modelId="{0C887552-760D-407D-99E9-810FFA420393}" type="presOf" srcId="{106355D8-A712-4D9D-A7A3-61DF34D75E11}" destId="{05CC1F91-FA11-4543-BE62-0CFA4E96EE42}" srcOrd="0" destOrd="0" presId="urn:microsoft.com/office/officeart/2005/8/layout/vList2"/>
    <dgm:cxn modelId="{BF52DC52-8CAE-4211-9FF1-D76F117CBD78}" type="presOf" srcId="{C9FEA306-3E87-4C1C-9592-7FDCC38BCE0F}" destId="{8D51BDF3-8E53-4B46-98C8-6CD2B8A078FF}" srcOrd="0" destOrd="0" presId="urn:microsoft.com/office/officeart/2005/8/layout/vList2"/>
    <dgm:cxn modelId="{4BC98D53-852C-4C47-AF3C-3648A20D9DFD}" type="presOf" srcId="{7FA66C1D-1F7D-4CFB-8409-84141ED813F3}" destId="{84F5971A-D5F5-4D8B-B740-C5E87631BB8E}" srcOrd="0" destOrd="0" presId="urn:microsoft.com/office/officeart/2005/8/layout/vList2"/>
    <dgm:cxn modelId="{C89B2254-84FA-4A51-8D5D-D56F16DB598C}" srcId="{A092A35E-DABD-4E77-B190-0DD4DE88762B}" destId="{21D2DE99-F5F0-417E-998C-0AFB63972BF0}" srcOrd="23" destOrd="0" parTransId="{60206010-B911-4A1C-89A9-EA5DB03D04F2}" sibTransId="{DAF59212-B7EE-4046-A821-B91E8847728B}"/>
    <dgm:cxn modelId="{4CEA2755-2F17-48DB-972C-83099865577A}" type="presOf" srcId="{77658E46-982E-4E5F-920D-A818C7542594}" destId="{F220598F-8FD2-4D9E-A27A-F2861AA4BF4F}" srcOrd="0" destOrd="0" presId="urn:microsoft.com/office/officeart/2005/8/layout/vList2"/>
    <dgm:cxn modelId="{E55D7575-1FF0-4BD3-A663-2B758DBF93A6}" type="presOf" srcId="{99B001B5-75E1-44FA-A675-B7B5B560C715}" destId="{B2694CB5-ED33-4FCF-9D8B-18C32FD49381}" srcOrd="0" destOrd="0" presId="urn:microsoft.com/office/officeart/2005/8/layout/vList2"/>
    <dgm:cxn modelId="{EDA40476-3B9F-4121-8DA1-346A124B0329}" type="presOf" srcId="{0504B45D-EBF8-44AA-AADC-054908D7B200}" destId="{F3B079F3-B840-443E-AC72-656C7C4AF0E9}" srcOrd="0" destOrd="0" presId="urn:microsoft.com/office/officeart/2005/8/layout/vList2"/>
    <dgm:cxn modelId="{088D8876-A3E8-4032-943B-61FF8CC03C83}" type="presOf" srcId="{ADCFA579-0094-457D-8154-AE54CA131267}" destId="{A403A7DF-487E-4999-B472-AA5B63103033}" srcOrd="0" destOrd="0" presId="urn:microsoft.com/office/officeart/2005/8/layout/vList2"/>
    <dgm:cxn modelId="{F90ED656-FE38-4479-ABF4-4B2A5BD14FEE}" type="presOf" srcId="{EEB3B89A-F1A9-4779-A927-B72BB7DFBEFC}" destId="{A106C513-9160-40F5-A3AA-AC51313BF59B}" srcOrd="0" destOrd="0" presId="urn:microsoft.com/office/officeart/2005/8/layout/vList2"/>
    <dgm:cxn modelId="{7B2A1578-FD4C-4BBB-9F27-B51C907F483C}" srcId="{A092A35E-DABD-4E77-B190-0DD4DE88762B}" destId="{B777C21F-47DF-4A89-94A6-F63EFF99FC53}" srcOrd="48" destOrd="0" parTransId="{DFF02246-6A10-453C-949F-9E798B0C30C8}" sibTransId="{1C1373FC-CCE2-4681-97FF-1EEBBF5D7CD9}"/>
    <dgm:cxn modelId="{B2D78358-6D3B-4370-8069-3CBF85222712}" srcId="{23B0A284-7ED4-4EA6-A7E5-890DCC69C110}" destId="{B6C96EDA-6D31-4CF9-9ACA-6B5EBFA8FD69}" srcOrd="0" destOrd="0" parTransId="{8778F466-5300-4574-8617-E5DC63A0EB71}" sibTransId="{21EF7F55-688A-436A-9943-6CADDE961CB8}"/>
    <dgm:cxn modelId="{262B117A-5D68-4875-B7D0-DF67BDF1753B}" type="presOf" srcId="{0B53A09A-7A21-4E7B-AF53-34FD67287B4B}" destId="{AA1C1083-3FD5-428E-A4CC-0390569BE049}" srcOrd="0" destOrd="0" presId="urn:microsoft.com/office/officeart/2005/8/layout/vList2"/>
    <dgm:cxn modelId="{16FA5B7A-EB95-46DA-9F13-B4C9387F4418}" srcId="{66BE8412-CDED-490F-A0E8-BD92A27CE0B4}" destId="{ADCFA579-0094-457D-8154-AE54CA131267}" srcOrd="0" destOrd="0" parTransId="{ABEA01AD-6457-4CB0-ADA9-40CD73E71B00}" sibTransId="{89F6A345-1E20-4229-B62A-182708D3DC36}"/>
    <dgm:cxn modelId="{70F6D97A-A9C2-4135-990C-CB0A5500614B}" type="presOf" srcId="{B777C21F-47DF-4A89-94A6-F63EFF99FC53}" destId="{F04C50BA-B7FF-4E6D-B298-5A93EF533130}" srcOrd="0" destOrd="0" presId="urn:microsoft.com/office/officeart/2005/8/layout/vList2"/>
    <dgm:cxn modelId="{9320247C-0CA1-4902-B325-4F3426EA9E26}" type="presOf" srcId="{9883E596-4D69-446F-8F46-68CE61A713DB}" destId="{3A964928-7C19-4E57-9D65-E83A529D2DE4}" srcOrd="0" destOrd="0" presId="urn:microsoft.com/office/officeart/2005/8/layout/vList2"/>
    <dgm:cxn modelId="{C67E777C-4A61-479A-AC1E-57FE06D05561}" type="presOf" srcId="{558B5269-13FA-4B55-AEF2-0B5C59D6FB7E}" destId="{4616E429-CDAB-4821-9FC3-1481AA27DC58}" srcOrd="0" destOrd="0" presId="urn:microsoft.com/office/officeart/2005/8/layout/vList2"/>
    <dgm:cxn modelId="{369A327D-C4F7-4C28-874D-10D20ADAD237}" srcId="{A092A35E-DABD-4E77-B190-0DD4DE88762B}" destId="{635E7FED-34B4-4C24-93B1-4A86211C78D5}" srcOrd="58" destOrd="0" parTransId="{E84DF749-1E32-4E26-99FA-12901AD6BAFC}" sibTransId="{397EEA6F-C2C1-40CA-8396-8E3BE053E4EF}"/>
    <dgm:cxn modelId="{5628DC7D-9C65-4D86-8F40-65E7B9198A30}" type="presOf" srcId="{6F78DD71-D57A-41D4-A243-CF82DD4F98F1}" destId="{F673AB0C-AD45-450B-A501-4EBEF042AE84}" srcOrd="0" destOrd="0" presId="urn:microsoft.com/office/officeart/2005/8/layout/vList2"/>
    <dgm:cxn modelId="{87DA8E7E-E87F-4B8D-B501-085E682957FB}" type="presOf" srcId="{D3D33C89-CF98-4964-82CE-13A3DE43FE61}" destId="{E2E0B622-79DB-4618-92A8-E4DEF8D30585}" srcOrd="0" destOrd="0" presId="urn:microsoft.com/office/officeart/2005/8/layout/vList2"/>
    <dgm:cxn modelId="{9850D57E-AD08-4187-816A-F0BA36F7AC1F}" srcId="{A092A35E-DABD-4E77-B190-0DD4DE88762B}" destId="{94765F03-9649-4D74-9D2D-B563988A2B06}" srcOrd="36" destOrd="0" parTransId="{44DE44E7-2B9A-4421-A6FE-C70B05EB9C2F}" sibTransId="{2D6D43D8-F987-4EC6-B2EB-71AB23F1EE34}"/>
    <dgm:cxn modelId="{2276EE7E-5B88-4E68-AB86-F89C9A36B05A}" type="presOf" srcId="{8B319CF3-1FDB-4C89-85E9-2D70545A1BF0}" destId="{5D4FF38D-F168-43E5-BFF2-88B220982A80}" srcOrd="0" destOrd="0" presId="urn:microsoft.com/office/officeart/2005/8/layout/vList2"/>
    <dgm:cxn modelId="{427F9781-3BD6-4E03-B756-C39B82B7BA89}" type="presOf" srcId="{30AEB65F-269A-4C36-9393-B91E3C5004F0}" destId="{FF84D205-4CAB-4B94-ABD1-B8A4F668C5B3}" srcOrd="0" destOrd="0" presId="urn:microsoft.com/office/officeart/2005/8/layout/vList2"/>
    <dgm:cxn modelId="{A87A9A81-4614-4C5C-BEF6-CA4FEAF368D1}" srcId="{124F0EB1-5640-4D41-82F9-786AC7B0B44F}" destId="{C4E3556B-834E-44D8-BD48-C52962FAB7AD}" srcOrd="0" destOrd="0" parTransId="{AC55D39E-506E-4760-A03C-9CA5CA1CE8D8}" sibTransId="{ECBAC867-734A-4B29-83CC-F0DD91BADF1F}"/>
    <dgm:cxn modelId="{92630782-553F-4631-9813-D3816E8878CA}" type="presOf" srcId="{BA2876DF-1825-4AB6-86B8-6AF65891EA99}" destId="{DE89C81A-2BA5-4C2D-9955-11E881FD471F}" srcOrd="0" destOrd="0" presId="urn:microsoft.com/office/officeart/2005/8/layout/vList2"/>
    <dgm:cxn modelId="{823D5382-CB99-4399-8277-1487EC736B7F}" srcId="{05645E6F-76E4-4C9E-BE85-51429ADFAD30}" destId="{83DC2570-0698-4C41-A558-5CC5F3E4E4BF}" srcOrd="0" destOrd="0" parTransId="{110B0801-DE77-4A30-8AF4-C59CDF94D834}" sibTransId="{14E84D2F-727C-4338-8A4B-95FA9C5095A2}"/>
    <dgm:cxn modelId="{647F3283-8352-463E-A643-80853A97E1A1}" type="presOf" srcId="{9C5A6BCC-8354-46EA-8B2E-65F5DE56F744}" destId="{0BC6F85A-AAE7-4C86-9737-E4B44C458746}" srcOrd="0" destOrd="0" presId="urn:microsoft.com/office/officeart/2005/8/layout/vList2"/>
    <dgm:cxn modelId="{DEF74D83-D702-4637-AA57-24D995E19BA8}" type="presOf" srcId="{271CDFF4-6D8B-461A-9759-2D58A03B3104}" destId="{F5328D61-924A-48C0-BF84-31B9D0B859D0}" srcOrd="0" destOrd="0" presId="urn:microsoft.com/office/officeart/2005/8/layout/vList2"/>
    <dgm:cxn modelId="{2B63D484-5BD6-4A7F-B885-F57D45B7BDBA}" srcId="{F65E3C45-C7BC-4868-80E1-7EBD84DF5A30}" destId="{6172CBFB-0572-44F4-B338-EC6B62C32E20}" srcOrd="0" destOrd="0" parTransId="{C9E6C210-C7A4-4727-86FE-A2A8EE73C368}" sibTransId="{4BD30493-868E-48FE-ABBF-617669C3934E}"/>
    <dgm:cxn modelId="{6EC62085-097B-44D3-BEE2-6642DB9AC994}" srcId="{EE7B181E-DCBC-476C-AAE4-F475DBC473AF}" destId="{95AD82CC-01BB-4774-8B78-371C31DA2960}" srcOrd="0" destOrd="0" parTransId="{4A0B0829-F5B7-44D5-B4F7-3C95450E94F8}" sibTransId="{137DE7C7-4028-42F9-81A5-0BFFFA7992D1}"/>
    <dgm:cxn modelId="{3F37BA85-6EEC-413B-8E8B-1199A633454B}" type="presOf" srcId="{7B9E47D4-9D1E-44BC-ACAD-1AC2673FAA0B}" destId="{6A25FE81-6429-4D19-B3D0-FB2D9CD97F5B}" srcOrd="0" destOrd="0" presId="urn:microsoft.com/office/officeart/2005/8/layout/vList2"/>
    <dgm:cxn modelId="{31367E86-4A13-4F3B-B510-696DCFE26329}" srcId="{22E8F313-FF23-4534-8EB7-09B77B2F0D61}" destId="{558B5269-13FA-4B55-AEF2-0B5C59D6FB7E}" srcOrd="0" destOrd="0" parTransId="{D4DAC46A-ECA9-4654-911E-1F1A25FE2F0E}" sibTransId="{EFDDA73C-D92F-4C6A-B88E-94B1EBBAA4C3}"/>
    <dgm:cxn modelId="{BE48C486-9356-4D0D-90EA-BFA1CE6C37F2}" type="presOf" srcId="{DC51E88B-D1AD-4FC4-85D3-D63D3B2589A8}" destId="{FC675E49-F583-4D56-BD37-AC5DD1C1A863}" srcOrd="0" destOrd="0" presId="urn:microsoft.com/office/officeart/2005/8/layout/vList2"/>
    <dgm:cxn modelId="{144D5E87-FB40-41B3-883F-FC5BC287C104}" type="presOf" srcId="{433A1686-E5B4-4DC0-98CB-4ADCA42D28EE}" destId="{0AEAB784-32CA-424B-B4DA-7C11BD50E210}" srcOrd="0" destOrd="0" presId="urn:microsoft.com/office/officeart/2005/8/layout/vList2"/>
    <dgm:cxn modelId="{81545887-12E9-4FA6-9055-6E1E5C6439B7}" srcId="{A092A35E-DABD-4E77-B190-0DD4DE88762B}" destId="{DC1BF6DB-FD0E-4709-9A4E-BF58415E5889}" srcOrd="46" destOrd="0" parTransId="{7F51FCE6-529A-461E-BF71-78E968C6ACD9}" sibTransId="{88BC58BD-981B-4578-9377-057B75ED4475}"/>
    <dgm:cxn modelId="{16311F88-7E5E-4B53-8BE4-839C7E4D394E}" srcId="{3AFA3A74-6A77-4EE8-B43B-A3CB7D46878F}" destId="{F133A537-97E1-4530-BEB1-F5F5B37C58B5}" srcOrd="0" destOrd="0" parTransId="{1BC5DE9E-909D-4B27-B9E0-0E72C1228CAE}" sibTransId="{5AE8430E-0E68-4F1B-BE42-908B153A7CCE}"/>
    <dgm:cxn modelId="{1246AE8A-0410-465A-BD80-406773C4AB09}" srcId="{A092A35E-DABD-4E77-B190-0DD4DE88762B}" destId="{B3380E80-8279-4135-B3A7-22AFBFCCCEBC}" srcOrd="2" destOrd="0" parTransId="{554DD1B4-9B5A-418E-A959-A4CAFE1E29E2}" sibTransId="{23C32A78-6F6E-48EA-968E-7F745CCF9194}"/>
    <dgm:cxn modelId="{71AA208B-1692-4AD0-A982-66310BA2A491}" srcId="{A092A35E-DABD-4E77-B190-0DD4DE88762B}" destId="{059A7D9A-4925-4639-A9F9-739049207665}" srcOrd="0" destOrd="0" parTransId="{41F55694-97B8-4792-9E3F-4DCE6A1F2E22}" sibTransId="{4FBC5C9B-60FC-4738-A76C-1FE72F14E4EF}"/>
    <dgm:cxn modelId="{E096EB8B-FC49-4C4A-940E-81F0D23659B4}" srcId="{A092A35E-DABD-4E77-B190-0DD4DE88762B}" destId="{23B0A284-7ED4-4EA6-A7E5-890DCC69C110}" srcOrd="16" destOrd="0" parTransId="{40D1B32F-2BAF-4F0D-971B-E268B897AB77}" sibTransId="{76AFED37-829A-49DB-B366-64A225198206}"/>
    <dgm:cxn modelId="{9FF7D58C-D253-4E73-9873-7677423A41AC}" srcId="{A092A35E-DABD-4E77-B190-0DD4DE88762B}" destId="{66BE8412-CDED-490F-A0E8-BD92A27CE0B4}" srcOrd="80" destOrd="0" parTransId="{39E3944B-E278-4C58-BBE1-E42732A3AA91}" sibTransId="{DF312A16-DBB3-405B-9BE4-DF9C391E6D88}"/>
    <dgm:cxn modelId="{960F798D-A34C-4CEE-9A4E-0A8772ACA2ED}" srcId="{A092A35E-DABD-4E77-B190-0DD4DE88762B}" destId="{50FB88FD-F876-4C87-BAE7-C5C22F75E901}" srcOrd="70" destOrd="0" parTransId="{86A46E7E-8940-498A-8BF5-66B684477D28}" sibTransId="{C635D779-35BA-4ECF-8EED-AE925D3B808E}"/>
    <dgm:cxn modelId="{855D088E-97FB-45A9-9E82-219DB0CE8DA6}" type="presOf" srcId="{F8A40C74-4446-4591-9C23-4FD2A35EA79F}" destId="{BC4B203E-DF07-4499-B389-5899EFF993E6}" srcOrd="0" destOrd="0" presId="urn:microsoft.com/office/officeart/2005/8/layout/vList2"/>
    <dgm:cxn modelId="{3AAB268E-B167-4B69-8CF3-BDC649400A3F}" srcId="{A092A35E-DABD-4E77-B190-0DD4DE88762B}" destId="{9C5A6BCC-8354-46EA-8B2E-65F5DE56F744}" srcOrd="21" destOrd="0" parTransId="{6F2AFBC2-E992-4A7F-9D33-D820480285F3}" sibTransId="{970D466C-DE8F-4488-9F5E-817D68AF340A}"/>
    <dgm:cxn modelId="{A323888E-5EC1-4704-91FD-AF2A82997215}" srcId="{A092A35E-DABD-4E77-B190-0DD4DE88762B}" destId="{05645E6F-76E4-4C9E-BE85-51429ADFAD30}" srcOrd="55" destOrd="0" parTransId="{AF3139A9-7E86-4153-97E3-843B4A903C25}" sibTransId="{8587CDA8-664C-4173-AD98-26A57F77B865}"/>
    <dgm:cxn modelId="{0F458F8E-76AE-45C1-A943-56DDF5676AAC}" srcId="{9156DD1C-D3F5-4FA8-957E-BE5897130D9D}" destId="{2550A711-A6C5-469C-8506-EC1B9420A85C}" srcOrd="0" destOrd="0" parTransId="{AA4882B8-1E31-448E-9DFB-27F56EC3B20D}" sibTransId="{4380D1A8-F4C7-440F-A382-852728928311}"/>
    <dgm:cxn modelId="{9BD7EA8E-1787-4932-9C6B-FE82C6A427D9}" type="presOf" srcId="{F133A537-97E1-4530-BEB1-F5F5B37C58B5}" destId="{00674E5C-7381-41FC-9932-79E740B95F94}" srcOrd="0" destOrd="0" presId="urn:microsoft.com/office/officeart/2005/8/layout/vList2"/>
    <dgm:cxn modelId="{50E04890-A9DE-430A-857E-C6F3E031FFE9}" srcId="{3E92946D-6DBE-4C96-92E6-5F9E32DA5F09}" destId="{578F1AA9-3EB0-43EE-AE27-748B18E00BDA}" srcOrd="0" destOrd="0" parTransId="{24585DBC-F0C3-406B-B045-8245C08C9783}" sibTransId="{97803242-709F-4931-961C-D0A6FFA9F569}"/>
    <dgm:cxn modelId="{55D2B291-F014-4663-85C6-C04A38263434}" srcId="{7B9E47D4-9D1E-44BC-ACAD-1AC2673FAA0B}" destId="{5D599336-8A68-4B20-964A-6EC5C3D1A59D}" srcOrd="0" destOrd="0" parTransId="{6D22CC48-3EA4-44A2-8A9E-209946435D0D}" sibTransId="{AC067955-AF2A-4D71-8FE2-EBD6C2BDCCBA}"/>
    <dgm:cxn modelId="{B7F52692-05B8-4CA9-8902-75A9C4D638FA}" type="presOf" srcId="{636C6817-F23D-42BE-A1B0-ACF2BE2DED3F}" destId="{6E24B7E5-D7B2-44FB-BEB1-0F784245D669}" srcOrd="0" destOrd="0" presId="urn:microsoft.com/office/officeart/2005/8/layout/vList2"/>
    <dgm:cxn modelId="{58203192-C211-40E6-BE8B-59E51E0B92B6}" type="presOf" srcId="{429E67C4-ADE6-4778-8621-5F57E52C2042}" destId="{7F6BF801-97AB-49DF-80F7-36082DDE3600}" srcOrd="0" destOrd="0" presId="urn:microsoft.com/office/officeart/2005/8/layout/vList2"/>
    <dgm:cxn modelId="{07A86A92-4EFA-41A3-9186-E144748BD80E}" srcId="{A092A35E-DABD-4E77-B190-0DD4DE88762B}" destId="{22E8F313-FF23-4534-8EB7-09B77B2F0D61}" srcOrd="34" destOrd="0" parTransId="{3FB9FBB1-FBBE-4C2A-B3B3-67CD69252BB2}" sibTransId="{30D36187-5430-47B1-ABEB-E9DFC7D05DD0}"/>
    <dgm:cxn modelId="{BF7EA192-53FD-4F93-B0F2-BDFBF014FB22}" srcId="{A092A35E-DABD-4E77-B190-0DD4DE88762B}" destId="{D901628F-40F4-43C3-B08D-C6209699C0C7}" srcOrd="24" destOrd="0" parTransId="{AEEFE5CF-07F5-4390-928B-E9E21F8E052A}" sibTransId="{019A762A-6252-420A-BB92-67CAE9494A6F}"/>
    <dgm:cxn modelId="{F17E2593-A7C7-45DF-A900-C2B1DA80C0F0}" srcId="{A092A35E-DABD-4E77-B190-0DD4DE88762B}" destId="{EC772908-D9B5-492B-9966-AE3B3689F9B5}" srcOrd="54" destOrd="0" parTransId="{44796A0E-9838-467A-82C5-E20A4F3E9594}" sibTransId="{8347C8C2-DF01-444A-9A7F-464A3DEF7CD2}"/>
    <dgm:cxn modelId="{BA8C8C94-A20B-4D9E-AC54-B4A7EE8188F8}" srcId="{A092A35E-DABD-4E77-B190-0DD4DE88762B}" destId="{9156DD1C-D3F5-4FA8-957E-BE5897130D9D}" srcOrd="38" destOrd="0" parTransId="{37AA5DFD-8144-434D-AC55-95B6EC1FEAD4}" sibTransId="{3E90C923-0CE6-4482-9863-13BF7E8EAFB1}"/>
    <dgm:cxn modelId="{12827595-4811-40AE-9B58-78390256F0F5}" type="presOf" srcId="{EE7B181E-DCBC-476C-AAE4-F475DBC473AF}" destId="{19A9457A-5BC4-431C-966A-5C533259196B}" srcOrd="0" destOrd="0" presId="urn:microsoft.com/office/officeart/2005/8/layout/vList2"/>
    <dgm:cxn modelId="{BC63DD95-6561-4F86-8507-88660814A8B2}" type="presOf" srcId="{B56D9CD4-B0D1-438D-9655-702851D19A80}" destId="{5F2A466A-92D6-4131-AFA3-EDBA5518D407}" srcOrd="0" destOrd="0" presId="urn:microsoft.com/office/officeart/2005/8/layout/vList2"/>
    <dgm:cxn modelId="{BAC66596-344C-46DA-AC97-F51CA5683F0B}" srcId="{6BF6CBE0-0238-45C0-A2C8-C03041FAACD5}" destId="{06FC4731-5B7D-475E-B86A-C1DB33AA308F}" srcOrd="0" destOrd="0" parTransId="{20C3C40D-FBDB-4552-84E3-146453F2A7C7}" sibTransId="{8445D119-12B9-429B-8DB1-7A2A5966417B}"/>
    <dgm:cxn modelId="{A6579296-6E8E-402B-ADDC-5A4AD592CB94}" type="presOf" srcId="{05645E6F-76E4-4C9E-BE85-51429ADFAD30}" destId="{37F78699-FA3B-4CA9-ABCF-7B4F544A3BF1}" srcOrd="0" destOrd="0" presId="urn:microsoft.com/office/officeart/2005/8/layout/vList2"/>
    <dgm:cxn modelId="{5CE28B97-1D53-4491-9EA3-079C15E55E5B}" type="presOf" srcId="{6172CBFB-0572-44F4-B338-EC6B62C32E20}" destId="{0B5D8639-7AE5-4F11-90B7-5EDE765CA1D8}" srcOrd="0" destOrd="0" presId="urn:microsoft.com/office/officeart/2005/8/layout/vList2"/>
    <dgm:cxn modelId="{E26BE297-7E29-4422-8323-7C4D430E3A98}" srcId="{A092A35E-DABD-4E77-B190-0DD4DE88762B}" destId="{6A604156-A8B1-48C4-B07F-F2B9C33043AC}" srcOrd="76" destOrd="0" parTransId="{60EC0B4A-7FF7-4DE8-A23A-F7A73BEB2F54}" sibTransId="{FE91B0BF-331A-4363-A641-058E5E36ABF2}"/>
    <dgm:cxn modelId="{5B6E9799-8C62-479E-826A-6981CE484C86}" type="presOf" srcId="{E3991488-E898-4709-8CAB-45E2587837BA}" destId="{E6594CC0-D5B7-4108-9C81-7771B5238FF6}" srcOrd="0" destOrd="0" presId="urn:microsoft.com/office/officeart/2005/8/layout/vList2"/>
    <dgm:cxn modelId="{5783AC9A-4371-43B2-A01B-28E1EAF0F591}" srcId="{C3C8C959-2789-49E0-9C8F-FAE4D6314489}" destId="{30AEB65F-269A-4C36-9393-B91E3C5004F0}" srcOrd="0" destOrd="0" parTransId="{EED4E61E-207B-4A14-9F58-5A0CFDF96A30}" sibTransId="{E5BC365F-F306-46FD-A957-CDC73616ED8B}"/>
    <dgm:cxn modelId="{E00BC59B-DFA6-4F74-AEF2-84017359F0B8}" srcId="{B777C21F-47DF-4A89-94A6-F63EFF99FC53}" destId="{C6E993FC-808E-46A0-90E3-20DB17FE5151}" srcOrd="0" destOrd="0" parTransId="{5C30B9A1-811F-4F5B-B518-FD0646A31606}" sibTransId="{4A7880FA-BE53-432F-ABC1-A0CDC4CD743D}"/>
    <dgm:cxn modelId="{F713A89D-7B11-4BF0-A06F-72BB2F076EEB}" srcId="{145440CE-3125-4186-8C6D-7D0C6ECBA001}" destId="{600A5451-A068-4A41-9DB3-4FDBB2E1EB06}" srcOrd="0" destOrd="0" parTransId="{DB120D93-A815-495F-8C90-4A026A042CC1}" sibTransId="{1920DE8B-00F2-4EFC-B66E-D8857678699F}"/>
    <dgm:cxn modelId="{39706D9E-6AC4-43F5-913C-8C9D27474828}" srcId="{A092A35E-DABD-4E77-B190-0DD4DE88762B}" destId="{0307A4A3-34E6-4164-9B50-448030F30E34}" srcOrd="12" destOrd="0" parTransId="{D01AF405-430F-4507-975B-9BF6BD01C135}" sibTransId="{527DDBDA-2CE8-4AE7-8BFA-713F3A677844}"/>
    <dgm:cxn modelId="{77DC559F-7570-43E6-90A6-1FFA7435BF30}" type="presOf" srcId="{07C879E6-E263-4D09-A635-245983BDD75C}" destId="{390C954F-0F0C-44DA-9C80-880A902C6420}" srcOrd="0" destOrd="0" presId="urn:microsoft.com/office/officeart/2005/8/layout/vList2"/>
    <dgm:cxn modelId="{20CF3FA0-1AFA-4048-881F-04D85A840F0E}" type="presOf" srcId="{1558DAA3-E5CC-4566-9248-B5C9115743F3}" destId="{4DB12680-BFAF-4823-A752-738A2D13236B}" srcOrd="0" destOrd="0" presId="urn:microsoft.com/office/officeart/2005/8/layout/vList2"/>
    <dgm:cxn modelId="{442650A0-0559-4503-9DC8-E0D660B22E24}" type="presOf" srcId="{9F5B6E32-3BEE-493C-9D6F-D90A92F22DA4}" destId="{9116404E-A659-4419-955F-98DEEB9652DC}" srcOrd="0" destOrd="0" presId="urn:microsoft.com/office/officeart/2005/8/layout/vList2"/>
    <dgm:cxn modelId="{A43493A0-1E1E-4664-B505-8FC5E9DA0EDA}" srcId="{A092A35E-DABD-4E77-B190-0DD4DE88762B}" destId="{825F3E57-C739-4AE3-96FE-369112ABA5E9}" srcOrd="32" destOrd="0" parTransId="{63BA0F43-2FFE-4E72-BB27-9EE3633ECE51}" sibTransId="{F87FFFB5-D76B-470D-8F23-26F755BBE359}"/>
    <dgm:cxn modelId="{84EEF0A2-5A58-44B6-ABD0-57433A7661F2}" srcId="{A092A35E-DABD-4E77-B190-0DD4DE88762B}" destId="{BA2876DF-1825-4AB6-86B8-6AF65891EA99}" srcOrd="60" destOrd="0" parTransId="{3BB983C4-C733-4F90-9D50-763351362DDC}" sibTransId="{809DFADF-D445-4028-98E4-DBC85673CB2F}"/>
    <dgm:cxn modelId="{365A06A3-3386-46E7-9B8C-010B89487F75}" srcId="{A092A35E-DABD-4E77-B190-0DD4DE88762B}" destId="{145440CE-3125-4186-8C6D-7D0C6ECBA001}" srcOrd="72" destOrd="0" parTransId="{06DC26D8-59E4-4767-B7C4-C4DD284B6C2B}" sibTransId="{D985D6BC-AE36-4B5D-80E5-92428C9C58F3}"/>
    <dgm:cxn modelId="{9BAD13A3-B040-4CFE-8F8A-6FA7B9A0A3AF}" type="presOf" srcId="{FC265987-8AF6-4773-88FC-1A74D10370A6}" destId="{FE9E364E-8285-40A8-8166-4D690C2957A6}" srcOrd="0" destOrd="0" presId="urn:microsoft.com/office/officeart/2005/8/layout/vList2"/>
    <dgm:cxn modelId="{375DC9A3-A5E1-45AB-9E00-E15CC3A680AB}" type="presOf" srcId="{A6CF0ED8-E1F1-4C62-BECD-35EA1DD71A9B}" destId="{67B507C6-5CF6-4346-8D1E-3CB248107D8D}" srcOrd="0" destOrd="0" presId="urn:microsoft.com/office/officeart/2005/8/layout/vList2"/>
    <dgm:cxn modelId="{F395F8A3-DFA0-4B4A-8E57-8A64557985C7}" type="presOf" srcId="{DD7C0708-58CE-4562-9927-22651A6E3506}" destId="{5F1F1D22-E406-403D-BDAE-9A4067626BB0}" srcOrd="0" destOrd="0" presId="urn:microsoft.com/office/officeart/2005/8/layout/vList2"/>
    <dgm:cxn modelId="{E24A97A4-A0EA-4D05-8DFC-6C3F8D641F81}" type="presOf" srcId="{EA25A725-8271-485E-B886-801AF37D7160}" destId="{BE536C6B-4542-4C94-A7E2-1BE393C77C91}" srcOrd="0" destOrd="0" presId="urn:microsoft.com/office/officeart/2005/8/layout/vList2"/>
    <dgm:cxn modelId="{7C373EA5-9E9A-4CCD-B4B0-A0C8C8DD43FF}" srcId="{A092A35E-DABD-4E77-B190-0DD4DE88762B}" destId="{07108E7E-6672-4740-A320-31B190B141F8}" srcOrd="7" destOrd="0" parTransId="{AD51FE66-9496-499B-8248-6F1F86D21062}" sibTransId="{36A80CB4-F65C-474A-8DBA-95631A2BDB77}"/>
    <dgm:cxn modelId="{562787A5-78E6-4276-8CC7-A28D94811601}" srcId="{F8053C62-384C-4A69-9821-BDC1EA192662}" destId="{F510EC0C-7570-4F65-97CC-ACA62974A6FE}" srcOrd="0" destOrd="0" parTransId="{22490419-7484-4459-A7A7-BEB57DDE832E}" sibTransId="{B030B1C0-2572-456B-B443-574788AB9081}"/>
    <dgm:cxn modelId="{13A131A7-CA4F-4839-A3B9-68D17EFFEF8E}" type="presOf" srcId="{06D053DE-D643-4CFC-84F9-68ABDAFF09DA}" destId="{B485F7A6-A968-4144-9CD4-87E2C245D807}" srcOrd="0" destOrd="0" presId="urn:microsoft.com/office/officeart/2005/8/layout/vList2"/>
    <dgm:cxn modelId="{C28823A8-C2E7-418A-A6CB-B80A173A8C08}" type="presOf" srcId="{05F9B118-CE60-4AFE-9150-BE2D75C933C4}" destId="{063AA4FD-CE97-4392-91EC-E1B3040A5550}" srcOrd="0" destOrd="0" presId="urn:microsoft.com/office/officeart/2005/8/layout/vList2"/>
    <dgm:cxn modelId="{A62FF3A8-719F-4BC2-AC0F-832FEAD3F2C7}" type="presOf" srcId="{6A604156-A8B1-48C4-B07F-F2B9C33043AC}" destId="{0D09D9EE-2C1F-4CDE-882F-F40E94947A04}" srcOrd="0" destOrd="0" presId="urn:microsoft.com/office/officeart/2005/8/layout/vList2"/>
    <dgm:cxn modelId="{F2D108AB-472E-4104-B9D4-7DB6BF5FD87E}" srcId="{E1CCC7CC-8790-4FF7-9E67-6113FA766EA2}" destId="{A41C15FF-17B5-4523-B60B-9098587BF8DE}" srcOrd="0" destOrd="0" parTransId="{A4DEB1AD-95B7-4D7A-81E6-15B170A3528F}" sibTransId="{0F30EF59-2179-4012-AEF8-85E2606FE512}"/>
    <dgm:cxn modelId="{62875CAB-B465-405A-AECB-2A62A129FDE0}" srcId="{A092A35E-DABD-4E77-B190-0DD4DE88762B}" destId="{182D88E3-8A03-41BC-AF86-6706AAFC24BD}" srcOrd="18" destOrd="0" parTransId="{8017C7AF-F1DC-4A0F-AF43-4F842A43E8BA}" sibTransId="{F97DEB4A-9E92-4233-9AEE-0EE874478521}"/>
    <dgm:cxn modelId="{937431AC-3864-4A23-AAEA-DAD5101306FA}" srcId="{CD9BF730-69EF-4314-8C30-632DD6C51C0D}" destId="{4C35CD95-452D-412D-80F9-91BE7ECC5B4C}" srcOrd="0" destOrd="0" parTransId="{222559A0-F974-4D57-8010-22EAE17A6AD7}" sibTransId="{A62841F9-FDCF-410D-A09B-B022DD9B7ED0}"/>
    <dgm:cxn modelId="{A50786AC-35D5-4C02-BC12-4CA55F8E3264}" srcId="{A092A35E-DABD-4E77-B190-0DD4DE88762B}" destId="{E1CCC7CC-8790-4FF7-9E67-6113FA766EA2}" srcOrd="49" destOrd="0" parTransId="{FA739C4E-4F69-438C-A177-80B808A653CC}" sibTransId="{2072E3BB-7D36-4E70-BB3A-F0F8BCF283E6}"/>
    <dgm:cxn modelId="{D63BC2AC-37A0-490F-899C-1EC443072001}" srcId="{06C6679C-7AA7-4999-B757-8206008FF33C}" destId="{91892612-1B2D-40E4-B903-5C6F229F5F4E}" srcOrd="0" destOrd="0" parTransId="{C1E6AECE-55C5-4253-80A2-10790B5AB167}" sibTransId="{AE8D06EB-2FF9-41D7-9AF0-0C84FF582AEE}"/>
    <dgm:cxn modelId="{354800AD-7FF0-47F1-B71B-95AF8CA2AE01}" type="presOf" srcId="{C5D3B0E0-B1D2-48AE-A0B0-FE36E3E2D9D3}" destId="{F5ECF3A7-3ED7-4FF4-BF19-BE8A313D4F36}" srcOrd="0" destOrd="0" presId="urn:microsoft.com/office/officeart/2005/8/layout/vList2"/>
    <dgm:cxn modelId="{5D5F49AD-EE38-4C03-9867-49B1B38CA426}" type="presOf" srcId="{A436C552-5AA9-4A28-9D89-53E1DE505ED5}" destId="{9747804E-2BEE-4281-A5D4-A58E0F59022C}" srcOrd="0" destOrd="0" presId="urn:microsoft.com/office/officeart/2005/8/layout/vList2"/>
    <dgm:cxn modelId="{15E56CAD-43BF-4533-8D13-0667FE1E69B0}" srcId="{E3991488-E898-4709-8CAB-45E2587837BA}" destId="{7E00943C-F753-4161-8D9B-EA3FE9CFAAFD}" srcOrd="0" destOrd="0" parTransId="{D029232C-B419-4C44-96EF-95F2894ECCB9}" sibTransId="{01E33929-2512-476A-9BE4-FD6405E6E66E}"/>
    <dgm:cxn modelId="{032DA1AD-04C2-4F41-871C-341C2F337449}" type="presOf" srcId="{3644E804-2E87-4C14-8AF4-2E8DEAC85082}" destId="{FEA72667-435A-4486-9AD8-69BE3426752D}" srcOrd="0" destOrd="0" presId="urn:microsoft.com/office/officeart/2005/8/layout/vList2"/>
    <dgm:cxn modelId="{CA1AB0AD-EFF6-4CE3-9D30-ABD61A7273F8}" srcId="{0307A4A3-34E6-4164-9B50-448030F30E34}" destId="{77658E46-982E-4E5F-920D-A818C7542594}" srcOrd="0" destOrd="0" parTransId="{E47CE367-C8DB-4A46-8ED5-BBD658002060}" sibTransId="{D0DCC641-09AB-44C0-A980-55924135C265}"/>
    <dgm:cxn modelId="{1320ECAD-8B37-4BC2-A0B2-42E00542E97B}" srcId="{07108E7E-6672-4740-A320-31B190B141F8}" destId="{57D02B47-59D2-42EE-B328-80BD4EBE235A}" srcOrd="0" destOrd="0" parTransId="{84EC8E5A-2A76-476C-BD64-6516CF61C178}" sibTransId="{D5DE2E97-D3A6-4515-AAD8-069DB6ACD9C4}"/>
    <dgm:cxn modelId="{B11DEFB0-857C-4714-ABC3-C41917E4412A}" type="presOf" srcId="{2E9B6CFE-81E1-4070-8A1F-BD48AE2B1C3D}" destId="{45D41B1D-4618-48D2-8077-478348A81FF5}" srcOrd="0" destOrd="0" presId="urn:microsoft.com/office/officeart/2005/8/layout/vList2"/>
    <dgm:cxn modelId="{AA6965B1-9986-45A1-854E-6DC774607E81}" srcId="{A092A35E-DABD-4E77-B190-0DD4DE88762B}" destId="{636C6817-F23D-42BE-A1B0-ACF2BE2DED3F}" srcOrd="83" destOrd="0" parTransId="{5AAAE996-198B-4729-AC52-41FA6ADCAE25}" sibTransId="{AFAB6518-52BB-4CFF-B902-DA154AC62C40}"/>
    <dgm:cxn modelId="{335D8DB1-FB17-48FB-84EB-71863D46BA88}" type="presOf" srcId="{22E8F313-FF23-4534-8EB7-09B77B2F0D61}" destId="{1AB0B395-F9C1-4059-8A06-6E3AE6D091A0}" srcOrd="0" destOrd="0" presId="urn:microsoft.com/office/officeart/2005/8/layout/vList2"/>
    <dgm:cxn modelId="{C92CF1B1-667A-457D-B3B3-F3CE41E15232}" type="presOf" srcId="{D901628F-40F4-43C3-B08D-C6209699C0C7}" destId="{C624E1C8-0F0B-4AD3-ADA6-6A9C79A446E9}" srcOrd="0" destOrd="0" presId="urn:microsoft.com/office/officeart/2005/8/layout/vList2"/>
    <dgm:cxn modelId="{E34632B2-D0F2-442B-95B5-2D4D43B9C711}" srcId="{A092A35E-DABD-4E77-B190-0DD4DE88762B}" destId="{FBAEF472-97CD-4344-BC28-85AF63E063FF}" srcOrd="40" destOrd="0" parTransId="{23258A22-6417-4C67-A5AE-5D3BD0D8CB21}" sibTransId="{6F037000-EDF7-40EA-9334-638EB20CB76B}"/>
    <dgm:cxn modelId="{AEEAA6B2-693C-40E7-9FC9-DF83113293DA}" type="presOf" srcId="{9156DD1C-D3F5-4FA8-957E-BE5897130D9D}" destId="{18AE01A8-3B66-4158-A2A9-CD796E37AB00}" srcOrd="0" destOrd="0" presId="urn:microsoft.com/office/officeart/2005/8/layout/vList2"/>
    <dgm:cxn modelId="{6A2A97B3-9714-4D4D-A7D5-D4B38495E42D}" type="presOf" srcId="{66BE8412-CDED-490F-A0E8-BD92A27CE0B4}" destId="{0891F135-8629-42A5-82B9-0614BDEA3546}" srcOrd="0" destOrd="0" presId="urn:microsoft.com/office/officeart/2005/8/layout/vList2"/>
    <dgm:cxn modelId="{AE4D23B6-F5D5-4B29-B495-A2CC8A2EB434}" srcId="{3D5FE826-2A25-482E-89FB-9FC5DAA28FB7}" destId="{DC51E88B-D1AD-4FC4-85D3-D63D3B2589A8}" srcOrd="0" destOrd="0" parTransId="{90AC88A3-F7DA-47D7-A9D6-F2CA141D70C4}" sibTransId="{E0DB5157-AB17-418F-98B7-53F2878E606D}"/>
    <dgm:cxn modelId="{223229B6-3001-4A9A-833C-10012CCAD082}" type="presOf" srcId="{B4E89AA0-A2BE-4647-A941-0141C782F150}" destId="{60A6302C-9BC1-4624-91FD-DD7FAA3448DB}" srcOrd="0" destOrd="0" presId="urn:microsoft.com/office/officeart/2005/8/layout/vList2"/>
    <dgm:cxn modelId="{A48A31B6-CF75-4DD2-8E7D-E639725F6782}" srcId="{F80AE75F-53CC-4FDB-A9C7-BD70AA6F3476}" destId="{D8A4F666-E38B-4B97-AA4B-D99F77664E1C}" srcOrd="0" destOrd="0" parTransId="{BB6CAFC2-8568-4A1C-B89D-8E28B0C48E01}" sibTransId="{12E957E4-FCE5-4A38-8082-444D83253C4B}"/>
    <dgm:cxn modelId="{8CDF51B6-BAAF-491C-8E31-DA28518CC9E5}" srcId="{A092A35E-DABD-4E77-B190-0DD4DE88762B}" destId="{FC265987-8AF6-4773-88FC-1A74D10370A6}" srcOrd="57" destOrd="0" parTransId="{2510E847-88C8-4A2F-87A0-DD36C7562B3D}" sibTransId="{47AC7B4A-2F9B-4F47-A01E-514DD7A26BC5}"/>
    <dgm:cxn modelId="{03D829B7-E8A3-4DBB-98E7-B6BF78B9C58C}" type="presOf" srcId="{B4C3A1FC-9326-424C-8849-F1D3A3AB5F8A}" destId="{02698A2F-E052-4612-A53B-E724C0EE6087}" srcOrd="0" destOrd="0" presId="urn:microsoft.com/office/officeart/2005/8/layout/vList2"/>
    <dgm:cxn modelId="{C15365B9-06E4-4683-960F-C1570E526E49}" srcId="{A092A35E-DABD-4E77-B190-0DD4DE88762B}" destId="{C9FEA306-3E87-4C1C-9592-7FDCC38BCE0F}" srcOrd="68" destOrd="0" parTransId="{80B7CEA3-5215-471A-AED3-0F7325675B3C}" sibTransId="{45938C27-3204-4F0B-84BD-D38DECFD5E11}"/>
    <dgm:cxn modelId="{467F80BA-8907-48A7-84A3-FB46A3A846B6}" type="presOf" srcId="{4006FC5D-E24A-4AB5-8590-A6EC3DA2C8D7}" destId="{C1224ACC-0E26-4DB1-B6FB-882974FAF7D8}" srcOrd="0" destOrd="0" presId="urn:microsoft.com/office/officeart/2005/8/layout/vList2"/>
    <dgm:cxn modelId="{72EFABBA-A1DF-4A4B-8132-F9449384B45B}" type="presOf" srcId="{0AB8CE54-C46A-49B7-928B-284F6FA24031}" destId="{F5F81AE4-FF03-4C26-8EBF-73C3F36FF531}" srcOrd="0" destOrd="0" presId="urn:microsoft.com/office/officeart/2005/8/layout/vList2"/>
    <dgm:cxn modelId="{3C9321BD-0E59-4A39-8D7B-E20CECBF36D5}" srcId="{433A1686-E5B4-4DC0-98CB-4ADCA42D28EE}" destId="{1558DAA3-E5CC-4566-9248-B5C9115743F3}" srcOrd="0" destOrd="0" parTransId="{51297499-8A99-4CFA-94AA-6097F3500701}" sibTransId="{48FE77B4-95EA-4710-A2CE-1C27E92E75B4}"/>
    <dgm:cxn modelId="{A8BE29BD-D2C5-4A0C-8806-2B2F2406ADC4}" type="presOf" srcId="{EC772908-D9B5-492B-9966-AE3B3689F9B5}" destId="{7A53E114-F918-4D1A-A1FF-1942AC191C6F}" srcOrd="0" destOrd="0" presId="urn:microsoft.com/office/officeart/2005/8/layout/vList2"/>
    <dgm:cxn modelId="{9D35C3BD-1BB8-4C91-9F38-8219E687D7D4}" type="presOf" srcId="{C1A512C2-534D-41FC-A01D-566306E62439}" destId="{59D4FD5E-91C9-4E33-B454-CBDA3D1F0B14}" srcOrd="0" destOrd="0" presId="urn:microsoft.com/office/officeart/2005/8/layout/vList2"/>
    <dgm:cxn modelId="{5C37D3BF-9F92-408A-9979-E32A3192C185}" srcId="{A092A35E-DABD-4E77-B190-0DD4DE88762B}" destId="{CBE70EDD-86F0-4AE0-9425-B05F66E4B7AA}" srcOrd="28" destOrd="0" parTransId="{0F70C0AB-2564-454B-8BA3-2183391A83A7}" sibTransId="{BE313C35-7C27-458D-8F06-5D86E0219045}"/>
    <dgm:cxn modelId="{ECC2D0C0-13FF-4A1F-939C-C4EDD486C9B4}" type="presOf" srcId="{3C91D2B7-7F78-4B9D-9F91-F740696573DF}" destId="{6389F9B7-BDC6-4385-AD6F-0A75B2106A4E}" srcOrd="0" destOrd="0" presId="urn:microsoft.com/office/officeart/2005/8/layout/vList2"/>
    <dgm:cxn modelId="{7BA64AC1-EB8B-4B98-B2CE-6675419C0285}" srcId="{9C5A6BCC-8354-46EA-8B2E-65F5DE56F744}" destId="{C16FBB48-238A-4101-A37E-B1D4ECFB0C62}" srcOrd="0" destOrd="0" parTransId="{D67BA42E-71B0-4477-95BC-BC3A03889B08}" sibTransId="{95AC1D60-E95E-43B5-8797-465C72823B81}"/>
    <dgm:cxn modelId="{C53085C1-0A07-41EF-BFA2-40D91D8832A2}" type="presOf" srcId="{3AFA3A74-6A77-4EE8-B43B-A3CB7D46878F}" destId="{0F3BFBC1-0253-4E57-BB1A-39741FDAFC3F}" srcOrd="0" destOrd="0" presId="urn:microsoft.com/office/officeart/2005/8/layout/vList2"/>
    <dgm:cxn modelId="{1EA88FC1-B2FC-453D-A718-1DA61892BFCC}" srcId="{A092A35E-DABD-4E77-B190-0DD4DE88762B}" destId="{6F78DD71-D57A-41D4-A243-CF82DD4F98F1}" srcOrd="44" destOrd="0" parTransId="{29D41438-92B7-48B6-89D3-7ECA8546160C}" sibTransId="{C6A0DDB0-D1FE-4D71-BB03-1500F47D6E0F}"/>
    <dgm:cxn modelId="{136AFAC2-5050-4ADC-A7A6-03B5108E50F3}" srcId="{636C6817-F23D-42BE-A1B0-ACF2BE2DED3F}" destId="{9DF70919-6794-421C-9909-055BCDFAB732}" srcOrd="0" destOrd="0" parTransId="{CCBE96FD-3829-4851-B605-047B671F19A2}" sibTransId="{6A1C6AE8-31AC-417F-8D40-4BA435163642}"/>
    <dgm:cxn modelId="{07A09AC4-2059-42CB-AEB6-65AEB67BEBA0}" srcId="{0CA46E7F-596F-4C02-AC34-EEBC107CCBCA}" destId="{C5D3B0E0-B1D2-48AE-A0B0-FE36E3E2D9D3}" srcOrd="0" destOrd="0" parTransId="{5E1FEC79-6B8F-4502-99CD-81CF7C786F99}" sibTransId="{2A132EE7-8C06-4453-8C72-05E7006997B5}"/>
    <dgm:cxn modelId="{1D38AEC4-C2B2-4142-9D08-0AF1A45AF751}" type="presOf" srcId="{B16FE1AF-9444-4398-AD8A-880D9ECBFA0B}" destId="{DF7CAF40-9E0D-4152-965B-F401F8C327CA}" srcOrd="0" destOrd="0" presId="urn:microsoft.com/office/officeart/2005/8/layout/vList2"/>
    <dgm:cxn modelId="{E27810C7-B8E6-498D-84C7-2E10002C1727}" type="presOf" srcId="{A5E3EB66-86BF-4DE2-9E66-CF35F9A19953}" destId="{94D41297-E4B1-46CD-AE2D-A21A0E99C151}" srcOrd="0" destOrd="0" presId="urn:microsoft.com/office/officeart/2005/8/layout/vList2"/>
    <dgm:cxn modelId="{17C17FC8-89CF-4077-93F4-8F67BCF9B9FF}" type="presOf" srcId="{3D5FE826-2A25-482E-89FB-9FC5DAA28FB7}" destId="{2128DAF4-D679-4476-9A78-9198945ED708}" srcOrd="0" destOrd="0" presId="urn:microsoft.com/office/officeart/2005/8/layout/vList2"/>
    <dgm:cxn modelId="{BD4BFAC8-1BB4-4B59-9DAF-AF7B16D2BEC4}" srcId="{A092A35E-DABD-4E77-B190-0DD4DE88762B}" destId="{E3991488-E898-4709-8CAB-45E2587837BA}" srcOrd="8" destOrd="0" parTransId="{DCEF957E-ADC5-4CF5-81E7-D346B20D1054}" sibTransId="{44EA2EDA-3F8A-42F2-A471-99AE9B7F6182}"/>
    <dgm:cxn modelId="{545DCCC9-ED7F-4EAF-887B-7758B5A4FCFD}" srcId="{059A7D9A-4925-4639-A9F9-739049207665}" destId="{0DC9ACE8-7338-4052-9ABF-EBE237CBFCEC}" srcOrd="0" destOrd="0" parTransId="{8CE5C181-DA2B-424B-960B-05C5FE295E79}" sibTransId="{FE889AFE-C92F-4675-BB12-5D12E143FF06}"/>
    <dgm:cxn modelId="{194AA3CB-9E42-466C-820A-BE88B939D2BB}" type="presOf" srcId="{95AD82CC-01BB-4774-8B78-371C31DA2960}" destId="{B40E18A5-F728-4307-BFC1-1A6CA95BB055}" srcOrd="0" destOrd="0" presId="urn:microsoft.com/office/officeart/2005/8/layout/vList2"/>
    <dgm:cxn modelId="{850A40CC-1E83-4EA9-8808-A34931676CFA}" srcId="{A092A35E-DABD-4E77-B190-0DD4DE88762B}" destId="{0AB8CE54-C46A-49B7-928B-284F6FA24031}" srcOrd="29" destOrd="0" parTransId="{0777FAD4-2A92-4BB1-BCE9-B45768BD0FAD}" sibTransId="{B356570B-C6D7-4674-B1FD-649F7C9911E3}"/>
    <dgm:cxn modelId="{9A80C5CD-7C04-4BE4-A983-DB07E138E259}" srcId="{A092A35E-DABD-4E77-B190-0DD4DE88762B}" destId="{A5E3EB66-86BF-4DE2-9E66-CF35F9A19953}" srcOrd="41" destOrd="0" parTransId="{7DB36F11-8FFC-4A47-9C4B-1EC4DF757556}" sibTransId="{819D369D-F9A0-4A15-8E70-10547AE2C781}"/>
    <dgm:cxn modelId="{6B05A6CE-D893-4E59-B8C6-298DF5B9EB8C}" type="presOf" srcId="{F65E3C45-C7BC-4868-80E1-7EBD84DF5A30}" destId="{900D1E8E-B324-4493-BA95-342CF6ACE5C3}" srcOrd="0" destOrd="0" presId="urn:microsoft.com/office/officeart/2005/8/layout/vList2"/>
    <dgm:cxn modelId="{322081CF-B55A-43D4-974D-704485314E12}" type="presOf" srcId="{B9531603-6B4A-46B8-A89F-D6D893ADEA22}" destId="{D88D1291-6E91-4573-BEDC-10D4D3E40D24}" srcOrd="0" destOrd="0" presId="urn:microsoft.com/office/officeart/2005/8/layout/vList2"/>
    <dgm:cxn modelId="{DDF5ECCF-BA52-4A5E-9097-427E5F4AADAE}" srcId="{B4E89AA0-A2BE-4647-A941-0141C782F150}" destId="{243A47B1-28AF-4520-BD26-DA89A89CD737}" srcOrd="0" destOrd="0" parTransId="{D8FCFEBB-CCB9-4695-91F8-0F9D85335131}" sibTransId="{5096C1DB-8AD6-4E62-893D-BD77C8DF0214}"/>
    <dgm:cxn modelId="{EA0E17D0-82C2-423C-9E8E-AE1EB6810CB4}" srcId="{A092A35E-DABD-4E77-B190-0DD4DE88762B}" destId="{A436C552-5AA9-4A28-9D89-53E1DE505ED5}" srcOrd="59" destOrd="0" parTransId="{1B9721C6-4E3E-4794-A710-9887247D0954}" sibTransId="{0A797389-092D-434D-B08E-88697196C0FA}"/>
    <dgm:cxn modelId="{1667DFD2-4BEA-4D34-94E8-59073FEBA34A}" srcId="{A092A35E-DABD-4E77-B190-0DD4DE88762B}" destId="{E9DF5661-20CD-485F-97F4-CB9A81C5022E}" srcOrd="63" destOrd="0" parTransId="{3EE7CAC7-8D36-487D-93D1-FDC5B52D449F}" sibTransId="{74541F36-57A5-46F5-8A8F-1331DF76BFFA}"/>
    <dgm:cxn modelId="{0694F8D2-0F0F-40EB-8D60-F59A84986E79}" type="presOf" srcId="{9DF70919-6794-421C-9909-055BCDFAB732}" destId="{7EC6E2B0-6EDA-48DE-BD9B-5408787FFB0D}" srcOrd="0" destOrd="0" presId="urn:microsoft.com/office/officeart/2005/8/layout/vList2"/>
    <dgm:cxn modelId="{5FAFF8D4-CAB7-4B28-AD31-BB08D4F17296}" type="presOf" srcId="{FBAEF472-97CD-4344-BC28-85AF63E063FF}" destId="{7F878219-5CC7-4D75-99FB-3714F8BE7C93}" srcOrd="0" destOrd="0" presId="urn:microsoft.com/office/officeart/2005/8/layout/vList2"/>
    <dgm:cxn modelId="{992663D5-033D-4196-8A09-BD00E57BF767}" srcId="{A092A35E-DABD-4E77-B190-0DD4DE88762B}" destId="{12AEC48F-B774-49A3-AC72-4C32776D0210}" srcOrd="17" destOrd="0" parTransId="{00701B4D-8494-407D-A7AC-989882E5296C}" sibTransId="{810BE216-AC7D-4D80-B160-F0D028754705}"/>
    <dgm:cxn modelId="{5B538CD5-993B-4E94-BA4A-303ADCB58080}" type="presOf" srcId="{939DD704-D295-4A24-A6DF-607B5D1585D6}" destId="{59537603-44C6-49D6-8579-63C718249FC8}" srcOrd="0" destOrd="0" presId="urn:microsoft.com/office/officeart/2005/8/layout/vList2"/>
    <dgm:cxn modelId="{7EEC09D7-0DF2-49E5-A249-46C138900F15}" type="presOf" srcId="{D8A4F666-E38B-4B97-AA4B-D99F77664E1C}" destId="{DA9AD964-E1ED-4333-8D51-1A86FA22AD30}" srcOrd="0" destOrd="0" presId="urn:microsoft.com/office/officeart/2005/8/layout/vList2"/>
    <dgm:cxn modelId="{76EE37D7-715C-4E37-83A9-A0807E43C535}" srcId="{0AB8CE54-C46A-49B7-928B-284F6FA24031}" destId="{36AE9639-B2FC-4AB6-9CAE-6C06179EA317}" srcOrd="0" destOrd="0" parTransId="{700DED61-789B-4A84-BBB8-60276A407816}" sibTransId="{91E2C495-768E-4C19-8858-2D93021634DA}"/>
    <dgm:cxn modelId="{946F59D7-3BE2-495A-B048-59AD1D5659CE}" srcId="{895C8AF3-440D-4DC7-862B-2F12EC097F39}" destId="{45092EFB-729F-4C73-BE24-E536D883C265}" srcOrd="0" destOrd="0" parTransId="{7978364D-6B4C-462F-BF6E-40526646D688}" sibTransId="{35FF2C26-5411-440D-99A4-4F97D47FCE02}"/>
    <dgm:cxn modelId="{CF6804DB-A284-4BFB-A8D2-A1D24A7031F4}" srcId="{635E7FED-34B4-4C24-93B1-4A86211C78D5}" destId="{AABCA4BE-2F70-420F-AD13-34608504E578}" srcOrd="0" destOrd="0" parTransId="{1E987B92-DAFB-4015-9DCB-AF1D09D6946A}" sibTransId="{9EB01F0D-4933-434B-81EB-D44030A36AA0}"/>
    <dgm:cxn modelId="{326354DB-FFCD-43B7-A7C7-5CA520727E8A}" type="presOf" srcId="{8339205F-D315-488D-B0FD-C618C33E7095}" destId="{DB635783-3739-4D87-AA51-8C3914E96C72}" srcOrd="0" destOrd="0" presId="urn:microsoft.com/office/officeart/2005/8/layout/vList2"/>
    <dgm:cxn modelId="{523CBCDC-0B87-409C-8674-3712C227636D}" srcId="{FBAEF472-97CD-4344-BC28-85AF63E063FF}" destId="{4FEC3AE3-BD3A-4E91-B10D-CA3F72DCC876}" srcOrd="0" destOrd="0" parTransId="{5ECCB826-DFC7-40B8-84EB-62F103DC066B}" sibTransId="{E9517969-74A5-4A04-9C22-2AA947C85015}"/>
    <dgm:cxn modelId="{BA337BDD-E616-4229-8C27-AD333CAF46C6}" type="presOf" srcId="{6901F5B4-DCFF-415E-AE12-66F25415331E}" destId="{5E7D55DC-4F61-41CF-BA0B-E0B69FA2CDF4}" srcOrd="0" destOrd="0" presId="urn:microsoft.com/office/officeart/2005/8/layout/vList2"/>
    <dgm:cxn modelId="{9BBAD5DE-4660-490D-A723-AF0FCB134A8C}" type="presOf" srcId="{5FC7256B-DB12-4CED-A0EF-4EE176759BD0}" destId="{AAC3606F-C748-41CE-B261-6AB6999B645D}" srcOrd="0" destOrd="0" presId="urn:microsoft.com/office/officeart/2005/8/layout/vList2"/>
    <dgm:cxn modelId="{0084C6DF-1EBA-4428-86B1-EBFD54A9443B}" type="presOf" srcId="{FF29A048-CF84-47D7-9600-E4AC0DDCD808}" destId="{0A6BB403-339A-4C2D-8D10-D939D867A6D0}" srcOrd="0" destOrd="0" presId="urn:microsoft.com/office/officeart/2005/8/layout/vList2"/>
    <dgm:cxn modelId="{B86BBBE0-F5FF-48B4-A9B0-E3FF48F9B0D2}" srcId="{A092A35E-DABD-4E77-B190-0DD4DE88762B}" destId="{6BF6CBE0-0238-45C0-A2C8-C03041FAACD5}" srcOrd="79" destOrd="0" parTransId="{85AA0816-5039-401A-909A-1E353D51A0C7}" sibTransId="{9E446634-772D-456C-9A4C-F95AFEB6AF33}"/>
    <dgm:cxn modelId="{6A1462E2-CFA3-4BD1-ABD5-14CA59073FC6}" type="presOf" srcId="{0988A216-7872-4BE1-93D8-3A576F150274}" destId="{9A944D15-F1F7-4367-9CDE-B908ACF907DF}" srcOrd="0" destOrd="0" presId="urn:microsoft.com/office/officeart/2005/8/layout/vList2"/>
    <dgm:cxn modelId="{23B7F7E2-B738-4707-AFDF-8B5C5DA7DB1B}" srcId="{C9FEA306-3E87-4C1C-9592-7FDCC38BCE0F}" destId="{C0D19708-31BE-47A1-9FD6-13268A545617}" srcOrd="0" destOrd="0" parTransId="{EF7F95FE-F9F8-4C56-BE8A-80C2CD50987E}" sibTransId="{56747994-366A-42EF-8B01-611D4EAA0BD2}"/>
    <dgm:cxn modelId="{283535E3-A180-4E4C-990E-353A3F899D81}" srcId="{A092A35E-DABD-4E77-B190-0DD4DE88762B}" destId="{FF29A048-CF84-47D7-9600-E4AC0DDCD808}" srcOrd="14" destOrd="0" parTransId="{E244A3B7-BDA6-4419-B592-F0E94996FE21}" sibTransId="{E64E1F44-A5F3-458D-8BF5-CFF48FC3F0CB}"/>
    <dgm:cxn modelId="{113B5BE3-0319-4C10-A5C8-C88E26890799}" srcId="{50FB88FD-F876-4C87-BAE7-C5C22F75E901}" destId="{8B319CF3-1FDB-4C89-85E9-2D70545A1BF0}" srcOrd="0" destOrd="0" parTransId="{95BE5455-7413-44C6-B954-2C29F52C8001}" sibTransId="{2663C96B-D426-47B2-9893-7849290B8E0E}"/>
    <dgm:cxn modelId="{B0A24FE6-42C1-4D6C-ACF0-632F8A960E4C}" type="presOf" srcId="{91892612-1B2D-40E4-B903-5C6F229F5F4E}" destId="{0BA5B488-C6C5-4A3A-8E78-EBC3BAD422DC}" srcOrd="0" destOrd="0" presId="urn:microsoft.com/office/officeart/2005/8/layout/vList2"/>
    <dgm:cxn modelId="{CD3896E6-0904-4608-9E3D-9CAEF83BA24C}" type="presOf" srcId="{9E4438C5-1CE1-4C31-A8DE-3173BE8F3293}" destId="{7C0D3AD8-C530-47F0-B140-B6CFF3485432}" srcOrd="0" destOrd="0" presId="urn:microsoft.com/office/officeart/2005/8/layout/vList2"/>
    <dgm:cxn modelId="{06DCD6E6-9500-4D55-8E9A-90ECE96A615B}" type="presOf" srcId="{CD9BF730-69EF-4314-8C30-632DD6C51C0D}" destId="{B9D976DB-64FB-4CA4-AEBF-273AC7B2F567}" srcOrd="0" destOrd="0" presId="urn:microsoft.com/office/officeart/2005/8/layout/vList2"/>
    <dgm:cxn modelId="{606C13E7-BD2D-4A6F-9A1C-AEEC1869BDB9}" srcId="{12AEC48F-B774-49A3-AC72-4C32776D0210}" destId="{6901F5B4-DCFF-415E-AE12-66F25415331E}" srcOrd="0" destOrd="0" parTransId="{5A940CD5-3495-4FCD-B9A2-8793871DD951}" sibTransId="{DD5CC656-E674-4C8B-A135-0434461423FE}"/>
    <dgm:cxn modelId="{AB55EBE7-25A5-4C4D-B69B-5D7DFFF37959}" type="presOf" srcId="{3E92946D-6DBE-4C96-92E6-5F9E32DA5F09}" destId="{B4E23974-4D4C-4D18-8F2F-9268BD43DA85}" srcOrd="0" destOrd="0" presId="urn:microsoft.com/office/officeart/2005/8/layout/vList2"/>
    <dgm:cxn modelId="{0EFC21E8-E933-45BF-B308-8C8215B0A8B5}" srcId="{A6CF0ED8-E1F1-4C62-BECD-35EA1DD71A9B}" destId="{99B001B5-75E1-44FA-A675-B7B5B560C715}" srcOrd="0" destOrd="0" parTransId="{A4AEEDCB-C67D-4430-B1FF-51A4B925F556}" sibTransId="{DD1A23B2-7A39-4DD2-8141-4DEF87CB55E3}"/>
    <dgm:cxn modelId="{992E56E8-060F-41BF-AB56-59A0B3D7DCBC}" srcId="{A092A35E-DABD-4E77-B190-0DD4DE88762B}" destId="{738973C2-15AC-4606-8D80-9B8915BC2525}" srcOrd="73" destOrd="0" parTransId="{5954CF84-6280-456A-A9FC-30BB56A288D5}" sibTransId="{D001E0F1-41D2-49E7-9608-736E3BFE025A}"/>
    <dgm:cxn modelId="{15A06CE9-FA92-4EBF-AD55-504A498AD1F5}" type="presOf" srcId="{67FA8971-D3A7-4E5D-9BBC-965E64A25DF4}" destId="{98D7D71E-6306-470A-86B1-31CD99094A3A}" srcOrd="0" destOrd="0" presId="urn:microsoft.com/office/officeart/2005/8/layout/vList2"/>
    <dgm:cxn modelId="{3717C2E9-A08D-4BE2-9E7C-88F5CBC05068}" type="presOf" srcId="{895C8AF3-440D-4DC7-862B-2F12EC097F39}" destId="{C4F21B83-86C9-4E91-82EC-E472DB9BC4E4}" srcOrd="0" destOrd="0" presId="urn:microsoft.com/office/officeart/2005/8/layout/vList2"/>
    <dgm:cxn modelId="{D50CE8EA-AA46-4B05-951D-739F0B758FA5}" type="presOf" srcId="{7DEC2959-0464-4BAE-A96A-A834697810D9}" destId="{CAD008C8-C808-4403-90FE-225B1ECC684F}" srcOrd="0" destOrd="0" presId="urn:microsoft.com/office/officeart/2005/8/layout/vList2"/>
    <dgm:cxn modelId="{58BFF1EA-B7B1-4E85-B567-37C4C8CB09BF}" type="presOf" srcId="{1202574E-8045-4D61-8604-26F662F93B51}" destId="{1162FBF0-99DD-4F79-B46F-3B1204A2B562}" srcOrd="0" destOrd="0" presId="urn:microsoft.com/office/officeart/2005/8/layout/vList2"/>
    <dgm:cxn modelId="{8D8136EC-0DD1-49CB-98E3-0729CD0EEFC6}" type="presOf" srcId="{C6E993FC-808E-46A0-90E3-20DB17FE5151}" destId="{B0C7B1ED-4D5F-4E55-A036-B0C552EA0978}" srcOrd="0" destOrd="0" presId="urn:microsoft.com/office/officeart/2005/8/layout/vList2"/>
    <dgm:cxn modelId="{DE56A2EC-1F58-474E-A7D7-CE1E41610354}" type="presOf" srcId="{3FCEC2A9-60B5-4F04-AD5D-ED63E8F4984E}" destId="{163858B9-DA40-487F-B7EC-83832D2A2779}" srcOrd="0" destOrd="0" presId="urn:microsoft.com/office/officeart/2005/8/layout/vList2"/>
    <dgm:cxn modelId="{C8B7ACED-05AB-4D72-87B0-9906F8FA14C5}" srcId="{A092A35E-DABD-4E77-B190-0DD4DE88762B}" destId="{0CA46E7F-596F-4C02-AC34-EEBC107CCBCA}" srcOrd="62" destOrd="0" parTransId="{DF6B88F4-1BCB-42FA-B9A2-84118C95C587}" sibTransId="{C89BF7BC-F5FE-4A94-BB49-B79CFBE5F03F}"/>
    <dgm:cxn modelId="{B0DF03EE-0533-4B41-A240-E268854871C5}" type="presOf" srcId="{FE0748D8-947A-451D-94D7-94991A2293FD}" destId="{6232732E-285B-4F7D-B59F-24EE7FE92F10}" srcOrd="0" destOrd="0" presId="urn:microsoft.com/office/officeart/2005/8/layout/vList2"/>
    <dgm:cxn modelId="{5EE22AEE-74B7-4DF6-9785-BC1F50A5779F}" type="presOf" srcId="{AABCA4BE-2F70-420F-AD13-34608504E578}" destId="{55329929-60AA-4C0D-BFF8-707661C3D242}" srcOrd="0" destOrd="0" presId="urn:microsoft.com/office/officeart/2005/8/layout/vList2"/>
    <dgm:cxn modelId="{4BF586EE-4FF8-4C9F-B298-53032587E57C}" srcId="{7340FDCE-B8D9-45B8-8C6D-5A503A9F3896}" destId="{B2B0C29C-62CA-41C5-A0EE-F482CCEBE022}" srcOrd="0" destOrd="0" parTransId="{7F6A1C60-C57D-4D2D-8FE0-A1FF72F1E07E}" sibTransId="{B46DBABC-C279-40D6-A402-8F85A2053106}"/>
    <dgm:cxn modelId="{E71BC8EF-C486-414F-85A6-16B0B330F427}" srcId="{9883E596-4D69-446F-8F46-68CE61A713DB}" destId="{05F9B118-CE60-4AFE-9150-BE2D75C933C4}" srcOrd="0" destOrd="0" parTransId="{2BBD1DD2-9FC7-4281-B6E5-B66CBC4B532E}" sibTransId="{795179DB-7BB6-4306-AADC-1513CEC4B26B}"/>
    <dgm:cxn modelId="{E0E4B7F0-F9FC-4A29-AE46-784991A848CD}" type="presOf" srcId="{970A042C-B48C-4AF5-830A-E1F98BF19205}" destId="{8CB70870-8725-4676-B23B-0E24D733177C}" srcOrd="0" destOrd="0" presId="urn:microsoft.com/office/officeart/2005/8/layout/vList2"/>
    <dgm:cxn modelId="{D79D35F1-054F-40A5-80E6-CB4BFABCF82E}" srcId="{A092A35E-DABD-4E77-B190-0DD4DE88762B}" destId="{06D053DE-D643-4CFC-84F9-68ABDAFF09DA}" srcOrd="10" destOrd="0" parTransId="{C8E3C379-CDFD-4556-BDB4-D0FF94F5C2DF}" sibTransId="{335FE49D-5339-4C5B-AEA6-55AB2EB42357}"/>
    <dgm:cxn modelId="{A07765F1-FC09-42B6-84CE-E2A6B8A20161}" srcId="{A092A35E-DABD-4E77-B190-0DD4DE88762B}" destId="{7340FDCE-B8D9-45B8-8C6D-5A503A9F3896}" srcOrd="81" destOrd="0" parTransId="{2B605D61-CE1F-4358-87E2-E0F1B8315DA3}" sibTransId="{9B947A41-80D1-41A7-9EDD-5785EB9D784C}"/>
    <dgm:cxn modelId="{FB4D6AF1-E2E8-458A-8915-43DFE9B244EA}" srcId="{A092A35E-DABD-4E77-B190-0DD4DE88762B}" destId="{F3FAE38B-65A0-4DAE-AFE7-75E0A05504A3}" srcOrd="25" destOrd="0" parTransId="{A91DC7C9-19FB-4F98-837D-B6AC95879667}" sibTransId="{B4DDBAA2-81C9-4F8A-9B82-4676D30AC9BE}"/>
    <dgm:cxn modelId="{AA30F3F1-61C3-48A0-845F-1730078F6144}" srcId="{A092A35E-DABD-4E77-B190-0DD4DE88762B}" destId="{06C6679C-7AA7-4999-B757-8206008FF33C}" srcOrd="33" destOrd="0" parTransId="{2246E9ED-3CC7-4E58-93F5-9157A876194F}" sibTransId="{F9F8D333-898A-47AF-B131-BC82B2B38C25}"/>
    <dgm:cxn modelId="{CA3554F2-0ADA-493A-A009-A2AB879CDE6A}" type="presOf" srcId="{51C1C200-3011-4E9D-9116-B3EF3AA69EBC}" destId="{F6A615E2-6773-43A6-9B3F-2F20C3E928C1}" srcOrd="0" destOrd="0" presId="urn:microsoft.com/office/officeart/2005/8/layout/vList2"/>
    <dgm:cxn modelId="{24618AF2-EF4C-4E9C-BE86-58351FB3822F}" srcId="{271CDFF4-6D8B-461A-9759-2D58A03B3104}" destId="{9E4438C5-1CE1-4C31-A8DE-3173BE8F3293}" srcOrd="0" destOrd="0" parTransId="{87E7F2D5-BED6-4583-A2C2-56B35426054F}" sibTransId="{01576101-1415-4E83-A27B-08DA9E9B0F4D}"/>
    <dgm:cxn modelId="{94B764F3-F3E6-4789-BA0D-B75412ADAF05}" type="presOf" srcId="{A41C15FF-17B5-4523-B60B-9098587BF8DE}" destId="{2E76D1C6-874C-4C79-A511-E9C4553B4BE9}" srcOrd="0" destOrd="0" presId="urn:microsoft.com/office/officeart/2005/8/layout/vList2"/>
    <dgm:cxn modelId="{B6E4F6F3-718F-4B89-9F77-3DAC4BEE4F10}" srcId="{89B69CC4-D36B-450B-BA69-8BACAC73853C}" destId="{68804D43-E550-47A5-9449-C046FDE6CD51}" srcOrd="0" destOrd="0" parTransId="{C3F3B198-129C-4E4E-BF5D-3DE0F91D9B2E}" sibTransId="{38A9A05A-5831-45F7-9F76-0EF29BBF8903}"/>
    <dgm:cxn modelId="{48C3DAF6-51AA-4555-9E39-C71760F131B9}" type="presOf" srcId="{A7F8BC10-B5AD-41EB-BDBE-98A1EC652A52}" destId="{9AA57864-70A5-4ADA-94A8-F77F5E847FEE}" srcOrd="0" destOrd="0" presId="urn:microsoft.com/office/officeart/2005/8/layout/vList2"/>
    <dgm:cxn modelId="{67EB45F7-8851-47D5-BA52-C9E93A77DD69}" type="presOf" srcId="{E9DF5661-20CD-485F-97F4-CB9A81C5022E}" destId="{E20BCE23-65DE-4732-BF28-7206FD76A7B2}" srcOrd="0" destOrd="0" presId="urn:microsoft.com/office/officeart/2005/8/layout/vList2"/>
    <dgm:cxn modelId="{B9FB8CF7-6DD9-4DCC-B40C-B13588EAE7DD}" srcId="{A092A35E-DABD-4E77-B190-0DD4DE88762B}" destId="{D25FA356-22BA-421C-96BA-C56FA3ACFEA7}" srcOrd="35" destOrd="0" parTransId="{480C09D7-37BC-45FF-906B-AE1631686C3A}" sibTransId="{FCD5635B-AAD8-4028-B4A9-313949CDD0C6}"/>
    <dgm:cxn modelId="{9F6DB3F9-6037-44C7-845E-7B553D14BAA7}" type="presOf" srcId="{F8053C62-384C-4A69-9821-BDC1EA192662}" destId="{59BF2AEB-93DF-4F34-B61A-BA1803D332FD}" srcOrd="0" destOrd="0" presId="urn:microsoft.com/office/officeart/2005/8/layout/vList2"/>
    <dgm:cxn modelId="{577388FA-938A-4EEF-A265-18C4D146532C}" type="presOf" srcId="{DA2D3F3E-E4DA-44E9-B7CF-1789A34D88EF}" destId="{FE2566C3-2228-400F-A712-70AA6ABFACC8}" srcOrd="0" destOrd="0" presId="urn:microsoft.com/office/officeart/2005/8/layout/vList2"/>
    <dgm:cxn modelId="{F4F64AFB-488F-4A68-AFD3-F5CB99B8003D}" srcId="{A092A35E-DABD-4E77-B190-0DD4DE88762B}" destId="{FE0748D8-947A-451D-94D7-94991A2293FD}" srcOrd="13" destOrd="0" parTransId="{66BC8599-CD84-468F-8C0F-456D91DF9653}" sibTransId="{619D6887-EA39-4EBB-8416-197C8590112A}"/>
    <dgm:cxn modelId="{2CD7A9FB-D343-4CDC-8089-C32E5017C529}" type="presOf" srcId="{07108E7E-6672-4740-A320-31B190B141F8}" destId="{95E1A9A4-B9A0-4AAB-A153-41F0377F7D98}" srcOrd="0" destOrd="0" presId="urn:microsoft.com/office/officeart/2005/8/layout/vList2"/>
    <dgm:cxn modelId="{E4ED2FFD-BFAD-442B-ADF3-98A9379E10A9}" type="presOf" srcId="{5E7399B1-2B67-430E-A12A-F9448C04681F}" destId="{67FECAB2-BBD9-44A5-B26B-62FF40AED8A2}" srcOrd="0" destOrd="0" presId="urn:microsoft.com/office/officeart/2005/8/layout/vList2"/>
    <dgm:cxn modelId="{9F15CEFE-DE5C-4268-B90A-3F04519446EB}" type="presOf" srcId="{23B0A284-7ED4-4EA6-A7E5-890DCC69C110}" destId="{6E6D2BA3-C5D9-4377-80C5-3F1C8AC7F6B6}" srcOrd="0" destOrd="0" presId="urn:microsoft.com/office/officeart/2005/8/layout/vList2"/>
    <dgm:cxn modelId="{7FDADFFE-4327-4C1C-98DA-0D1B4C8C535B}" srcId="{A092A35E-DABD-4E77-B190-0DD4DE88762B}" destId="{F8053C62-384C-4A69-9821-BDC1EA192662}" srcOrd="4" destOrd="0" parTransId="{CC2E78A4-9ECB-4AF1-A8A1-8564F8557A3E}" sibTransId="{766BA181-BB07-4A7B-AFE9-EFE1C67A4016}"/>
    <dgm:cxn modelId="{E318FEFE-E105-4662-B3DB-DCFC26617965}" srcId="{A092A35E-DABD-4E77-B190-0DD4DE88762B}" destId="{B56D9CD4-B0D1-438D-9655-702851D19A80}" srcOrd="27" destOrd="0" parTransId="{489A8659-C66A-493D-9E05-ACB9CA86FEB1}" sibTransId="{D0963AFB-F355-42D0-BAED-83DAAE5F3A45}"/>
    <dgm:cxn modelId="{C46462FF-0EC1-4AE5-ACA7-3CB74FC00A6B}" srcId="{6886446A-3C82-4BC6-B176-D3E1356AAFFD}" destId="{9F5B6E32-3BEE-493C-9D6F-D90A92F22DA4}" srcOrd="0" destOrd="0" parTransId="{24D0DAA7-CB91-4BC1-A363-7B7F1B8C1737}" sibTransId="{DF2C5004-F640-41E7-B84F-FF1E14C5B6FB}"/>
    <dgm:cxn modelId="{17018AFF-7E45-41D1-9C94-9A50037F2682}" srcId="{A436C552-5AA9-4A28-9D89-53E1DE505ED5}" destId="{DDD9BB22-2A3F-47ED-91B1-AA4F3BE99A1F}" srcOrd="0" destOrd="0" parTransId="{D72E6D31-9187-42C6-A937-4BADE5FE06C6}" sibTransId="{A48965A6-D050-48B7-AE1B-84EB465529EF}"/>
    <dgm:cxn modelId="{40659DFF-3477-41F5-8115-EF3789BA89FB}" type="presOf" srcId="{E92D0C45-E770-4416-8A80-031473A3132A}" destId="{47A8E62C-2B2F-4AB3-80DC-AD52EDAEFEC7}" srcOrd="0" destOrd="0" presId="urn:microsoft.com/office/officeart/2005/8/layout/vList2"/>
    <dgm:cxn modelId="{0765E70F-7420-4061-AE4E-73A7BCF1F69D}" type="presParOf" srcId="{0DF7961B-A257-42F1-9EDC-93E0B8D99234}" destId="{62CBB17E-3A73-43BA-8386-BD81CA8CECD5}" srcOrd="0" destOrd="0" presId="urn:microsoft.com/office/officeart/2005/8/layout/vList2"/>
    <dgm:cxn modelId="{FB4BF9C0-283A-4340-AAC5-1480970FA1E1}" type="presParOf" srcId="{0DF7961B-A257-42F1-9EDC-93E0B8D99234}" destId="{A80E87C9-DFA4-46BE-ACC3-98DD5D85449A}" srcOrd="1" destOrd="0" presId="urn:microsoft.com/office/officeart/2005/8/layout/vList2"/>
    <dgm:cxn modelId="{C418BE09-66C0-4D40-B36D-FE739CBF5E11}" type="presParOf" srcId="{0DF7961B-A257-42F1-9EDC-93E0B8D99234}" destId="{20933BA1-4B77-4E2C-B352-F00E48EC3085}" srcOrd="2" destOrd="0" presId="urn:microsoft.com/office/officeart/2005/8/layout/vList2"/>
    <dgm:cxn modelId="{C4CC682C-E535-4C9B-8B5C-61B803FE9BA2}" type="presParOf" srcId="{0DF7961B-A257-42F1-9EDC-93E0B8D99234}" destId="{9116404E-A659-4419-955F-98DEEB9652DC}" srcOrd="3" destOrd="0" presId="urn:microsoft.com/office/officeart/2005/8/layout/vList2"/>
    <dgm:cxn modelId="{373F7948-7945-43C8-8A4C-FE9180FB118B}" type="presParOf" srcId="{0DF7961B-A257-42F1-9EDC-93E0B8D99234}" destId="{7D4E5814-8DD9-4E35-BEF0-B742B153EBD8}" srcOrd="4" destOrd="0" presId="urn:microsoft.com/office/officeart/2005/8/layout/vList2"/>
    <dgm:cxn modelId="{BC60E042-32BA-442B-A486-3CC763E3D502}" type="presParOf" srcId="{0DF7961B-A257-42F1-9EDC-93E0B8D99234}" destId="{FEA72667-435A-4486-9AD8-69BE3426752D}" srcOrd="5" destOrd="0" presId="urn:microsoft.com/office/officeart/2005/8/layout/vList2"/>
    <dgm:cxn modelId="{6F906D4F-EB08-461D-96F3-C23B946FE2C4}" type="presParOf" srcId="{0DF7961B-A257-42F1-9EDC-93E0B8D99234}" destId="{E0EBF4C7-7E80-498D-BCD1-B5410D2FEA43}" srcOrd="6" destOrd="0" presId="urn:microsoft.com/office/officeart/2005/8/layout/vList2"/>
    <dgm:cxn modelId="{317F55C2-48C8-4C34-91FC-22EBD34FD14E}" type="presParOf" srcId="{0DF7961B-A257-42F1-9EDC-93E0B8D99234}" destId="{2C95AF99-79DE-4D17-8D52-0C346A437429}" srcOrd="7" destOrd="0" presId="urn:microsoft.com/office/officeart/2005/8/layout/vList2"/>
    <dgm:cxn modelId="{40B616F5-8FD6-48BA-84C1-B97310EEB4AB}" type="presParOf" srcId="{0DF7961B-A257-42F1-9EDC-93E0B8D99234}" destId="{59BF2AEB-93DF-4F34-B61A-BA1803D332FD}" srcOrd="8" destOrd="0" presId="urn:microsoft.com/office/officeart/2005/8/layout/vList2"/>
    <dgm:cxn modelId="{FA8B92EA-1BFE-46EB-AD75-218F42BF73C0}" type="presParOf" srcId="{0DF7961B-A257-42F1-9EDC-93E0B8D99234}" destId="{A39573BA-690C-4CE8-A3F7-2222A8DE9159}" srcOrd="9" destOrd="0" presId="urn:microsoft.com/office/officeart/2005/8/layout/vList2"/>
    <dgm:cxn modelId="{E555296B-1698-4B94-835C-F47D8C90715E}" type="presParOf" srcId="{0DF7961B-A257-42F1-9EDC-93E0B8D99234}" destId="{C1224ACC-0E26-4DB1-B6FB-882974FAF7D8}" srcOrd="10" destOrd="0" presId="urn:microsoft.com/office/officeart/2005/8/layout/vList2"/>
    <dgm:cxn modelId="{23B9E086-DFCB-42E1-A366-FA079DEE2A10}" type="presParOf" srcId="{0DF7961B-A257-42F1-9EDC-93E0B8D99234}" destId="{9AA57864-70A5-4ADA-94A8-F77F5E847FEE}" srcOrd="11" destOrd="0" presId="urn:microsoft.com/office/officeart/2005/8/layout/vList2"/>
    <dgm:cxn modelId="{86455241-03A4-4F84-A652-149A66435E40}" type="presParOf" srcId="{0DF7961B-A257-42F1-9EDC-93E0B8D99234}" destId="{19A9457A-5BC4-431C-966A-5C533259196B}" srcOrd="12" destOrd="0" presId="urn:microsoft.com/office/officeart/2005/8/layout/vList2"/>
    <dgm:cxn modelId="{FF52CAD5-2439-4DB9-B6D8-8D4C6988E090}" type="presParOf" srcId="{0DF7961B-A257-42F1-9EDC-93E0B8D99234}" destId="{B40E18A5-F728-4307-BFC1-1A6CA95BB055}" srcOrd="13" destOrd="0" presId="urn:microsoft.com/office/officeart/2005/8/layout/vList2"/>
    <dgm:cxn modelId="{E7DC9D40-9C2D-46EE-92B4-AE50CA0960F0}" type="presParOf" srcId="{0DF7961B-A257-42F1-9EDC-93E0B8D99234}" destId="{95E1A9A4-B9A0-4AAB-A153-41F0377F7D98}" srcOrd="14" destOrd="0" presId="urn:microsoft.com/office/officeart/2005/8/layout/vList2"/>
    <dgm:cxn modelId="{B551B540-CC29-4116-B50F-68E8B37A8794}" type="presParOf" srcId="{0DF7961B-A257-42F1-9EDC-93E0B8D99234}" destId="{00A539FA-D1DE-4816-8366-2C5524E37083}" srcOrd="15" destOrd="0" presId="urn:microsoft.com/office/officeart/2005/8/layout/vList2"/>
    <dgm:cxn modelId="{D30449E7-87F7-4DBC-B1A7-CFCB8ED6F4FC}" type="presParOf" srcId="{0DF7961B-A257-42F1-9EDC-93E0B8D99234}" destId="{E6594CC0-D5B7-4108-9C81-7771B5238FF6}" srcOrd="16" destOrd="0" presId="urn:microsoft.com/office/officeart/2005/8/layout/vList2"/>
    <dgm:cxn modelId="{E667D5D2-A157-4038-BF29-D4EF4EF70B5C}" type="presParOf" srcId="{0DF7961B-A257-42F1-9EDC-93E0B8D99234}" destId="{0143A78B-7E63-4449-B43C-A7A2368FD9D1}" srcOrd="17" destOrd="0" presId="urn:microsoft.com/office/officeart/2005/8/layout/vList2"/>
    <dgm:cxn modelId="{5FD461C9-99F5-4A86-8978-8D2707FBB0B4}" type="presParOf" srcId="{0DF7961B-A257-42F1-9EDC-93E0B8D99234}" destId="{F5328D61-924A-48C0-BF84-31B9D0B859D0}" srcOrd="18" destOrd="0" presId="urn:microsoft.com/office/officeart/2005/8/layout/vList2"/>
    <dgm:cxn modelId="{CE325DE4-B21E-4BDF-B10F-5B704CC474DF}" type="presParOf" srcId="{0DF7961B-A257-42F1-9EDC-93E0B8D99234}" destId="{7C0D3AD8-C530-47F0-B140-B6CFF3485432}" srcOrd="19" destOrd="0" presId="urn:microsoft.com/office/officeart/2005/8/layout/vList2"/>
    <dgm:cxn modelId="{444FE4B8-8F60-4BA6-9D81-94B5E10AFD36}" type="presParOf" srcId="{0DF7961B-A257-42F1-9EDC-93E0B8D99234}" destId="{B485F7A6-A968-4144-9CD4-87E2C245D807}" srcOrd="20" destOrd="0" presId="urn:microsoft.com/office/officeart/2005/8/layout/vList2"/>
    <dgm:cxn modelId="{0C502BFD-CDB6-4023-A7B7-6135C27140CC}" type="presParOf" srcId="{0DF7961B-A257-42F1-9EDC-93E0B8D99234}" destId="{DF7CAF40-9E0D-4152-965B-F401F8C327CA}" srcOrd="21" destOrd="0" presId="urn:microsoft.com/office/officeart/2005/8/layout/vList2"/>
    <dgm:cxn modelId="{2A892559-FFD7-4362-BE9F-F4A9BF9731B8}" type="presParOf" srcId="{0DF7961B-A257-42F1-9EDC-93E0B8D99234}" destId="{390C954F-0F0C-44DA-9C80-880A902C6420}" srcOrd="22" destOrd="0" presId="urn:microsoft.com/office/officeart/2005/8/layout/vList2"/>
    <dgm:cxn modelId="{B43CCABC-A6C8-4717-9B8E-6F2D3CB3EEDC}" type="presParOf" srcId="{0DF7961B-A257-42F1-9EDC-93E0B8D99234}" destId="{CAD008C8-C808-4403-90FE-225B1ECC684F}" srcOrd="23" destOrd="0" presId="urn:microsoft.com/office/officeart/2005/8/layout/vList2"/>
    <dgm:cxn modelId="{B88D239B-66D9-482D-A44E-35409F8378DD}" type="presParOf" srcId="{0DF7961B-A257-42F1-9EDC-93E0B8D99234}" destId="{F59458F7-CE74-4D0D-8AC6-83C72D992B28}" srcOrd="24" destOrd="0" presId="urn:microsoft.com/office/officeart/2005/8/layout/vList2"/>
    <dgm:cxn modelId="{647B015F-F317-425C-9C2C-7B7EC236028C}" type="presParOf" srcId="{0DF7961B-A257-42F1-9EDC-93E0B8D99234}" destId="{F220598F-8FD2-4D9E-A27A-F2861AA4BF4F}" srcOrd="25" destOrd="0" presId="urn:microsoft.com/office/officeart/2005/8/layout/vList2"/>
    <dgm:cxn modelId="{8A6D9793-8550-472D-B30E-C955AC17B140}" type="presParOf" srcId="{0DF7961B-A257-42F1-9EDC-93E0B8D99234}" destId="{6232732E-285B-4F7D-B59F-24EE7FE92F10}" srcOrd="26" destOrd="0" presId="urn:microsoft.com/office/officeart/2005/8/layout/vList2"/>
    <dgm:cxn modelId="{5E66D25C-9020-4A1F-AC67-7ADAB94369C6}" type="presParOf" srcId="{0DF7961B-A257-42F1-9EDC-93E0B8D99234}" destId="{6BDAD302-5B8E-498C-AA42-808077DA9282}" srcOrd="27" destOrd="0" presId="urn:microsoft.com/office/officeart/2005/8/layout/vList2"/>
    <dgm:cxn modelId="{CAD744EC-EBBF-499A-B983-A85852BABAA6}" type="presParOf" srcId="{0DF7961B-A257-42F1-9EDC-93E0B8D99234}" destId="{0A6BB403-339A-4C2D-8D10-D939D867A6D0}" srcOrd="28" destOrd="0" presId="urn:microsoft.com/office/officeart/2005/8/layout/vList2"/>
    <dgm:cxn modelId="{CA456A94-696B-49FC-BC8C-A6EF8A3061BC}" type="presParOf" srcId="{0DF7961B-A257-42F1-9EDC-93E0B8D99234}" destId="{A106C513-9160-40F5-A3AA-AC51313BF59B}" srcOrd="29" destOrd="0" presId="urn:microsoft.com/office/officeart/2005/8/layout/vList2"/>
    <dgm:cxn modelId="{8B3A5D55-A2C4-4557-A276-38AD33D02B71}" type="presParOf" srcId="{0DF7961B-A257-42F1-9EDC-93E0B8D99234}" destId="{1162FBF0-99DD-4F79-B46F-3B1204A2B562}" srcOrd="30" destOrd="0" presId="urn:microsoft.com/office/officeart/2005/8/layout/vList2"/>
    <dgm:cxn modelId="{0D3004C4-37BC-40D2-97BF-BA09D5DBE381}" type="presParOf" srcId="{0DF7961B-A257-42F1-9EDC-93E0B8D99234}" destId="{02698A2F-E052-4612-A53B-E724C0EE6087}" srcOrd="31" destOrd="0" presId="urn:microsoft.com/office/officeart/2005/8/layout/vList2"/>
    <dgm:cxn modelId="{A86C900A-B954-45FA-B04F-821E215E74E8}" type="presParOf" srcId="{0DF7961B-A257-42F1-9EDC-93E0B8D99234}" destId="{6E6D2BA3-C5D9-4377-80C5-3F1C8AC7F6B6}" srcOrd="32" destOrd="0" presId="urn:microsoft.com/office/officeart/2005/8/layout/vList2"/>
    <dgm:cxn modelId="{8A372E4E-6DB3-4019-ABF4-B8800D139DFD}" type="presParOf" srcId="{0DF7961B-A257-42F1-9EDC-93E0B8D99234}" destId="{D9720193-DEB4-457D-B718-1AB90F3651CD}" srcOrd="33" destOrd="0" presId="urn:microsoft.com/office/officeart/2005/8/layout/vList2"/>
    <dgm:cxn modelId="{C47B8237-644F-44A1-A969-5BB08BB9D6C2}" type="presParOf" srcId="{0DF7961B-A257-42F1-9EDC-93E0B8D99234}" destId="{83071960-3FBE-4031-B9D8-8B14A1AEEA65}" srcOrd="34" destOrd="0" presId="urn:microsoft.com/office/officeart/2005/8/layout/vList2"/>
    <dgm:cxn modelId="{B219BC1F-C6EF-4D04-A05E-FBA1BC2A538C}" type="presParOf" srcId="{0DF7961B-A257-42F1-9EDC-93E0B8D99234}" destId="{5E7D55DC-4F61-41CF-BA0B-E0B69FA2CDF4}" srcOrd="35" destOrd="0" presId="urn:microsoft.com/office/officeart/2005/8/layout/vList2"/>
    <dgm:cxn modelId="{648DFBE3-136C-40AD-81A2-A4AB58FC42D0}" type="presParOf" srcId="{0DF7961B-A257-42F1-9EDC-93E0B8D99234}" destId="{9C9B8A7B-0621-466A-A88E-FB68A17A9022}" srcOrd="36" destOrd="0" presId="urn:microsoft.com/office/officeart/2005/8/layout/vList2"/>
    <dgm:cxn modelId="{2B109CBA-3644-4C74-9A6E-624826E6CE76}" type="presParOf" srcId="{0DF7961B-A257-42F1-9EDC-93E0B8D99234}" destId="{FE33598C-D2D5-4877-84D5-324707A0826F}" srcOrd="37" destOrd="0" presId="urn:microsoft.com/office/officeart/2005/8/layout/vList2"/>
    <dgm:cxn modelId="{93E66E64-B430-4688-A7F8-68D62C538809}" type="presParOf" srcId="{0DF7961B-A257-42F1-9EDC-93E0B8D99234}" destId="{0F3BFBC1-0253-4E57-BB1A-39741FDAFC3F}" srcOrd="38" destOrd="0" presId="urn:microsoft.com/office/officeart/2005/8/layout/vList2"/>
    <dgm:cxn modelId="{C20868B5-9BBF-4545-A012-6C863C725D9B}" type="presParOf" srcId="{0DF7961B-A257-42F1-9EDC-93E0B8D99234}" destId="{00674E5C-7381-41FC-9932-79E740B95F94}" srcOrd="39" destOrd="0" presId="urn:microsoft.com/office/officeart/2005/8/layout/vList2"/>
    <dgm:cxn modelId="{4B4D09C1-B6A2-4B95-8020-0DC56E3D925D}" type="presParOf" srcId="{0DF7961B-A257-42F1-9EDC-93E0B8D99234}" destId="{2128DAF4-D679-4476-9A78-9198945ED708}" srcOrd="40" destOrd="0" presId="urn:microsoft.com/office/officeart/2005/8/layout/vList2"/>
    <dgm:cxn modelId="{D47D27B0-2A44-4651-90AC-4311DF3524DB}" type="presParOf" srcId="{0DF7961B-A257-42F1-9EDC-93E0B8D99234}" destId="{FC675E49-F583-4D56-BD37-AC5DD1C1A863}" srcOrd="41" destOrd="0" presId="urn:microsoft.com/office/officeart/2005/8/layout/vList2"/>
    <dgm:cxn modelId="{729DCCFB-8058-4936-95C0-324CCC990EAA}" type="presParOf" srcId="{0DF7961B-A257-42F1-9EDC-93E0B8D99234}" destId="{0BC6F85A-AAE7-4C86-9737-E4B44C458746}" srcOrd="42" destOrd="0" presId="urn:microsoft.com/office/officeart/2005/8/layout/vList2"/>
    <dgm:cxn modelId="{2ACAC206-74E3-4BB5-A86D-0BEE67342238}" type="presParOf" srcId="{0DF7961B-A257-42F1-9EDC-93E0B8D99234}" destId="{D88B2A2B-EBC6-458E-B1C1-926856487B1A}" srcOrd="43" destOrd="0" presId="urn:microsoft.com/office/officeart/2005/8/layout/vList2"/>
    <dgm:cxn modelId="{D8159643-9F69-48B4-B6E8-71C0EE2160F1}" type="presParOf" srcId="{0DF7961B-A257-42F1-9EDC-93E0B8D99234}" destId="{0AEAB784-32CA-424B-B4DA-7C11BD50E210}" srcOrd="44" destOrd="0" presId="urn:microsoft.com/office/officeart/2005/8/layout/vList2"/>
    <dgm:cxn modelId="{1A4B6263-7F5C-4232-9FEA-18349743F875}" type="presParOf" srcId="{0DF7961B-A257-42F1-9EDC-93E0B8D99234}" destId="{4DB12680-BFAF-4823-A752-738A2D13236B}" srcOrd="45" destOrd="0" presId="urn:microsoft.com/office/officeart/2005/8/layout/vList2"/>
    <dgm:cxn modelId="{DEE66064-8D0F-4FF3-BEAF-B7F890CCAA2A}" type="presParOf" srcId="{0DF7961B-A257-42F1-9EDC-93E0B8D99234}" destId="{51C098B9-7AE4-4C4B-BEC0-49B686DEE720}" srcOrd="46" destOrd="0" presId="urn:microsoft.com/office/officeart/2005/8/layout/vList2"/>
    <dgm:cxn modelId="{09BC5404-B47B-4A23-A705-F7B5D7220628}" type="presParOf" srcId="{0DF7961B-A257-42F1-9EDC-93E0B8D99234}" destId="{C4151C7E-CD5D-41CF-805A-B996FE858458}" srcOrd="47" destOrd="0" presId="urn:microsoft.com/office/officeart/2005/8/layout/vList2"/>
    <dgm:cxn modelId="{B2290A4C-E729-47BD-9C8E-42E524528A65}" type="presParOf" srcId="{0DF7961B-A257-42F1-9EDC-93E0B8D99234}" destId="{C624E1C8-0F0B-4AD3-ADA6-6A9C79A446E9}" srcOrd="48" destOrd="0" presId="urn:microsoft.com/office/officeart/2005/8/layout/vList2"/>
    <dgm:cxn modelId="{C2584589-8B7E-4DE2-888E-44CB7DB71242}" type="presParOf" srcId="{0DF7961B-A257-42F1-9EDC-93E0B8D99234}" destId="{A8DD9007-321F-4C05-A8DE-D4ED0C4FA4E4}" srcOrd="49" destOrd="0" presId="urn:microsoft.com/office/officeart/2005/8/layout/vList2"/>
    <dgm:cxn modelId="{77C8AFE5-5B5D-4A03-BD12-3ACE20813E14}" type="presParOf" srcId="{0DF7961B-A257-42F1-9EDC-93E0B8D99234}" destId="{F906708C-CC69-4717-A0EB-308BCDA4668C}" srcOrd="50" destOrd="0" presId="urn:microsoft.com/office/officeart/2005/8/layout/vList2"/>
    <dgm:cxn modelId="{26CFC408-D819-4737-9605-5B17850262B7}" type="presParOf" srcId="{0DF7961B-A257-42F1-9EDC-93E0B8D99234}" destId="{47A8E62C-2B2F-4AB3-80DC-AD52EDAEFEC7}" srcOrd="51" destOrd="0" presId="urn:microsoft.com/office/officeart/2005/8/layout/vList2"/>
    <dgm:cxn modelId="{230AB109-8231-4D08-9E46-344E36818EA1}" type="presParOf" srcId="{0DF7961B-A257-42F1-9EDC-93E0B8D99234}" destId="{60A6302C-9BC1-4624-91FD-DD7FAA3448DB}" srcOrd="52" destOrd="0" presId="urn:microsoft.com/office/officeart/2005/8/layout/vList2"/>
    <dgm:cxn modelId="{63B1B2E1-6E6F-4A88-85CC-AAAA96100698}" type="presParOf" srcId="{0DF7961B-A257-42F1-9EDC-93E0B8D99234}" destId="{D06700F0-01EB-41BC-96ED-37FFA33F1855}" srcOrd="53" destOrd="0" presId="urn:microsoft.com/office/officeart/2005/8/layout/vList2"/>
    <dgm:cxn modelId="{9AC500AB-1AD6-40FF-A91D-480085D62A99}" type="presParOf" srcId="{0DF7961B-A257-42F1-9EDC-93E0B8D99234}" destId="{5F2A466A-92D6-4131-AFA3-EDBA5518D407}" srcOrd="54" destOrd="0" presId="urn:microsoft.com/office/officeart/2005/8/layout/vList2"/>
    <dgm:cxn modelId="{9E718DAF-18A2-48CE-8689-080232F956E8}" type="presParOf" srcId="{0DF7961B-A257-42F1-9EDC-93E0B8D99234}" destId="{8CB70870-8725-4676-B23B-0E24D733177C}" srcOrd="55" destOrd="0" presId="urn:microsoft.com/office/officeart/2005/8/layout/vList2"/>
    <dgm:cxn modelId="{467CEE91-EAD9-4515-ACBA-CFF2A1DF4956}" type="presParOf" srcId="{0DF7961B-A257-42F1-9EDC-93E0B8D99234}" destId="{6F7301ED-426C-4CFD-AFF8-32CD2B597ACF}" srcOrd="56" destOrd="0" presId="urn:microsoft.com/office/officeart/2005/8/layout/vList2"/>
    <dgm:cxn modelId="{9A75540C-4D5F-4507-860F-400E1FDF6971}" type="presParOf" srcId="{0DF7961B-A257-42F1-9EDC-93E0B8D99234}" destId="{2A8F491E-A39C-4CAF-9E29-BCF16803FD1F}" srcOrd="57" destOrd="0" presId="urn:microsoft.com/office/officeart/2005/8/layout/vList2"/>
    <dgm:cxn modelId="{66F009B1-6769-4448-B67F-D0B713F320AA}" type="presParOf" srcId="{0DF7961B-A257-42F1-9EDC-93E0B8D99234}" destId="{F5F81AE4-FF03-4C26-8EBF-73C3F36FF531}" srcOrd="58" destOrd="0" presId="urn:microsoft.com/office/officeart/2005/8/layout/vList2"/>
    <dgm:cxn modelId="{9135719B-B727-4987-BE1C-6AA2933424C4}" type="presParOf" srcId="{0DF7961B-A257-42F1-9EDC-93E0B8D99234}" destId="{6810C986-9CC8-42AB-9044-C55507F60D8C}" srcOrd="59" destOrd="0" presId="urn:microsoft.com/office/officeart/2005/8/layout/vList2"/>
    <dgm:cxn modelId="{4DCA2A98-81E0-448D-B801-EFF30BEF40BD}" type="presParOf" srcId="{0DF7961B-A257-42F1-9EDC-93E0B8D99234}" destId="{793BEEBF-7222-4999-A44B-CE677050A123}" srcOrd="60" destOrd="0" presId="urn:microsoft.com/office/officeart/2005/8/layout/vList2"/>
    <dgm:cxn modelId="{C38EC0E3-C1F6-44AD-A5C0-613D42ED5C9E}" type="presParOf" srcId="{0DF7961B-A257-42F1-9EDC-93E0B8D99234}" destId="{69E30073-4A9B-498E-9265-9AA956F7EA2C}" srcOrd="61" destOrd="0" presId="urn:microsoft.com/office/officeart/2005/8/layout/vList2"/>
    <dgm:cxn modelId="{E932A314-4ADF-464F-8EDF-745038BF611C}" type="presParOf" srcId="{0DF7961B-A257-42F1-9EDC-93E0B8D99234}" destId="{AA1C1083-3FD5-428E-A4CC-0390569BE049}" srcOrd="62" destOrd="0" presId="urn:microsoft.com/office/officeart/2005/8/layout/vList2"/>
    <dgm:cxn modelId="{1C67CEA0-CF64-467C-9DF2-6EF4EED9A540}" type="presParOf" srcId="{0DF7961B-A257-42F1-9EDC-93E0B8D99234}" destId="{E2E0B622-79DB-4618-92A8-E4DEF8D30585}" srcOrd="63" destOrd="0" presId="urn:microsoft.com/office/officeart/2005/8/layout/vList2"/>
    <dgm:cxn modelId="{168BFCF2-2E5C-409A-B0ED-5FCA5999DEA7}" type="presParOf" srcId="{0DF7961B-A257-42F1-9EDC-93E0B8D99234}" destId="{B845D070-BBE0-47AC-BBC1-FB4CD41D4F6B}" srcOrd="64" destOrd="0" presId="urn:microsoft.com/office/officeart/2005/8/layout/vList2"/>
    <dgm:cxn modelId="{AFB6E606-43BF-48EC-AF3B-19D8A4664431}" type="presParOf" srcId="{0DF7961B-A257-42F1-9EDC-93E0B8D99234}" destId="{59537603-44C6-49D6-8579-63C718249FC8}" srcOrd="65" destOrd="0" presId="urn:microsoft.com/office/officeart/2005/8/layout/vList2"/>
    <dgm:cxn modelId="{BD73CF6D-CE6B-439B-9928-41FE3CAD87C3}" type="presParOf" srcId="{0DF7961B-A257-42F1-9EDC-93E0B8D99234}" destId="{9B906454-98B8-4877-A85D-F12437D16720}" srcOrd="66" destOrd="0" presId="urn:microsoft.com/office/officeart/2005/8/layout/vList2"/>
    <dgm:cxn modelId="{937A141B-A1E0-4E2C-9DF7-EE505655F398}" type="presParOf" srcId="{0DF7961B-A257-42F1-9EDC-93E0B8D99234}" destId="{0BA5B488-C6C5-4A3A-8E78-EBC3BAD422DC}" srcOrd="67" destOrd="0" presId="urn:microsoft.com/office/officeart/2005/8/layout/vList2"/>
    <dgm:cxn modelId="{D1652793-F318-46B5-AF94-D20EEB1AD558}" type="presParOf" srcId="{0DF7961B-A257-42F1-9EDC-93E0B8D99234}" destId="{1AB0B395-F9C1-4059-8A06-6E3AE6D091A0}" srcOrd="68" destOrd="0" presId="urn:microsoft.com/office/officeart/2005/8/layout/vList2"/>
    <dgm:cxn modelId="{4210EBC9-F27D-42A2-89FE-B9CC89B1B150}" type="presParOf" srcId="{0DF7961B-A257-42F1-9EDC-93E0B8D99234}" destId="{4616E429-CDAB-4821-9FC3-1481AA27DC58}" srcOrd="69" destOrd="0" presId="urn:microsoft.com/office/officeart/2005/8/layout/vList2"/>
    <dgm:cxn modelId="{D927E301-7D48-40F9-9D69-D9993F86CD53}" type="presParOf" srcId="{0DF7961B-A257-42F1-9EDC-93E0B8D99234}" destId="{CF93CE71-F2DD-4FA1-A480-A8EA7B0E6904}" srcOrd="70" destOrd="0" presId="urn:microsoft.com/office/officeart/2005/8/layout/vList2"/>
    <dgm:cxn modelId="{2DB14298-CAD4-4B48-9540-728E4E3F91A4}" type="presParOf" srcId="{0DF7961B-A257-42F1-9EDC-93E0B8D99234}" destId="{FD0386F9-2894-42C6-8557-80A094F9C08B}" srcOrd="71" destOrd="0" presId="urn:microsoft.com/office/officeart/2005/8/layout/vList2"/>
    <dgm:cxn modelId="{90836870-153B-43C4-ABB1-D51B7EA40B10}" type="presParOf" srcId="{0DF7961B-A257-42F1-9EDC-93E0B8D99234}" destId="{C6A42F13-2035-4FA5-AA52-0017728939B1}" srcOrd="72" destOrd="0" presId="urn:microsoft.com/office/officeart/2005/8/layout/vList2"/>
    <dgm:cxn modelId="{0BC5E521-1B2B-4D8A-A6C6-85BB585F5D05}" type="presParOf" srcId="{0DF7961B-A257-42F1-9EDC-93E0B8D99234}" destId="{DB635783-3739-4D87-AA51-8C3914E96C72}" srcOrd="73" destOrd="0" presId="urn:microsoft.com/office/officeart/2005/8/layout/vList2"/>
    <dgm:cxn modelId="{5E783150-3D6C-4ECE-B249-F48E19DD0970}" type="presParOf" srcId="{0DF7961B-A257-42F1-9EDC-93E0B8D99234}" destId="{F7724203-BD10-48B5-B929-F0951AE73AC5}" srcOrd="74" destOrd="0" presId="urn:microsoft.com/office/officeart/2005/8/layout/vList2"/>
    <dgm:cxn modelId="{A530EEA9-A5B4-45AE-ABE9-81AD893DF60F}" type="presParOf" srcId="{0DF7961B-A257-42F1-9EDC-93E0B8D99234}" destId="{178B5529-593C-4EAA-9F40-9D68F5320AF2}" srcOrd="75" destOrd="0" presId="urn:microsoft.com/office/officeart/2005/8/layout/vList2"/>
    <dgm:cxn modelId="{6702213D-D041-4601-AB16-1822734E0E33}" type="presParOf" srcId="{0DF7961B-A257-42F1-9EDC-93E0B8D99234}" destId="{18AE01A8-3B66-4158-A2A9-CD796E37AB00}" srcOrd="76" destOrd="0" presId="urn:microsoft.com/office/officeart/2005/8/layout/vList2"/>
    <dgm:cxn modelId="{84E39357-ED2B-40EC-8467-7EBAB33CE78E}" type="presParOf" srcId="{0DF7961B-A257-42F1-9EDC-93E0B8D99234}" destId="{24DA9DEF-FEEF-4B52-BC95-09C7FEA59DFA}" srcOrd="77" destOrd="0" presId="urn:microsoft.com/office/officeart/2005/8/layout/vList2"/>
    <dgm:cxn modelId="{A05016E2-135D-4DD7-86C9-AE009BB16C27}" type="presParOf" srcId="{0DF7961B-A257-42F1-9EDC-93E0B8D99234}" destId="{B9D976DB-64FB-4CA4-AEBF-273AC7B2F567}" srcOrd="78" destOrd="0" presId="urn:microsoft.com/office/officeart/2005/8/layout/vList2"/>
    <dgm:cxn modelId="{AE20043B-9A2F-4F22-9ADC-F7DB8630E146}" type="presParOf" srcId="{0DF7961B-A257-42F1-9EDC-93E0B8D99234}" destId="{3FBBA551-C8FA-41B7-BC62-3F5B5FD6F855}" srcOrd="79" destOrd="0" presId="urn:microsoft.com/office/officeart/2005/8/layout/vList2"/>
    <dgm:cxn modelId="{3AA32C88-9FF1-44A6-98E5-FCF447225363}" type="presParOf" srcId="{0DF7961B-A257-42F1-9EDC-93E0B8D99234}" destId="{7F878219-5CC7-4D75-99FB-3714F8BE7C93}" srcOrd="80" destOrd="0" presId="urn:microsoft.com/office/officeart/2005/8/layout/vList2"/>
    <dgm:cxn modelId="{705D6BC5-C823-47BB-AA5E-96A8863970ED}" type="presParOf" srcId="{0DF7961B-A257-42F1-9EDC-93E0B8D99234}" destId="{9254E219-57E7-4C29-9F6C-C59AE6C74E83}" srcOrd="81" destOrd="0" presId="urn:microsoft.com/office/officeart/2005/8/layout/vList2"/>
    <dgm:cxn modelId="{DB5172A9-E765-4AA6-9C78-7B6D786B6CB5}" type="presParOf" srcId="{0DF7961B-A257-42F1-9EDC-93E0B8D99234}" destId="{94D41297-E4B1-46CD-AE2D-A21A0E99C151}" srcOrd="82" destOrd="0" presId="urn:microsoft.com/office/officeart/2005/8/layout/vList2"/>
    <dgm:cxn modelId="{0B993AF1-3A50-4D1E-BE9D-89D83B12E410}" type="presParOf" srcId="{0DF7961B-A257-42F1-9EDC-93E0B8D99234}" destId="{4784A7B8-A4E5-4C65-B867-0D520AAEEBEC}" srcOrd="83" destOrd="0" presId="urn:microsoft.com/office/officeart/2005/8/layout/vList2"/>
    <dgm:cxn modelId="{9E8EFA1C-DE5E-4252-9BA5-BC607AC28070}" type="presParOf" srcId="{0DF7961B-A257-42F1-9EDC-93E0B8D99234}" destId="{F1459C2F-0B1F-4E67-AF32-305771F84E9B}" srcOrd="84" destOrd="0" presId="urn:microsoft.com/office/officeart/2005/8/layout/vList2"/>
    <dgm:cxn modelId="{2584F170-94EF-4CE1-BDCA-BD8E50EEC070}" type="presParOf" srcId="{0DF7961B-A257-42F1-9EDC-93E0B8D99234}" destId="{FF84D205-4CAB-4B94-ABD1-B8A4F668C5B3}" srcOrd="85" destOrd="0" presId="urn:microsoft.com/office/officeart/2005/8/layout/vList2"/>
    <dgm:cxn modelId="{A9A89D77-4266-4E54-BDA2-867B3E17BCD2}" type="presParOf" srcId="{0DF7961B-A257-42F1-9EDC-93E0B8D99234}" destId="{E39E0989-69B9-4F44-8776-53F223DEE68E}" srcOrd="86" destOrd="0" presId="urn:microsoft.com/office/officeart/2005/8/layout/vList2"/>
    <dgm:cxn modelId="{3A23BE90-416E-4768-B9E0-C53D0713E7B5}" type="presParOf" srcId="{0DF7961B-A257-42F1-9EDC-93E0B8D99234}" destId="{3D777EFD-E429-4B38-90B3-FC3DAD35E638}" srcOrd="87" destOrd="0" presId="urn:microsoft.com/office/officeart/2005/8/layout/vList2"/>
    <dgm:cxn modelId="{6B8BCA65-8602-48AC-865B-B8C7BAF1B427}" type="presParOf" srcId="{0DF7961B-A257-42F1-9EDC-93E0B8D99234}" destId="{F673AB0C-AD45-450B-A501-4EBEF042AE84}" srcOrd="88" destOrd="0" presId="urn:microsoft.com/office/officeart/2005/8/layout/vList2"/>
    <dgm:cxn modelId="{44BCD8C8-A8E9-43D5-A7EB-0027C19E3F92}" type="presParOf" srcId="{0DF7961B-A257-42F1-9EDC-93E0B8D99234}" destId="{05CC1F91-FA11-4543-BE62-0CFA4E96EE42}" srcOrd="89" destOrd="0" presId="urn:microsoft.com/office/officeart/2005/8/layout/vList2"/>
    <dgm:cxn modelId="{E1C90629-4B19-469E-A436-DCEA3A8891C8}" type="presParOf" srcId="{0DF7961B-A257-42F1-9EDC-93E0B8D99234}" destId="{295402EE-8710-4EB5-9E02-1A3A38D3CA82}" srcOrd="90" destOrd="0" presId="urn:microsoft.com/office/officeart/2005/8/layout/vList2"/>
    <dgm:cxn modelId="{FA012586-E11E-4EB1-91FB-E387BD5564BF}" type="presParOf" srcId="{0DF7961B-A257-42F1-9EDC-93E0B8D99234}" destId="{24D10C29-55AC-4989-A6E2-E83AFE21242A}" srcOrd="91" destOrd="0" presId="urn:microsoft.com/office/officeart/2005/8/layout/vList2"/>
    <dgm:cxn modelId="{848FC747-42B7-40D7-AD54-F8F5B5970AA4}" type="presParOf" srcId="{0DF7961B-A257-42F1-9EDC-93E0B8D99234}" destId="{8DC3DDEE-50F7-48F1-A636-59A1C597E424}" srcOrd="92" destOrd="0" presId="urn:microsoft.com/office/officeart/2005/8/layout/vList2"/>
    <dgm:cxn modelId="{1BFFD0BB-7105-4BB1-BB89-5636EE097D19}" type="presParOf" srcId="{0DF7961B-A257-42F1-9EDC-93E0B8D99234}" destId="{2BE92B06-64F2-4BE4-9A09-3DA9C7B682BD}" srcOrd="93" destOrd="0" presId="urn:microsoft.com/office/officeart/2005/8/layout/vList2"/>
    <dgm:cxn modelId="{3B1A968D-BBD1-4F8C-B5E9-C5C56BA62AF8}" type="presParOf" srcId="{0DF7961B-A257-42F1-9EDC-93E0B8D99234}" destId="{900D1E8E-B324-4493-BA95-342CF6ACE5C3}" srcOrd="94" destOrd="0" presId="urn:microsoft.com/office/officeart/2005/8/layout/vList2"/>
    <dgm:cxn modelId="{8C647433-250A-4EFA-9E0C-4D09D6621D09}" type="presParOf" srcId="{0DF7961B-A257-42F1-9EDC-93E0B8D99234}" destId="{0B5D8639-7AE5-4F11-90B7-5EDE765CA1D8}" srcOrd="95" destOrd="0" presId="urn:microsoft.com/office/officeart/2005/8/layout/vList2"/>
    <dgm:cxn modelId="{F1758ACB-ADFE-4898-A4DA-DE7350E184B1}" type="presParOf" srcId="{0DF7961B-A257-42F1-9EDC-93E0B8D99234}" destId="{F04C50BA-B7FF-4E6D-B298-5A93EF533130}" srcOrd="96" destOrd="0" presId="urn:microsoft.com/office/officeart/2005/8/layout/vList2"/>
    <dgm:cxn modelId="{6F17EA33-B239-40D5-9EEB-332469CD9F88}" type="presParOf" srcId="{0DF7961B-A257-42F1-9EDC-93E0B8D99234}" destId="{B0C7B1ED-4D5F-4E55-A036-B0C552EA0978}" srcOrd="97" destOrd="0" presId="urn:microsoft.com/office/officeart/2005/8/layout/vList2"/>
    <dgm:cxn modelId="{20DB1E4D-2E52-478C-9A99-6DA2E01B69A7}" type="presParOf" srcId="{0DF7961B-A257-42F1-9EDC-93E0B8D99234}" destId="{0E841FB4-56A9-4CD5-B4A7-3CE348FACB9F}" srcOrd="98" destOrd="0" presId="urn:microsoft.com/office/officeart/2005/8/layout/vList2"/>
    <dgm:cxn modelId="{E94EDA50-E6F8-4591-8B3D-A8A18AC19E97}" type="presParOf" srcId="{0DF7961B-A257-42F1-9EDC-93E0B8D99234}" destId="{2E76D1C6-874C-4C79-A511-E9C4553B4BE9}" srcOrd="99" destOrd="0" presId="urn:microsoft.com/office/officeart/2005/8/layout/vList2"/>
    <dgm:cxn modelId="{DC4F73FF-4BA7-453E-BE2E-5226DA1CBC03}" type="presParOf" srcId="{0DF7961B-A257-42F1-9EDC-93E0B8D99234}" destId="{1C5BFCF9-0C01-42BB-A266-823159C1B288}" srcOrd="100" destOrd="0" presId="urn:microsoft.com/office/officeart/2005/8/layout/vList2"/>
    <dgm:cxn modelId="{FEC76B8F-36B6-4293-80EB-90D93F4F18FD}" type="presParOf" srcId="{0DF7961B-A257-42F1-9EDC-93E0B8D99234}" destId="{DA9AD964-E1ED-4333-8D51-1A86FA22AD30}" srcOrd="101" destOrd="0" presId="urn:microsoft.com/office/officeart/2005/8/layout/vList2"/>
    <dgm:cxn modelId="{3CD39420-56B6-4A2E-AE70-8F55D0CECD89}" type="presParOf" srcId="{0DF7961B-A257-42F1-9EDC-93E0B8D99234}" destId="{F3B079F3-B840-443E-AC72-656C7C4AF0E9}" srcOrd="102" destOrd="0" presId="urn:microsoft.com/office/officeart/2005/8/layout/vList2"/>
    <dgm:cxn modelId="{79D0785A-13FA-42DD-A315-C7EA7BB77DFD}" type="presParOf" srcId="{0DF7961B-A257-42F1-9EDC-93E0B8D99234}" destId="{5F1F1D22-E406-403D-BDAE-9A4067626BB0}" srcOrd="103" destOrd="0" presId="urn:microsoft.com/office/officeart/2005/8/layout/vList2"/>
    <dgm:cxn modelId="{AB0B016A-B938-41B7-9E01-13EDD452F17D}" type="presParOf" srcId="{0DF7961B-A257-42F1-9EDC-93E0B8D99234}" destId="{98D7D71E-6306-470A-86B1-31CD99094A3A}" srcOrd="104" destOrd="0" presId="urn:microsoft.com/office/officeart/2005/8/layout/vList2"/>
    <dgm:cxn modelId="{24B1F510-D3D6-4441-9988-42CBD0699F44}" type="presParOf" srcId="{0DF7961B-A257-42F1-9EDC-93E0B8D99234}" destId="{7F6BF801-97AB-49DF-80F7-36082DDE3600}" srcOrd="105" destOrd="0" presId="urn:microsoft.com/office/officeart/2005/8/layout/vList2"/>
    <dgm:cxn modelId="{8D1546F3-C665-433A-B8D3-8CD7FD719A66}" type="presParOf" srcId="{0DF7961B-A257-42F1-9EDC-93E0B8D99234}" destId="{C91E8A7D-FA44-4663-8BFF-4582BF70686A}" srcOrd="106" destOrd="0" presId="urn:microsoft.com/office/officeart/2005/8/layout/vList2"/>
    <dgm:cxn modelId="{9233D846-CDA5-4867-B9DA-629F5118F7B4}" type="presParOf" srcId="{0DF7961B-A257-42F1-9EDC-93E0B8D99234}" destId="{59D4FD5E-91C9-4E33-B454-CBDA3D1F0B14}" srcOrd="107" destOrd="0" presId="urn:microsoft.com/office/officeart/2005/8/layout/vList2"/>
    <dgm:cxn modelId="{658F0845-3825-4F9E-AE94-1BBB626E6DEB}" type="presParOf" srcId="{0DF7961B-A257-42F1-9EDC-93E0B8D99234}" destId="{7A53E114-F918-4D1A-A1FF-1942AC191C6F}" srcOrd="108" destOrd="0" presId="urn:microsoft.com/office/officeart/2005/8/layout/vList2"/>
    <dgm:cxn modelId="{B52F1871-953B-4FD9-9ECB-CF88E88D225D}" type="presParOf" srcId="{0DF7961B-A257-42F1-9EDC-93E0B8D99234}" destId="{D88D1291-6E91-4573-BEDC-10D4D3E40D24}" srcOrd="109" destOrd="0" presId="urn:microsoft.com/office/officeart/2005/8/layout/vList2"/>
    <dgm:cxn modelId="{00587CA8-4AC8-483B-A701-0B38669F0432}" type="presParOf" srcId="{0DF7961B-A257-42F1-9EDC-93E0B8D99234}" destId="{37F78699-FA3B-4CA9-ABCF-7B4F544A3BF1}" srcOrd="110" destOrd="0" presId="urn:microsoft.com/office/officeart/2005/8/layout/vList2"/>
    <dgm:cxn modelId="{DEBA2F8A-3927-4A60-9058-05D70F2BE89E}" type="presParOf" srcId="{0DF7961B-A257-42F1-9EDC-93E0B8D99234}" destId="{EA73047D-1B01-4440-ACF3-392C7ACFA555}" srcOrd="111" destOrd="0" presId="urn:microsoft.com/office/officeart/2005/8/layout/vList2"/>
    <dgm:cxn modelId="{EB7A9DE2-BAD4-45F4-AC63-04642B7683AD}" type="presParOf" srcId="{0DF7961B-A257-42F1-9EDC-93E0B8D99234}" destId="{3A964928-7C19-4E57-9D65-E83A529D2DE4}" srcOrd="112" destOrd="0" presId="urn:microsoft.com/office/officeart/2005/8/layout/vList2"/>
    <dgm:cxn modelId="{1B1CA80F-C2FF-4F61-B975-0B5A19A7CF65}" type="presParOf" srcId="{0DF7961B-A257-42F1-9EDC-93E0B8D99234}" destId="{063AA4FD-CE97-4392-91EC-E1B3040A5550}" srcOrd="113" destOrd="0" presId="urn:microsoft.com/office/officeart/2005/8/layout/vList2"/>
    <dgm:cxn modelId="{6B6BB391-23C7-4A3D-9CA1-F228D8AC1033}" type="presParOf" srcId="{0DF7961B-A257-42F1-9EDC-93E0B8D99234}" destId="{FE9E364E-8285-40A8-8166-4D690C2957A6}" srcOrd="114" destOrd="0" presId="urn:microsoft.com/office/officeart/2005/8/layout/vList2"/>
    <dgm:cxn modelId="{03E1768E-3123-420C-90E7-E420F8A0930E}" type="presParOf" srcId="{0DF7961B-A257-42F1-9EDC-93E0B8D99234}" destId="{C221643C-D589-4FB1-964F-C5A9028051BC}" srcOrd="115" destOrd="0" presId="urn:microsoft.com/office/officeart/2005/8/layout/vList2"/>
    <dgm:cxn modelId="{C19C6319-841A-40F6-826C-230093AB05DB}" type="presParOf" srcId="{0DF7961B-A257-42F1-9EDC-93E0B8D99234}" destId="{CE183D0B-52C1-41F7-844D-C5DDE8BE33C2}" srcOrd="116" destOrd="0" presId="urn:microsoft.com/office/officeart/2005/8/layout/vList2"/>
    <dgm:cxn modelId="{152924C5-311B-4BD7-84E0-6750CA4B8DF7}" type="presParOf" srcId="{0DF7961B-A257-42F1-9EDC-93E0B8D99234}" destId="{55329929-60AA-4C0D-BFF8-707661C3D242}" srcOrd="117" destOrd="0" presId="urn:microsoft.com/office/officeart/2005/8/layout/vList2"/>
    <dgm:cxn modelId="{79215ABC-41E9-4B30-BBC3-55BAC95B765B}" type="presParOf" srcId="{0DF7961B-A257-42F1-9EDC-93E0B8D99234}" destId="{9747804E-2BEE-4281-A5D4-A58E0F59022C}" srcOrd="118" destOrd="0" presId="urn:microsoft.com/office/officeart/2005/8/layout/vList2"/>
    <dgm:cxn modelId="{70463A25-5398-4F15-872B-72EEF86BEC94}" type="presParOf" srcId="{0DF7961B-A257-42F1-9EDC-93E0B8D99234}" destId="{E574FAC0-E6E0-4607-9F0A-238A254DE396}" srcOrd="119" destOrd="0" presId="urn:microsoft.com/office/officeart/2005/8/layout/vList2"/>
    <dgm:cxn modelId="{9BDE4159-A2EE-4907-9951-965DC71A15A6}" type="presParOf" srcId="{0DF7961B-A257-42F1-9EDC-93E0B8D99234}" destId="{DE89C81A-2BA5-4C2D-9955-11E881FD471F}" srcOrd="120" destOrd="0" presId="urn:microsoft.com/office/officeart/2005/8/layout/vList2"/>
    <dgm:cxn modelId="{3B9A5397-D635-423B-BF92-A683FF523CD4}" type="presParOf" srcId="{0DF7961B-A257-42F1-9EDC-93E0B8D99234}" destId="{51B0AB17-389D-4B32-9DFB-95D0B257A92A}" srcOrd="121" destOrd="0" presId="urn:microsoft.com/office/officeart/2005/8/layout/vList2"/>
    <dgm:cxn modelId="{49AE5DB0-420B-450B-9524-75E496968C16}" type="presParOf" srcId="{0DF7961B-A257-42F1-9EDC-93E0B8D99234}" destId="{B4E23974-4D4C-4D18-8F2F-9268BD43DA85}" srcOrd="122" destOrd="0" presId="urn:microsoft.com/office/officeart/2005/8/layout/vList2"/>
    <dgm:cxn modelId="{89AFB5A0-B167-4C68-946C-6D1599CA4474}" type="presParOf" srcId="{0DF7961B-A257-42F1-9EDC-93E0B8D99234}" destId="{59976021-8303-4603-98A7-8C659754EE6F}" srcOrd="123" destOrd="0" presId="urn:microsoft.com/office/officeart/2005/8/layout/vList2"/>
    <dgm:cxn modelId="{B7AB1AE9-A2D0-4483-8FAC-7F7E854E51A1}" type="presParOf" srcId="{0DF7961B-A257-42F1-9EDC-93E0B8D99234}" destId="{B1DE05FF-56A0-43AC-81A0-B2E3DB7E5F86}" srcOrd="124" destOrd="0" presId="urn:microsoft.com/office/officeart/2005/8/layout/vList2"/>
    <dgm:cxn modelId="{1AB8C211-4376-4D37-A7F7-C2B5F15A2100}" type="presParOf" srcId="{0DF7961B-A257-42F1-9EDC-93E0B8D99234}" destId="{F5ECF3A7-3ED7-4FF4-BF19-BE8A313D4F36}" srcOrd="125" destOrd="0" presId="urn:microsoft.com/office/officeart/2005/8/layout/vList2"/>
    <dgm:cxn modelId="{B8084940-80AC-4BA1-A6A2-2B617E812316}" type="presParOf" srcId="{0DF7961B-A257-42F1-9EDC-93E0B8D99234}" destId="{E20BCE23-65DE-4732-BF28-7206FD76A7B2}" srcOrd="126" destOrd="0" presId="urn:microsoft.com/office/officeart/2005/8/layout/vList2"/>
    <dgm:cxn modelId="{99E105EB-01D9-48E9-A21E-6FB503CDB7A6}" type="presParOf" srcId="{0DF7961B-A257-42F1-9EDC-93E0B8D99234}" destId="{625EFE02-D8B3-46DF-A43E-7D9F2A25B283}" srcOrd="127" destOrd="0" presId="urn:microsoft.com/office/officeart/2005/8/layout/vList2"/>
    <dgm:cxn modelId="{E41A3DCC-AFCA-45A8-85A2-A7C91A308E4A}" type="presParOf" srcId="{0DF7961B-A257-42F1-9EDC-93E0B8D99234}" destId="{BE536C6B-4542-4C94-A7E2-1BE393C77C91}" srcOrd="128" destOrd="0" presId="urn:microsoft.com/office/officeart/2005/8/layout/vList2"/>
    <dgm:cxn modelId="{4D7BEE10-8F3F-45F7-927D-4BE70E648061}" type="presParOf" srcId="{0DF7961B-A257-42F1-9EDC-93E0B8D99234}" destId="{BC4B203E-DF07-4499-B389-5899EFF993E6}" srcOrd="129" destOrd="0" presId="urn:microsoft.com/office/officeart/2005/8/layout/vList2"/>
    <dgm:cxn modelId="{B9D1DAA4-3250-44DF-816C-26C87B8DC9D2}" type="presParOf" srcId="{0DF7961B-A257-42F1-9EDC-93E0B8D99234}" destId="{67FECAB2-BBD9-44A5-B26B-62FF40AED8A2}" srcOrd="130" destOrd="0" presId="urn:microsoft.com/office/officeart/2005/8/layout/vList2"/>
    <dgm:cxn modelId="{297785A6-76F6-4D60-9B2D-2360B34CAC2E}" type="presParOf" srcId="{0DF7961B-A257-42F1-9EDC-93E0B8D99234}" destId="{CE08FF89-44C0-4268-A755-0D5EADA7EB2E}" srcOrd="131" destOrd="0" presId="urn:microsoft.com/office/officeart/2005/8/layout/vList2"/>
    <dgm:cxn modelId="{33996743-E416-4671-BC8F-74C158E68B92}" type="presParOf" srcId="{0DF7961B-A257-42F1-9EDC-93E0B8D99234}" destId="{C4F21B83-86C9-4E91-82EC-E472DB9BC4E4}" srcOrd="132" destOrd="0" presId="urn:microsoft.com/office/officeart/2005/8/layout/vList2"/>
    <dgm:cxn modelId="{952E95B0-FF37-4CB7-A970-C047FBE3E0FB}" type="presParOf" srcId="{0DF7961B-A257-42F1-9EDC-93E0B8D99234}" destId="{99723C02-5D0D-470D-BD39-F7287D591D80}" srcOrd="133" destOrd="0" presId="urn:microsoft.com/office/officeart/2005/8/layout/vList2"/>
    <dgm:cxn modelId="{C7535247-3AA3-42DC-BE73-F570541564DF}" type="presParOf" srcId="{0DF7961B-A257-42F1-9EDC-93E0B8D99234}" destId="{10523EEE-DE9C-4395-B24C-306416DF3C31}" srcOrd="134" destOrd="0" presId="urn:microsoft.com/office/officeart/2005/8/layout/vList2"/>
    <dgm:cxn modelId="{323A5005-C1C1-4299-9E0B-F71AA0AAF9DB}" type="presParOf" srcId="{0DF7961B-A257-42F1-9EDC-93E0B8D99234}" destId="{4F416059-DEC4-44EA-9F4E-8B98CAAD1048}" srcOrd="135" destOrd="0" presId="urn:microsoft.com/office/officeart/2005/8/layout/vList2"/>
    <dgm:cxn modelId="{7D41A002-EDC1-4692-B043-B121CF5A53ED}" type="presParOf" srcId="{0DF7961B-A257-42F1-9EDC-93E0B8D99234}" destId="{8D51BDF3-8E53-4B46-98C8-6CD2B8A078FF}" srcOrd="136" destOrd="0" presId="urn:microsoft.com/office/officeart/2005/8/layout/vList2"/>
    <dgm:cxn modelId="{17BBF512-DA93-47BC-B3C5-D1092CA0B1F9}" type="presParOf" srcId="{0DF7961B-A257-42F1-9EDC-93E0B8D99234}" destId="{D8FDA301-6CBB-4EEF-8539-C27D95A9A32F}" srcOrd="137" destOrd="0" presId="urn:microsoft.com/office/officeart/2005/8/layout/vList2"/>
    <dgm:cxn modelId="{43518456-CBA7-42D4-8928-3E6BBADB34B0}" type="presParOf" srcId="{0DF7961B-A257-42F1-9EDC-93E0B8D99234}" destId="{45D41B1D-4618-48D2-8077-478348A81FF5}" srcOrd="138" destOrd="0" presId="urn:microsoft.com/office/officeart/2005/8/layout/vList2"/>
    <dgm:cxn modelId="{AA912B3A-52AA-4811-ACD5-BA6FCE82A674}" type="presParOf" srcId="{0DF7961B-A257-42F1-9EDC-93E0B8D99234}" destId="{163858B9-DA40-487F-B7EC-83832D2A2779}" srcOrd="139" destOrd="0" presId="urn:microsoft.com/office/officeart/2005/8/layout/vList2"/>
    <dgm:cxn modelId="{90A6FC87-73A6-49F8-9D0D-8554D25E6696}" type="presParOf" srcId="{0DF7961B-A257-42F1-9EDC-93E0B8D99234}" destId="{DF28A248-6E34-4658-B9B2-EDF4EBDC3589}" srcOrd="140" destOrd="0" presId="urn:microsoft.com/office/officeart/2005/8/layout/vList2"/>
    <dgm:cxn modelId="{97ADD655-DC75-461E-8821-16563099998C}" type="presParOf" srcId="{0DF7961B-A257-42F1-9EDC-93E0B8D99234}" destId="{5D4FF38D-F168-43E5-BFF2-88B220982A80}" srcOrd="141" destOrd="0" presId="urn:microsoft.com/office/officeart/2005/8/layout/vList2"/>
    <dgm:cxn modelId="{22598338-D4B3-4B1B-BF18-88FE86DA5ECA}" type="presParOf" srcId="{0DF7961B-A257-42F1-9EDC-93E0B8D99234}" destId="{9A944D15-F1F7-4367-9CDE-B908ACF907DF}" srcOrd="142" destOrd="0" presId="urn:microsoft.com/office/officeart/2005/8/layout/vList2"/>
    <dgm:cxn modelId="{E839E6B1-82E2-485D-AC4C-244A6B895649}" type="presParOf" srcId="{0DF7961B-A257-42F1-9EDC-93E0B8D99234}" destId="{B8F002BF-146F-411E-A588-136769DC753F}" srcOrd="143" destOrd="0" presId="urn:microsoft.com/office/officeart/2005/8/layout/vList2"/>
    <dgm:cxn modelId="{03F07A86-7AEA-4D8A-AA25-CF1E96358753}" type="presParOf" srcId="{0DF7961B-A257-42F1-9EDC-93E0B8D99234}" destId="{939B3780-3AF1-4E44-8F25-C3366AC4EEE3}" srcOrd="144" destOrd="0" presId="urn:microsoft.com/office/officeart/2005/8/layout/vList2"/>
    <dgm:cxn modelId="{20655DFC-B7EE-4B7B-8B76-2DC8DBA68B44}" type="presParOf" srcId="{0DF7961B-A257-42F1-9EDC-93E0B8D99234}" destId="{C119F114-F547-49C7-8AB1-4D4BBDD9A22B}" srcOrd="145" destOrd="0" presId="urn:microsoft.com/office/officeart/2005/8/layout/vList2"/>
    <dgm:cxn modelId="{5E22A053-F3A4-480D-93EE-C243470E0329}" type="presParOf" srcId="{0DF7961B-A257-42F1-9EDC-93E0B8D99234}" destId="{23728273-4A1D-459A-8398-251748813204}" srcOrd="146" destOrd="0" presId="urn:microsoft.com/office/officeart/2005/8/layout/vList2"/>
    <dgm:cxn modelId="{00331B81-2192-458B-BEB3-637581E7C222}" type="presParOf" srcId="{0DF7961B-A257-42F1-9EDC-93E0B8D99234}" destId="{4C3A45BB-DDD2-47D7-9F39-19B18136C45D}" srcOrd="147" destOrd="0" presId="urn:microsoft.com/office/officeart/2005/8/layout/vList2"/>
    <dgm:cxn modelId="{F3248841-BD86-4931-BFDB-98129A7B5CFA}" type="presParOf" srcId="{0DF7961B-A257-42F1-9EDC-93E0B8D99234}" destId="{6A25FE81-6429-4D19-B3D0-FB2D9CD97F5B}" srcOrd="148" destOrd="0" presId="urn:microsoft.com/office/officeart/2005/8/layout/vList2"/>
    <dgm:cxn modelId="{9ADA36A9-0CCB-42E5-8BF2-618586AFFBFE}" type="presParOf" srcId="{0DF7961B-A257-42F1-9EDC-93E0B8D99234}" destId="{48C8A35A-CF62-4D70-B14B-644AAC02F18F}" srcOrd="149" destOrd="0" presId="urn:microsoft.com/office/officeart/2005/8/layout/vList2"/>
    <dgm:cxn modelId="{F12C44ED-3EE4-4690-9A78-0B7E2F635EA2}" type="presParOf" srcId="{0DF7961B-A257-42F1-9EDC-93E0B8D99234}" destId="{84F5971A-D5F5-4D8B-B740-C5E87631BB8E}" srcOrd="150" destOrd="0" presId="urn:microsoft.com/office/officeart/2005/8/layout/vList2"/>
    <dgm:cxn modelId="{D3D93C9F-33C3-4CFF-B210-17829D5C8F3F}" type="presParOf" srcId="{0DF7961B-A257-42F1-9EDC-93E0B8D99234}" destId="{AAC3606F-C748-41CE-B261-6AB6999B645D}" srcOrd="151" destOrd="0" presId="urn:microsoft.com/office/officeart/2005/8/layout/vList2"/>
    <dgm:cxn modelId="{177BA22C-E20F-45D2-8CAB-A6F6BFF716EF}" type="presParOf" srcId="{0DF7961B-A257-42F1-9EDC-93E0B8D99234}" destId="{0D09D9EE-2C1F-4CDE-882F-F40E94947A04}" srcOrd="152" destOrd="0" presId="urn:microsoft.com/office/officeart/2005/8/layout/vList2"/>
    <dgm:cxn modelId="{0867FD41-3D09-4A49-AD44-8A0437AB8319}" type="presParOf" srcId="{0DF7961B-A257-42F1-9EDC-93E0B8D99234}" destId="{F9653A81-F982-4610-B544-D49D9E656A0A}" srcOrd="153" destOrd="0" presId="urn:microsoft.com/office/officeart/2005/8/layout/vList2"/>
    <dgm:cxn modelId="{8A26E15D-BA8B-426E-B521-17917C97871D}" type="presParOf" srcId="{0DF7961B-A257-42F1-9EDC-93E0B8D99234}" destId="{67B507C6-5CF6-4346-8D1E-3CB248107D8D}" srcOrd="154" destOrd="0" presId="urn:microsoft.com/office/officeart/2005/8/layout/vList2"/>
    <dgm:cxn modelId="{F27D252A-5BE9-4657-810F-93A20831A273}" type="presParOf" srcId="{0DF7961B-A257-42F1-9EDC-93E0B8D99234}" destId="{B2694CB5-ED33-4FCF-9D8B-18C32FD49381}" srcOrd="155" destOrd="0" presId="urn:microsoft.com/office/officeart/2005/8/layout/vList2"/>
    <dgm:cxn modelId="{4FA03F70-D81F-4B64-B4E6-B93056BEF23B}" type="presParOf" srcId="{0DF7961B-A257-42F1-9EDC-93E0B8D99234}" destId="{F6A615E2-6773-43A6-9B3F-2F20C3E928C1}" srcOrd="156" destOrd="0" presId="urn:microsoft.com/office/officeart/2005/8/layout/vList2"/>
    <dgm:cxn modelId="{6736894F-E2BB-4DA3-A754-1C1151306A25}" type="presParOf" srcId="{0DF7961B-A257-42F1-9EDC-93E0B8D99234}" destId="{3EFA85C5-E4E9-4BA4-BFD7-056CA7823A47}" srcOrd="157" destOrd="0" presId="urn:microsoft.com/office/officeart/2005/8/layout/vList2"/>
    <dgm:cxn modelId="{A74215D8-9B9F-405C-B5BE-ABD481E35E7D}" type="presParOf" srcId="{0DF7961B-A257-42F1-9EDC-93E0B8D99234}" destId="{8BF2BAE7-FCE4-45D4-B51A-F019BA3F97FD}" srcOrd="158" destOrd="0" presId="urn:microsoft.com/office/officeart/2005/8/layout/vList2"/>
    <dgm:cxn modelId="{E293FC2B-1226-4F29-BC3C-B32C7B536369}" type="presParOf" srcId="{0DF7961B-A257-42F1-9EDC-93E0B8D99234}" destId="{6FAB6A11-19E5-4A4A-8B3A-891BD57A8019}" srcOrd="159" destOrd="0" presId="urn:microsoft.com/office/officeart/2005/8/layout/vList2"/>
    <dgm:cxn modelId="{4C519965-5A47-482F-822A-A9BCC801E475}" type="presParOf" srcId="{0DF7961B-A257-42F1-9EDC-93E0B8D99234}" destId="{0891F135-8629-42A5-82B9-0614BDEA3546}" srcOrd="160" destOrd="0" presId="urn:microsoft.com/office/officeart/2005/8/layout/vList2"/>
    <dgm:cxn modelId="{C2493A4F-F5A8-428D-8D25-5C0D41D76098}" type="presParOf" srcId="{0DF7961B-A257-42F1-9EDC-93E0B8D99234}" destId="{A403A7DF-487E-4999-B472-AA5B63103033}" srcOrd="161" destOrd="0" presId="urn:microsoft.com/office/officeart/2005/8/layout/vList2"/>
    <dgm:cxn modelId="{AEF1FFAF-9A55-4B6E-B9CA-E7E1D4BD6C65}" type="presParOf" srcId="{0DF7961B-A257-42F1-9EDC-93E0B8D99234}" destId="{2861B5D0-7A97-4BD7-A90B-687B2DA10430}" srcOrd="162" destOrd="0" presId="urn:microsoft.com/office/officeart/2005/8/layout/vList2"/>
    <dgm:cxn modelId="{ECD64EC9-337B-412F-8B29-F77F0BF6EAE8}" type="presParOf" srcId="{0DF7961B-A257-42F1-9EDC-93E0B8D99234}" destId="{BAB220CF-2DCA-46B3-882A-BC296DEC8EB3}" srcOrd="163" destOrd="0" presId="urn:microsoft.com/office/officeart/2005/8/layout/vList2"/>
    <dgm:cxn modelId="{2FF8E20A-B0B8-46EA-A30B-90E28DFAD530}" type="presParOf" srcId="{0DF7961B-A257-42F1-9EDC-93E0B8D99234}" destId="{FE2566C3-2228-400F-A712-70AA6ABFACC8}" srcOrd="164" destOrd="0" presId="urn:microsoft.com/office/officeart/2005/8/layout/vList2"/>
    <dgm:cxn modelId="{7A8B69F6-BEB4-4096-A547-0B3DFAFE7EFE}" type="presParOf" srcId="{0DF7961B-A257-42F1-9EDC-93E0B8D99234}" destId="{6389F9B7-BDC6-4385-AD6F-0A75B2106A4E}" srcOrd="165" destOrd="0" presId="urn:microsoft.com/office/officeart/2005/8/layout/vList2"/>
    <dgm:cxn modelId="{D1B9A895-182D-4833-B2CD-5F5042012001}" type="presParOf" srcId="{0DF7961B-A257-42F1-9EDC-93E0B8D99234}" destId="{6E24B7E5-D7B2-44FB-BEB1-0F784245D669}" srcOrd="166" destOrd="0" presId="urn:microsoft.com/office/officeart/2005/8/layout/vList2"/>
    <dgm:cxn modelId="{0945375C-E18E-4C6B-B545-6ADEC87F120A}" type="presParOf" srcId="{0DF7961B-A257-42F1-9EDC-93E0B8D99234}" destId="{7EC6E2B0-6EDA-48DE-BD9B-5408787FFB0D}" srcOrd="16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092A35E-DABD-4E77-B190-0DD4DE88762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059A7D9A-4925-4639-A9F9-739049207665}">
      <dgm:prSet phldrT="[Metin]"/>
      <dgm:spPr/>
      <dgm:t>
        <a:bodyPr/>
        <a:lstStyle/>
        <a:p>
          <a:r>
            <a:rPr lang="tr-TR" dirty="0"/>
            <a:t>MICROSCOPE</a:t>
          </a:r>
        </a:p>
      </dgm:t>
    </dgm:pt>
    <dgm:pt modelId="{41F55694-97B8-4792-9E3F-4DCE6A1F2E22}" type="parTrans" cxnId="{71AA208B-1692-4AD0-A982-66310BA2A491}">
      <dgm:prSet/>
      <dgm:spPr/>
      <dgm:t>
        <a:bodyPr/>
        <a:lstStyle/>
        <a:p>
          <a:endParaRPr lang="tr-TR"/>
        </a:p>
      </dgm:t>
    </dgm:pt>
    <dgm:pt modelId="{4FBC5C9B-60FC-4738-A76C-1FE72F14E4EF}" type="sibTrans" cxnId="{71AA208B-1692-4AD0-A982-66310BA2A491}">
      <dgm:prSet/>
      <dgm:spPr/>
      <dgm:t>
        <a:bodyPr/>
        <a:lstStyle/>
        <a:p>
          <a:endParaRPr lang="tr-TR"/>
        </a:p>
      </dgm:t>
    </dgm:pt>
    <dgm:pt modelId="{0DC9ACE8-7338-4052-9ABF-EBE237CBFCEC}">
      <dgm:prSet phldrT="[Metin]"/>
      <dgm:spPr/>
      <dgm:t>
        <a:bodyPr/>
        <a:lstStyle/>
        <a:p>
          <a:r>
            <a:rPr lang="tr-TR" dirty="0"/>
            <a:t>1620</a:t>
          </a:r>
        </a:p>
      </dgm:t>
    </dgm:pt>
    <dgm:pt modelId="{8CE5C181-DA2B-424B-960B-05C5FE295E79}" type="parTrans" cxnId="{545DCCC9-ED7F-4EAF-887B-7758B5A4FCFD}">
      <dgm:prSet/>
      <dgm:spPr/>
      <dgm:t>
        <a:bodyPr/>
        <a:lstStyle/>
        <a:p>
          <a:endParaRPr lang="tr-TR"/>
        </a:p>
      </dgm:t>
    </dgm:pt>
    <dgm:pt modelId="{FE889AFE-C92F-4675-BB12-5D12E143FF06}" type="sibTrans" cxnId="{545DCCC9-ED7F-4EAF-887B-7758B5A4FCFD}">
      <dgm:prSet/>
      <dgm:spPr/>
      <dgm:t>
        <a:bodyPr/>
        <a:lstStyle/>
        <a:p>
          <a:endParaRPr lang="tr-TR"/>
        </a:p>
      </dgm:t>
    </dgm:pt>
    <dgm:pt modelId="{6886446A-3C82-4BC6-B176-D3E1356AAFFD}">
      <dgm:prSet phldrT="[Metin]"/>
      <dgm:spPr/>
      <dgm:t>
        <a:bodyPr/>
        <a:lstStyle/>
        <a:p>
          <a:r>
            <a:rPr lang="tr-TR" dirty="0"/>
            <a:t>FLUSH TOILET</a:t>
          </a:r>
        </a:p>
      </dgm:t>
    </dgm:pt>
    <dgm:pt modelId="{4DA41A28-B5F0-45FB-98B0-1BFDE1CFA39A}" type="parTrans" cxnId="{2108D018-91B3-40D0-BD1E-241FFF9E566D}">
      <dgm:prSet/>
      <dgm:spPr/>
      <dgm:t>
        <a:bodyPr/>
        <a:lstStyle/>
        <a:p>
          <a:endParaRPr lang="tr-TR"/>
        </a:p>
      </dgm:t>
    </dgm:pt>
    <dgm:pt modelId="{2E555F44-2D88-40F2-B4DD-0FABDBD0AA3D}" type="sibTrans" cxnId="{2108D018-91B3-40D0-BD1E-241FFF9E566D}">
      <dgm:prSet/>
      <dgm:spPr/>
      <dgm:t>
        <a:bodyPr/>
        <a:lstStyle/>
        <a:p>
          <a:endParaRPr lang="tr-TR"/>
        </a:p>
      </dgm:t>
    </dgm:pt>
    <dgm:pt modelId="{9F5B6E32-3BEE-493C-9D6F-D90A92F22DA4}">
      <dgm:prSet phldrT="[Metin]"/>
      <dgm:spPr/>
      <dgm:t>
        <a:bodyPr/>
        <a:lstStyle/>
        <a:p>
          <a:r>
            <a:rPr lang="tr-TR" dirty="0"/>
            <a:t>1596</a:t>
          </a:r>
        </a:p>
      </dgm:t>
    </dgm:pt>
    <dgm:pt modelId="{24D0DAA7-CB91-4BC1-A363-7B7F1B8C1737}" type="parTrans" cxnId="{C46462FF-0EC1-4AE5-ACA7-3CB74FC00A6B}">
      <dgm:prSet/>
      <dgm:spPr/>
      <dgm:t>
        <a:bodyPr/>
        <a:lstStyle/>
        <a:p>
          <a:endParaRPr lang="tr-TR"/>
        </a:p>
      </dgm:t>
    </dgm:pt>
    <dgm:pt modelId="{DF2C5004-F640-41E7-B84F-FF1E14C5B6FB}" type="sibTrans" cxnId="{C46462FF-0EC1-4AE5-ACA7-3CB74FC00A6B}">
      <dgm:prSet/>
      <dgm:spPr/>
      <dgm:t>
        <a:bodyPr/>
        <a:lstStyle/>
        <a:p>
          <a:endParaRPr lang="tr-TR"/>
        </a:p>
      </dgm:t>
    </dgm:pt>
    <dgm:pt modelId="{B3380E80-8279-4135-B3A7-22AFBFCCCEBC}">
      <dgm:prSet phldrT="[Metin]"/>
      <dgm:spPr/>
      <dgm:t>
        <a:bodyPr/>
        <a:lstStyle/>
        <a:p>
          <a:r>
            <a:rPr lang="tr-TR" dirty="0"/>
            <a:t>MECHANICAL CALCULATOR</a:t>
          </a:r>
        </a:p>
      </dgm:t>
    </dgm:pt>
    <dgm:pt modelId="{554DD1B4-9B5A-418E-A959-A4CAFE1E29E2}" type="parTrans" cxnId="{1246AE8A-0410-465A-BD80-406773C4AB09}">
      <dgm:prSet/>
      <dgm:spPr/>
      <dgm:t>
        <a:bodyPr/>
        <a:lstStyle/>
        <a:p>
          <a:endParaRPr lang="tr-TR"/>
        </a:p>
      </dgm:t>
    </dgm:pt>
    <dgm:pt modelId="{23C32A78-6F6E-48EA-968E-7F745CCF9194}" type="sibTrans" cxnId="{1246AE8A-0410-465A-BD80-406773C4AB09}">
      <dgm:prSet/>
      <dgm:spPr/>
      <dgm:t>
        <a:bodyPr/>
        <a:lstStyle/>
        <a:p>
          <a:endParaRPr lang="tr-TR"/>
        </a:p>
      </dgm:t>
    </dgm:pt>
    <dgm:pt modelId="{3644E804-2E87-4C14-8AF4-2E8DEAC85082}">
      <dgm:prSet phldrT="[Metin]"/>
      <dgm:spPr/>
      <dgm:t>
        <a:bodyPr/>
        <a:lstStyle/>
        <a:p>
          <a:r>
            <a:rPr lang="tr-TR" dirty="0"/>
            <a:t>1642</a:t>
          </a:r>
        </a:p>
      </dgm:t>
    </dgm:pt>
    <dgm:pt modelId="{69F348CA-41AF-4A6D-BD60-B6EDAA649E8A}" type="parTrans" cxnId="{42B1B16A-4317-412B-9656-2C1C1F97CC76}">
      <dgm:prSet/>
      <dgm:spPr/>
      <dgm:t>
        <a:bodyPr/>
        <a:lstStyle/>
        <a:p>
          <a:endParaRPr lang="tr-TR"/>
        </a:p>
      </dgm:t>
    </dgm:pt>
    <dgm:pt modelId="{AF1E9A81-477B-401D-8595-D482FE996F8E}" type="sibTrans" cxnId="{42B1B16A-4317-412B-9656-2C1C1F97CC76}">
      <dgm:prSet/>
      <dgm:spPr/>
      <dgm:t>
        <a:bodyPr/>
        <a:lstStyle/>
        <a:p>
          <a:endParaRPr lang="tr-TR"/>
        </a:p>
      </dgm:t>
    </dgm:pt>
    <dgm:pt modelId="{31444C2D-9FCA-4E84-B4AC-79B0481DAA8A}">
      <dgm:prSet phldrT="[Metin]"/>
      <dgm:spPr/>
      <dgm:t>
        <a:bodyPr/>
        <a:lstStyle/>
        <a:p>
          <a:r>
            <a:rPr lang="tr-TR" dirty="0"/>
            <a:t>BAROMETER</a:t>
          </a:r>
        </a:p>
      </dgm:t>
    </dgm:pt>
    <dgm:pt modelId="{FF40DF89-9AF1-400A-99C1-6A9D20DFF4AA}" type="parTrans" cxnId="{139A0A5D-FAE8-4FBE-909D-AC6347B5FBF7}">
      <dgm:prSet/>
      <dgm:spPr/>
      <dgm:t>
        <a:bodyPr/>
        <a:lstStyle/>
        <a:p>
          <a:endParaRPr lang="tr-TR"/>
        </a:p>
      </dgm:t>
    </dgm:pt>
    <dgm:pt modelId="{6B4B23B1-627B-4578-A95A-844E72B80E58}" type="sibTrans" cxnId="{139A0A5D-FAE8-4FBE-909D-AC6347B5FBF7}">
      <dgm:prSet/>
      <dgm:spPr/>
      <dgm:t>
        <a:bodyPr/>
        <a:lstStyle/>
        <a:p>
          <a:endParaRPr lang="tr-TR"/>
        </a:p>
      </dgm:t>
    </dgm:pt>
    <dgm:pt modelId="{D0553EB8-3F37-4286-990C-644D96385D6B}">
      <dgm:prSet phldrT="[Metin]"/>
      <dgm:spPr/>
      <dgm:t>
        <a:bodyPr/>
        <a:lstStyle/>
        <a:p>
          <a:r>
            <a:rPr lang="tr-TR" dirty="0"/>
            <a:t>1643</a:t>
          </a:r>
        </a:p>
      </dgm:t>
    </dgm:pt>
    <dgm:pt modelId="{1B657B8A-EED7-473E-9E21-F4D501E9AC4B}" type="parTrans" cxnId="{A24C832D-DDAF-4EF1-8F00-28E0A9840ABB}">
      <dgm:prSet/>
      <dgm:spPr/>
      <dgm:t>
        <a:bodyPr/>
        <a:lstStyle/>
        <a:p>
          <a:endParaRPr lang="tr-TR"/>
        </a:p>
      </dgm:t>
    </dgm:pt>
    <dgm:pt modelId="{D7D82DDA-9826-4652-998C-F866B3E7616E}" type="sibTrans" cxnId="{A24C832D-DDAF-4EF1-8F00-28E0A9840ABB}">
      <dgm:prSet/>
      <dgm:spPr/>
      <dgm:t>
        <a:bodyPr/>
        <a:lstStyle/>
        <a:p>
          <a:endParaRPr lang="tr-TR"/>
        </a:p>
      </dgm:t>
    </dgm:pt>
    <dgm:pt modelId="{F8053C62-384C-4A69-9821-BDC1EA192662}">
      <dgm:prSet phldrT="[Metin]"/>
      <dgm:spPr/>
      <dgm:t>
        <a:bodyPr/>
        <a:lstStyle/>
        <a:p>
          <a:r>
            <a:rPr lang="tr-TR" dirty="0"/>
            <a:t>VACUUM PUMP</a:t>
          </a:r>
        </a:p>
      </dgm:t>
    </dgm:pt>
    <dgm:pt modelId="{CC2E78A4-9ECB-4AF1-A8A1-8564F8557A3E}" type="parTrans" cxnId="{7FDADFFE-4327-4C1C-98DA-0D1B4C8C535B}">
      <dgm:prSet/>
      <dgm:spPr/>
      <dgm:t>
        <a:bodyPr/>
        <a:lstStyle/>
        <a:p>
          <a:endParaRPr lang="tr-TR"/>
        </a:p>
      </dgm:t>
    </dgm:pt>
    <dgm:pt modelId="{766BA181-BB07-4A7B-AFE9-EFE1C67A4016}" type="sibTrans" cxnId="{7FDADFFE-4327-4C1C-98DA-0D1B4C8C535B}">
      <dgm:prSet/>
      <dgm:spPr/>
      <dgm:t>
        <a:bodyPr/>
        <a:lstStyle/>
        <a:p>
          <a:endParaRPr lang="tr-TR"/>
        </a:p>
      </dgm:t>
    </dgm:pt>
    <dgm:pt modelId="{F510EC0C-7570-4F65-97CC-ACA62974A6FE}">
      <dgm:prSet phldrT="[Metin]"/>
      <dgm:spPr/>
      <dgm:t>
        <a:bodyPr/>
        <a:lstStyle/>
        <a:p>
          <a:r>
            <a:rPr lang="tr-TR" dirty="0"/>
            <a:t>1650</a:t>
          </a:r>
        </a:p>
      </dgm:t>
    </dgm:pt>
    <dgm:pt modelId="{22490419-7484-4459-A7A7-BEB57DDE832E}" type="parTrans" cxnId="{562787A5-78E6-4276-8CC7-A28D94811601}">
      <dgm:prSet/>
      <dgm:spPr/>
      <dgm:t>
        <a:bodyPr/>
        <a:lstStyle/>
        <a:p>
          <a:endParaRPr lang="tr-TR"/>
        </a:p>
      </dgm:t>
    </dgm:pt>
    <dgm:pt modelId="{B030B1C0-2572-456B-B443-574788AB9081}" type="sibTrans" cxnId="{562787A5-78E6-4276-8CC7-A28D94811601}">
      <dgm:prSet/>
      <dgm:spPr/>
      <dgm:t>
        <a:bodyPr/>
        <a:lstStyle/>
        <a:p>
          <a:endParaRPr lang="tr-TR"/>
        </a:p>
      </dgm:t>
    </dgm:pt>
    <dgm:pt modelId="{4006FC5D-E24A-4AB5-8590-A6EC3DA2C8D7}">
      <dgm:prSet phldrT="[Metin]"/>
      <dgm:spPr/>
      <dgm:t>
        <a:bodyPr/>
        <a:lstStyle/>
        <a:p>
          <a:r>
            <a:rPr lang="tr-TR" dirty="0"/>
            <a:t>PENDULUM CLOCK</a:t>
          </a:r>
        </a:p>
      </dgm:t>
    </dgm:pt>
    <dgm:pt modelId="{B583791F-0083-4BDD-B1AE-E2C18AB4A699}" type="parTrans" cxnId="{C3AE0B0D-FA2A-4B35-B2C5-3FEAB1EB7D06}">
      <dgm:prSet/>
      <dgm:spPr/>
      <dgm:t>
        <a:bodyPr/>
        <a:lstStyle/>
        <a:p>
          <a:endParaRPr lang="tr-TR"/>
        </a:p>
      </dgm:t>
    </dgm:pt>
    <dgm:pt modelId="{A016215E-6246-4978-9994-B0F3BD929F9C}" type="sibTrans" cxnId="{C3AE0B0D-FA2A-4B35-B2C5-3FEAB1EB7D06}">
      <dgm:prSet/>
      <dgm:spPr/>
      <dgm:t>
        <a:bodyPr/>
        <a:lstStyle/>
        <a:p>
          <a:endParaRPr lang="tr-TR"/>
        </a:p>
      </dgm:t>
    </dgm:pt>
    <dgm:pt modelId="{A7F8BC10-B5AD-41EB-BDBE-98A1EC652A52}">
      <dgm:prSet phldrT="[Metin]"/>
      <dgm:spPr/>
      <dgm:t>
        <a:bodyPr/>
        <a:lstStyle/>
        <a:p>
          <a:r>
            <a:rPr lang="tr-TR" dirty="0"/>
            <a:t>1656</a:t>
          </a:r>
        </a:p>
      </dgm:t>
    </dgm:pt>
    <dgm:pt modelId="{97A33918-76F5-4257-8E22-EF625E33A560}" type="parTrans" cxnId="{E1CD7520-63EA-4D84-A149-A0BE34B7FEEC}">
      <dgm:prSet/>
      <dgm:spPr/>
      <dgm:t>
        <a:bodyPr/>
        <a:lstStyle/>
        <a:p>
          <a:endParaRPr lang="tr-TR"/>
        </a:p>
      </dgm:t>
    </dgm:pt>
    <dgm:pt modelId="{DF31DA33-A0F6-4DBE-83BE-9CD4A77F50A6}" type="sibTrans" cxnId="{E1CD7520-63EA-4D84-A149-A0BE34B7FEEC}">
      <dgm:prSet/>
      <dgm:spPr/>
      <dgm:t>
        <a:bodyPr/>
        <a:lstStyle/>
        <a:p>
          <a:endParaRPr lang="tr-TR"/>
        </a:p>
      </dgm:t>
    </dgm:pt>
    <dgm:pt modelId="{EE7B181E-DCBC-476C-AAE4-F475DBC473AF}">
      <dgm:prSet phldrT="[Metin]"/>
      <dgm:spPr/>
      <dgm:t>
        <a:bodyPr/>
        <a:lstStyle/>
        <a:p>
          <a:r>
            <a:rPr lang="tr-TR" dirty="0"/>
            <a:t>ELECTROSTATIC GENERATOR</a:t>
          </a:r>
        </a:p>
      </dgm:t>
    </dgm:pt>
    <dgm:pt modelId="{8F8ADCBA-001D-4467-A59E-08AF3A3046E9}" type="parTrans" cxnId="{B7E3041D-3F88-4937-8023-30149D844B5E}">
      <dgm:prSet/>
      <dgm:spPr/>
      <dgm:t>
        <a:bodyPr/>
        <a:lstStyle/>
        <a:p>
          <a:endParaRPr lang="tr-TR"/>
        </a:p>
      </dgm:t>
    </dgm:pt>
    <dgm:pt modelId="{B78F81D7-FA5C-431B-994C-705B2E7DF2E2}" type="sibTrans" cxnId="{B7E3041D-3F88-4937-8023-30149D844B5E}">
      <dgm:prSet/>
      <dgm:spPr/>
      <dgm:t>
        <a:bodyPr/>
        <a:lstStyle/>
        <a:p>
          <a:endParaRPr lang="tr-TR"/>
        </a:p>
      </dgm:t>
    </dgm:pt>
    <dgm:pt modelId="{95AD82CC-01BB-4774-8B78-371C31DA2960}">
      <dgm:prSet phldrT="[Metin]"/>
      <dgm:spPr/>
      <dgm:t>
        <a:bodyPr/>
        <a:lstStyle/>
        <a:p>
          <a:r>
            <a:rPr lang="tr-TR" dirty="0"/>
            <a:t>1663</a:t>
          </a:r>
        </a:p>
      </dgm:t>
    </dgm:pt>
    <dgm:pt modelId="{4A0B0829-F5B7-44D5-B4F7-3C95450E94F8}" type="parTrans" cxnId="{6EC62085-097B-44D3-BEE2-6642DB9AC994}">
      <dgm:prSet/>
      <dgm:spPr/>
      <dgm:t>
        <a:bodyPr/>
        <a:lstStyle/>
        <a:p>
          <a:endParaRPr lang="tr-TR"/>
        </a:p>
      </dgm:t>
    </dgm:pt>
    <dgm:pt modelId="{137DE7C7-4028-42F9-81A5-0BFFFA7992D1}" type="sibTrans" cxnId="{6EC62085-097B-44D3-BEE2-6642DB9AC994}">
      <dgm:prSet/>
      <dgm:spPr/>
      <dgm:t>
        <a:bodyPr/>
        <a:lstStyle/>
        <a:p>
          <a:endParaRPr lang="tr-TR"/>
        </a:p>
      </dgm:t>
    </dgm:pt>
    <dgm:pt modelId="{07108E7E-6672-4740-A320-31B190B141F8}">
      <dgm:prSet phldrT="[Metin]"/>
      <dgm:spPr/>
      <dgm:t>
        <a:bodyPr/>
        <a:lstStyle/>
        <a:p>
          <a:r>
            <a:rPr lang="tr-TR" dirty="0"/>
            <a:t>PISTON ENGINE</a:t>
          </a:r>
        </a:p>
      </dgm:t>
    </dgm:pt>
    <dgm:pt modelId="{AD51FE66-9496-499B-8248-6F1F86D21062}" type="parTrans" cxnId="{7C373EA5-9E9A-4CCD-B4B0-A0C8C8DD43FF}">
      <dgm:prSet/>
      <dgm:spPr/>
      <dgm:t>
        <a:bodyPr/>
        <a:lstStyle/>
        <a:p>
          <a:endParaRPr lang="tr-TR"/>
        </a:p>
      </dgm:t>
    </dgm:pt>
    <dgm:pt modelId="{36A80CB4-F65C-474A-8DBA-95631A2BDB77}" type="sibTrans" cxnId="{7C373EA5-9E9A-4CCD-B4B0-A0C8C8DD43FF}">
      <dgm:prSet/>
      <dgm:spPr/>
      <dgm:t>
        <a:bodyPr/>
        <a:lstStyle/>
        <a:p>
          <a:endParaRPr lang="tr-TR"/>
        </a:p>
      </dgm:t>
    </dgm:pt>
    <dgm:pt modelId="{57D02B47-59D2-42EE-B328-80BD4EBE235A}">
      <dgm:prSet phldrT="[Metin]"/>
      <dgm:spPr/>
      <dgm:t>
        <a:bodyPr/>
        <a:lstStyle/>
        <a:p>
          <a:r>
            <a:rPr lang="tr-TR" dirty="0"/>
            <a:t>1680</a:t>
          </a:r>
        </a:p>
      </dgm:t>
    </dgm:pt>
    <dgm:pt modelId="{84EC8E5A-2A76-476C-BD64-6516CF61C178}" type="parTrans" cxnId="{1320ECAD-8B37-4BC2-A0B2-42E00542E97B}">
      <dgm:prSet/>
      <dgm:spPr/>
      <dgm:t>
        <a:bodyPr/>
        <a:lstStyle/>
        <a:p>
          <a:endParaRPr lang="tr-TR"/>
        </a:p>
      </dgm:t>
    </dgm:pt>
    <dgm:pt modelId="{D5DE2E97-D3A6-4515-AAD8-069DB6ACD9C4}" type="sibTrans" cxnId="{1320ECAD-8B37-4BC2-A0B2-42E00542E97B}">
      <dgm:prSet/>
      <dgm:spPr/>
      <dgm:t>
        <a:bodyPr/>
        <a:lstStyle/>
        <a:p>
          <a:endParaRPr lang="tr-TR"/>
        </a:p>
      </dgm:t>
    </dgm:pt>
    <dgm:pt modelId="{06D053DE-D643-4CFC-84F9-68ABDAFF09DA}">
      <dgm:prSet phldrT="[Metin]"/>
      <dgm:spPr/>
      <dgm:t>
        <a:bodyPr/>
        <a:lstStyle/>
        <a:p>
          <a:r>
            <a:rPr lang="tr-TR" dirty="0"/>
            <a:t>PIANO</a:t>
          </a:r>
        </a:p>
      </dgm:t>
    </dgm:pt>
    <dgm:pt modelId="{C8E3C379-CDFD-4556-BDB4-D0FF94F5C2DF}" type="parTrans" cxnId="{D79D35F1-054F-40A5-80E6-CB4BFABCF82E}">
      <dgm:prSet/>
      <dgm:spPr/>
      <dgm:t>
        <a:bodyPr/>
        <a:lstStyle/>
        <a:p>
          <a:endParaRPr lang="tr-TR"/>
        </a:p>
      </dgm:t>
    </dgm:pt>
    <dgm:pt modelId="{335FE49D-5339-4C5B-AEA6-55AB2EB42357}" type="sibTrans" cxnId="{D79D35F1-054F-40A5-80E6-CB4BFABCF82E}">
      <dgm:prSet/>
      <dgm:spPr/>
      <dgm:t>
        <a:bodyPr/>
        <a:lstStyle/>
        <a:p>
          <a:endParaRPr lang="tr-TR"/>
        </a:p>
      </dgm:t>
    </dgm:pt>
    <dgm:pt modelId="{B16FE1AF-9444-4398-AD8A-880D9ECBFA0B}">
      <dgm:prSet phldrT="[Metin]"/>
      <dgm:spPr/>
      <dgm:t>
        <a:bodyPr/>
        <a:lstStyle/>
        <a:p>
          <a:r>
            <a:rPr lang="tr-TR" dirty="0"/>
            <a:t>1709</a:t>
          </a:r>
        </a:p>
      </dgm:t>
    </dgm:pt>
    <dgm:pt modelId="{A1A09342-5F8F-478A-A810-1D611608B00C}" type="parTrans" cxnId="{DD22EF0C-921A-4314-A733-272518506C6D}">
      <dgm:prSet/>
      <dgm:spPr/>
      <dgm:t>
        <a:bodyPr/>
        <a:lstStyle/>
        <a:p>
          <a:endParaRPr lang="tr-TR"/>
        </a:p>
      </dgm:t>
    </dgm:pt>
    <dgm:pt modelId="{E5B1B228-0901-4013-8113-628ED6CB4211}" type="sibTrans" cxnId="{DD22EF0C-921A-4314-A733-272518506C6D}">
      <dgm:prSet/>
      <dgm:spPr/>
      <dgm:t>
        <a:bodyPr/>
        <a:lstStyle/>
        <a:p>
          <a:endParaRPr lang="tr-TR"/>
        </a:p>
      </dgm:t>
    </dgm:pt>
    <dgm:pt modelId="{07C879E6-E263-4D09-A635-245983BDD75C}">
      <dgm:prSet phldrT="[Metin]"/>
      <dgm:spPr/>
      <dgm:t>
        <a:bodyPr/>
        <a:lstStyle/>
        <a:p>
          <a:r>
            <a:rPr lang="tr-TR" dirty="0"/>
            <a:t>THERMOMETER</a:t>
          </a:r>
        </a:p>
      </dgm:t>
    </dgm:pt>
    <dgm:pt modelId="{E7B836D2-663A-4FEE-B1E1-2B65E63A1BD5}" type="parTrans" cxnId="{CC24FC64-9CF8-486F-BD78-49F97408469E}">
      <dgm:prSet/>
      <dgm:spPr/>
      <dgm:t>
        <a:bodyPr/>
        <a:lstStyle/>
        <a:p>
          <a:endParaRPr lang="tr-TR"/>
        </a:p>
      </dgm:t>
    </dgm:pt>
    <dgm:pt modelId="{8F31736F-1F70-4986-B11E-03F7F223E7C4}" type="sibTrans" cxnId="{CC24FC64-9CF8-486F-BD78-49F97408469E}">
      <dgm:prSet/>
      <dgm:spPr/>
      <dgm:t>
        <a:bodyPr/>
        <a:lstStyle/>
        <a:p>
          <a:endParaRPr lang="tr-TR"/>
        </a:p>
      </dgm:t>
    </dgm:pt>
    <dgm:pt modelId="{7DEC2959-0464-4BAE-A96A-A834697810D9}">
      <dgm:prSet phldrT="[Metin]"/>
      <dgm:spPr/>
      <dgm:t>
        <a:bodyPr/>
        <a:lstStyle/>
        <a:p>
          <a:r>
            <a:rPr lang="tr-TR" dirty="0"/>
            <a:t>1709</a:t>
          </a:r>
        </a:p>
      </dgm:t>
    </dgm:pt>
    <dgm:pt modelId="{A681EEBF-537C-495D-BD38-1CBEFF4CB432}" type="parTrans" cxnId="{ED9ABC4E-2961-4E64-8C67-ABD0EDBBC07C}">
      <dgm:prSet/>
      <dgm:spPr/>
      <dgm:t>
        <a:bodyPr/>
        <a:lstStyle/>
        <a:p>
          <a:endParaRPr lang="tr-TR"/>
        </a:p>
      </dgm:t>
    </dgm:pt>
    <dgm:pt modelId="{97D437AE-E2F2-4C09-8446-9CF035CF7D6D}" type="sibTrans" cxnId="{ED9ABC4E-2961-4E64-8C67-ABD0EDBBC07C}">
      <dgm:prSet/>
      <dgm:spPr/>
      <dgm:t>
        <a:bodyPr/>
        <a:lstStyle/>
        <a:p>
          <a:endParaRPr lang="tr-TR"/>
        </a:p>
      </dgm:t>
    </dgm:pt>
    <dgm:pt modelId="{0307A4A3-34E6-4164-9B50-448030F30E34}">
      <dgm:prSet phldrT="[Metin]"/>
      <dgm:spPr/>
      <dgm:t>
        <a:bodyPr/>
        <a:lstStyle/>
        <a:p>
          <a:r>
            <a:rPr lang="tr-TR" dirty="0"/>
            <a:t>STEAM ENGINE</a:t>
          </a:r>
        </a:p>
      </dgm:t>
    </dgm:pt>
    <dgm:pt modelId="{D01AF405-430F-4507-975B-9BF6BD01C135}" type="parTrans" cxnId="{39706D9E-6AC4-43F5-913C-8C9D27474828}">
      <dgm:prSet/>
      <dgm:spPr/>
      <dgm:t>
        <a:bodyPr/>
        <a:lstStyle/>
        <a:p>
          <a:endParaRPr lang="tr-TR"/>
        </a:p>
      </dgm:t>
    </dgm:pt>
    <dgm:pt modelId="{527DDBDA-2CE8-4AE7-8BFA-713F3A677844}" type="sibTrans" cxnId="{39706D9E-6AC4-43F5-913C-8C9D27474828}">
      <dgm:prSet/>
      <dgm:spPr/>
      <dgm:t>
        <a:bodyPr/>
        <a:lstStyle/>
        <a:p>
          <a:endParaRPr lang="tr-TR"/>
        </a:p>
      </dgm:t>
    </dgm:pt>
    <dgm:pt modelId="{77658E46-982E-4E5F-920D-A818C7542594}">
      <dgm:prSet phldrT="[Metin]"/>
      <dgm:spPr/>
      <dgm:t>
        <a:bodyPr/>
        <a:lstStyle/>
        <a:p>
          <a:r>
            <a:rPr lang="tr-TR" dirty="0"/>
            <a:t>1712 (PUMPED WATER OUT OF MINES)</a:t>
          </a:r>
        </a:p>
      </dgm:t>
    </dgm:pt>
    <dgm:pt modelId="{E47CE367-C8DB-4A46-8ED5-BBD658002060}" type="parTrans" cxnId="{CA1AB0AD-EFF6-4CE3-9D30-ABD61A7273F8}">
      <dgm:prSet/>
      <dgm:spPr/>
      <dgm:t>
        <a:bodyPr/>
        <a:lstStyle/>
        <a:p>
          <a:endParaRPr lang="tr-TR"/>
        </a:p>
      </dgm:t>
    </dgm:pt>
    <dgm:pt modelId="{D0DCC641-09AB-44C0-A980-55924135C265}" type="sibTrans" cxnId="{CA1AB0AD-EFF6-4CE3-9D30-ABD61A7273F8}">
      <dgm:prSet/>
      <dgm:spPr/>
      <dgm:t>
        <a:bodyPr/>
        <a:lstStyle/>
        <a:p>
          <a:endParaRPr lang="tr-TR"/>
        </a:p>
      </dgm:t>
    </dgm:pt>
    <dgm:pt modelId="{FE0748D8-947A-451D-94D7-94991A2293FD}">
      <dgm:prSet phldrT="[Metin]"/>
      <dgm:spPr/>
      <dgm:t>
        <a:bodyPr/>
        <a:lstStyle/>
        <a:p>
          <a:r>
            <a:rPr lang="tr-TR" dirty="0"/>
            <a:t>FIRST REFRIGERATOR</a:t>
          </a:r>
        </a:p>
      </dgm:t>
    </dgm:pt>
    <dgm:pt modelId="{66BC8599-CD84-468F-8C0F-456D91DF9653}" type="parTrans" cxnId="{F4F64AFB-488F-4A68-AFD3-F5CB99B8003D}">
      <dgm:prSet/>
      <dgm:spPr/>
      <dgm:t>
        <a:bodyPr/>
        <a:lstStyle/>
        <a:p>
          <a:endParaRPr lang="tr-TR"/>
        </a:p>
      </dgm:t>
    </dgm:pt>
    <dgm:pt modelId="{619D6887-EA39-4EBB-8416-197C8590112A}" type="sibTrans" cxnId="{F4F64AFB-488F-4A68-AFD3-F5CB99B8003D}">
      <dgm:prSet/>
      <dgm:spPr/>
      <dgm:t>
        <a:bodyPr/>
        <a:lstStyle/>
        <a:p>
          <a:endParaRPr lang="tr-TR"/>
        </a:p>
      </dgm:t>
    </dgm:pt>
    <dgm:pt modelId="{E3991488-E898-4709-8CAB-45E2587837BA}">
      <dgm:prSet phldrT="[Metin]"/>
      <dgm:spPr/>
      <dgm:t>
        <a:bodyPr/>
        <a:lstStyle/>
        <a:p>
          <a:r>
            <a:rPr lang="tr-TR" dirty="0"/>
            <a:t>THREE LAWS OF MOTION</a:t>
          </a:r>
        </a:p>
      </dgm:t>
    </dgm:pt>
    <dgm:pt modelId="{DCEF957E-ADC5-4CF5-81E7-D346B20D1054}" type="parTrans" cxnId="{BD4BFAC8-1BB4-4B59-9DAF-AF7B16D2BEC4}">
      <dgm:prSet/>
      <dgm:spPr/>
      <dgm:t>
        <a:bodyPr/>
        <a:lstStyle/>
        <a:p>
          <a:endParaRPr lang="tr-TR"/>
        </a:p>
      </dgm:t>
    </dgm:pt>
    <dgm:pt modelId="{44EA2EDA-3F8A-42F2-A471-99AE9B7F6182}" type="sibTrans" cxnId="{BD4BFAC8-1BB4-4B59-9DAF-AF7B16D2BEC4}">
      <dgm:prSet/>
      <dgm:spPr/>
      <dgm:t>
        <a:bodyPr/>
        <a:lstStyle/>
        <a:p>
          <a:endParaRPr lang="tr-TR"/>
        </a:p>
      </dgm:t>
    </dgm:pt>
    <dgm:pt modelId="{7E00943C-F753-4161-8D9B-EA3FE9CFAAFD}">
      <dgm:prSet phldrT="[Metin]"/>
      <dgm:spPr/>
      <dgm:t>
        <a:bodyPr/>
        <a:lstStyle/>
        <a:p>
          <a:r>
            <a:rPr lang="tr-TR" dirty="0"/>
            <a:t>1687 (NEWTON LAWS)</a:t>
          </a:r>
        </a:p>
      </dgm:t>
    </dgm:pt>
    <dgm:pt modelId="{D029232C-B419-4C44-96EF-95F2894ECCB9}" type="parTrans" cxnId="{15E56CAD-43BF-4533-8D13-0667FE1E69B0}">
      <dgm:prSet/>
      <dgm:spPr/>
      <dgm:t>
        <a:bodyPr/>
        <a:lstStyle/>
        <a:p>
          <a:endParaRPr lang="tr-TR"/>
        </a:p>
      </dgm:t>
    </dgm:pt>
    <dgm:pt modelId="{01E33929-2512-476A-9BE4-FD6405E6E66E}" type="sibTrans" cxnId="{15E56CAD-43BF-4533-8D13-0667FE1E69B0}">
      <dgm:prSet/>
      <dgm:spPr/>
      <dgm:t>
        <a:bodyPr/>
        <a:lstStyle/>
        <a:p>
          <a:endParaRPr lang="tr-TR"/>
        </a:p>
      </dgm:t>
    </dgm:pt>
    <dgm:pt modelId="{271CDFF4-6D8B-461A-9759-2D58A03B3104}">
      <dgm:prSet phldrT="[Metin]"/>
      <dgm:spPr/>
      <dgm:t>
        <a:bodyPr/>
        <a:lstStyle/>
        <a:p>
          <a:r>
            <a:rPr lang="tr-TR" dirty="0"/>
            <a:t>BINARY SYSTEM</a:t>
          </a:r>
        </a:p>
      </dgm:t>
    </dgm:pt>
    <dgm:pt modelId="{0B704AD1-366B-4A56-A62A-17D0CF991159}" type="parTrans" cxnId="{DCD4E933-8A51-494C-9CEF-594AFB72CEA0}">
      <dgm:prSet/>
      <dgm:spPr/>
      <dgm:t>
        <a:bodyPr/>
        <a:lstStyle/>
        <a:p>
          <a:endParaRPr lang="tr-TR"/>
        </a:p>
      </dgm:t>
    </dgm:pt>
    <dgm:pt modelId="{062D6F37-122D-4CF6-AC6C-5EFCF7288C0C}" type="sibTrans" cxnId="{DCD4E933-8A51-494C-9CEF-594AFB72CEA0}">
      <dgm:prSet/>
      <dgm:spPr/>
      <dgm:t>
        <a:bodyPr/>
        <a:lstStyle/>
        <a:p>
          <a:endParaRPr lang="tr-TR"/>
        </a:p>
      </dgm:t>
    </dgm:pt>
    <dgm:pt modelId="{9E4438C5-1CE1-4C31-A8DE-3173BE8F3293}">
      <dgm:prSet phldrT="[Metin]"/>
      <dgm:spPr/>
      <dgm:t>
        <a:bodyPr/>
        <a:lstStyle/>
        <a:p>
          <a:r>
            <a:rPr lang="tr-TR" dirty="0"/>
            <a:t>1703</a:t>
          </a:r>
        </a:p>
      </dgm:t>
    </dgm:pt>
    <dgm:pt modelId="{87E7F2D5-BED6-4583-A2C2-56B35426054F}" type="parTrans" cxnId="{24618AF2-EF4C-4E9C-BE86-58351FB3822F}">
      <dgm:prSet/>
      <dgm:spPr/>
      <dgm:t>
        <a:bodyPr/>
        <a:lstStyle/>
        <a:p>
          <a:endParaRPr lang="tr-TR"/>
        </a:p>
      </dgm:t>
    </dgm:pt>
    <dgm:pt modelId="{01576101-1415-4E83-A27B-08DA9E9B0F4D}" type="sibTrans" cxnId="{24618AF2-EF4C-4E9C-BE86-58351FB3822F}">
      <dgm:prSet/>
      <dgm:spPr/>
      <dgm:t>
        <a:bodyPr/>
        <a:lstStyle/>
        <a:p>
          <a:endParaRPr lang="tr-TR"/>
        </a:p>
      </dgm:t>
    </dgm:pt>
    <dgm:pt modelId="{23622745-DDD1-4B0D-A0A0-7B26E3634AF4}">
      <dgm:prSet phldrT="[Metin]"/>
      <dgm:spPr/>
      <dgm:t>
        <a:bodyPr/>
        <a:lstStyle/>
        <a:p>
          <a:r>
            <a:rPr lang="tr-TR" dirty="0"/>
            <a:t>1755</a:t>
          </a:r>
        </a:p>
      </dgm:t>
    </dgm:pt>
    <dgm:pt modelId="{E1F80E00-F0A6-4752-A53F-8D6B68DF3DE3}" type="parTrans" cxnId="{70121702-D00A-4D9E-9D5F-DC2C1510AB73}">
      <dgm:prSet/>
      <dgm:spPr/>
      <dgm:t>
        <a:bodyPr/>
        <a:lstStyle/>
        <a:p>
          <a:endParaRPr lang="tr-TR"/>
        </a:p>
      </dgm:t>
    </dgm:pt>
    <dgm:pt modelId="{FAB65DC9-2AF5-4338-980E-006EAE7076A5}" type="sibTrans" cxnId="{70121702-D00A-4D9E-9D5F-DC2C1510AB73}">
      <dgm:prSet/>
      <dgm:spPr/>
      <dgm:t>
        <a:bodyPr/>
        <a:lstStyle/>
        <a:p>
          <a:endParaRPr lang="tr-TR"/>
        </a:p>
      </dgm:t>
    </dgm:pt>
    <dgm:pt modelId="{FF29A048-CF84-47D7-9600-E4AC0DDCD808}">
      <dgm:prSet phldrT="[Metin]"/>
      <dgm:spPr/>
      <dgm:t>
        <a:bodyPr/>
        <a:lstStyle/>
        <a:p>
          <a:r>
            <a:rPr lang="tr-TR" dirty="0"/>
            <a:t>FIRST CAR</a:t>
          </a:r>
        </a:p>
      </dgm:t>
    </dgm:pt>
    <dgm:pt modelId="{E244A3B7-BDA6-4419-B592-F0E94996FE21}" type="parTrans" cxnId="{283535E3-A180-4E4C-990E-353A3F899D81}">
      <dgm:prSet/>
      <dgm:spPr/>
      <dgm:t>
        <a:bodyPr/>
        <a:lstStyle/>
        <a:p>
          <a:endParaRPr lang="tr-TR"/>
        </a:p>
      </dgm:t>
    </dgm:pt>
    <dgm:pt modelId="{E64E1F44-A5F3-458D-8BF5-CFF48FC3F0CB}" type="sibTrans" cxnId="{283535E3-A180-4E4C-990E-353A3F899D81}">
      <dgm:prSet/>
      <dgm:spPr/>
      <dgm:t>
        <a:bodyPr/>
        <a:lstStyle/>
        <a:p>
          <a:endParaRPr lang="tr-TR"/>
        </a:p>
      </dgm:t>
    </dgm:pt>
    <dgm:pt modelId="{EEB3B89A-F1A9-4779-A927-B72BB7DFBEFC}">
      <dgm:prSet phldrT="[Metin]"/>
      <dgm:spPr/>
      <dgm:t>
        <a:bodyPr/>
        <a:lstStyle/>
        <a:p>
          <a:r>
            <a:rPr lang="tr-TR" dirty="0"/>
            <a:t>1769 FRANCE STEAM POWERED</a:t>
          </a:r>
        </a:p>
      </dgm:t>
    </dgm:pt>
    <dgm:pt modelId="{746A0A00-81CC-4DE7-9456-DEE6637878A5}" type="parTrans" cxnId="{FDB2D444-D1EA-47DA-B798-7C86A65695B0}">
      <dgm:prSet/>
      <dgm:spPr/>
      <dgm:t>
        <a:bodyPr/>
        <a:lstStyle/>
        <a:p>
          <a:endParaRPr lang="tr-TR"/>
        </a:p>
      </dgm:t>
    </dgm:pt>
    <dgm:pt modelId="{426BC1BB-71F7-4D63-ADCB-8E048A0324D2}" type="sibTrans" cxnId="{FDB2D444-D1EA-47DA-B798-7C86A65695B0}">
      <dgm:prSet/>
      <dgm:spPr/>
      <dgm:t>
        <a:bodyPr/>
        <a:lstStyle/>
        <a:p>
          <a:endParaRPr lang="tr-TR"/>
        </a:p>
      </dgm:t>
    </dgm:pt>
    <dgm:pt modelId="{1202574E-8045-4D61-8604-26F662F93B51}">
      <dgm:prSet phldrT="[Metin]"/>
      <dgm:spPr/>
      <dgm:t>
        <a:bodyPr/>
        <a:lstStyle/>
        <a:p>
          <a:r>
            <a:rPr lang="tr-TR" dirty="0"/>
            <a:t>FIRST STAEM BOT</a:t>
          </a:r>
        </a:p>
      </dgm:t>
    </dgm:pt>
    <dgm:pt modelId="{0497B401-3957-44EB-92BE-9EB8A554D8EB}" type="parTrans" cxnId="{E5941110-DD66-4310-A372-E48482BC8230}">
      <dgm:prSet/>
      <dgm:spPr/>
      <dgm:t>
        <a:bodyPr/>
        <a:lstStyle/>
        <a:p>
          <a:endParaRPr lang="tr-TR"/>
        </a:p>
      </dgm:t>
    </dgm:pt>
    <dgm:pt modelId="{15DB6596-4D7B-4ACF-BA8C-4182E5E8B83D}" type="sibTrans" cxnId="{E5941110-DD66-4310-A372-E48482BC8230}">
      <dgm:prSet/>
      <dgm:spPr/>
      <dgm:t>
        <a:bodyPr/>
        <a:lstStyle/>
        <a:p>
          <a:endParaRPr lang="tr-TR"/>
        </a:p>
      </dgm:t>
    </dgm:pt>
    <dgm:pt modelId="{B4C3A1FC-9326-424C-8849-F1D3A3AB5F8A}">
      <dgm:prSet phldrT="[Metin]"/>
      <dgm:spPr/>
      <dgm:t>
        <a:bodyPr/>
        <a:lstStyle/>
        <a:p>
          <a:r>
            <a:rPr lang="tr-TR" dirty="0"/>
            <a:t>1783</a:t>
          </a:r>
        </a:p>
      </dgm:t>
    </dgm:pt>
    <dgm:pt modelId="{C917240E-2F81-4E57-BFB0-F6CA8A643619}" type="parTrans" cxnId="{144DB222-13DA-4E60-B383-AFEB2A65F8E4}">
      <dgm:prSet/>
      <dgm:spPr/>
      <dgm:t>
        <a:bodyPr/>
        <a:lstStyle/>
        <a:p>
          <a:endParaRPr lang="tr-TR"/>
        </a:p>
      </dgm:t>
    </dgm:pt>
    <dgm:pt modelId="{46109F26-0FA9-4FDD-9D8C-FF83CB76E500}" type="sibTrans" cxnId="{144DB222-13DA-4E60-B383-AFEB2A65F8E4}">
      <dgm:prSet/>
      <dgm:spPr/>
      <dgm:t>
        <a:bodyPr/>
        <a:lstStyle/>
        <a:p>
          <a:endParaRPr lang="tr-TR"/>
        </a:p>
      </dgm:t>
    </dgm:pt>
    <dgm:pt modelId="{23B0A284-7ED4-4EA6-A7E5-890DCC69C110}">
      <dgm:prSet phldrT="[Metin]"/>
      <dgm:spPr/>
      <dgm:t>
        <a:bodyPr/>
        <a:lstStyle/>
        <a:p>
          <a:r>
            <a:rPr lang="tr-TR" dirty="0"/>
            <a:t>FIRST MANNED HOT AIR BALOON</a:t>
          </a:r>
        </a:p>
      </dgm:t>
    </dgm:pt>
    <dgm:pt modelId="{40D1B32F-2BAF-4F0D-971B-E268B897AB77}" type="parTrans" cxnId="{E096EB8B-FC49-4C4A-940E-81F0D23659B4}">
      <dgm:prSet/>
      <dgm:spPr/>
      <dgm:t>
        <a:bodyPr/>
        <a:lstStyle/>
        <a:p>
          <a:endParaRPr lang="tr-TR"/>
        </a:p>
      </dgm:t>
    </dgm:pt>
    <dgm:pt modelId="{76AFED37-829A-49DB-B366-64A225198206}" type="sibTrans" cxnId="{E096EB8B-FC49-4C4A-940E-81F0D23659B4}">
      <dgm:prSet/>
      <dgm:spPr/>
      <dgm:t>
        <a:bodyPr/>
        <a:lstStyle/>
        <a:p>
          <a:endParaRPr lang="tr-TR"/>
        </a:p>
      </dgm:t>
    </dgm:pt>
    <dgm:pt modelId="{B6C96EDA-6D31-4CF9-9ACA-6B5EBFA8FD69}">
      <dgm:prSet phldrT="[Metin]"/>
      <dgm:spPr/>
      <dgm:t>
        <a:bodyPr/>
        <a:lstStyle/>
        <a:p>
          <a:r>
            <a:rPr lang="tr-TR" dirty="0"/>
            <a:t>1783</a:t>
          </a:r>
        </a:p>
      </dgm:t>
    </dgm:pt>
    <dgm:pt modelId="{8778F466-5300-4574-8617-E5DC63A0EB71}" type="parTrans" cxnId="{B2D78358-6D3B-4370-8069-3CBF85222712}">
      <dgm:prSet/>
      <dgm:spPr/>
      <dgm:t>
        <a:bodyPr/>
        <a:lstStyle/>
        <a:p>
          <a:endParaRPr lang="tr-TR"/>
        </a:p>
      </dgm:t>
    </dgm:pt>
    <dgm:pt modelId="{21EF7F55-688A-436A-9943-6CADDE961CB8}" type="sibTrans" cxnId="{B2D78358-6D3B-4370-8069-3CBF85222712}">
      <dgm:prSet/>
      <dgm:spPr/>
      <dgm:t>
        <a:bodyPr/>
        <a:lstStyle/>
        <a:p>
          <a:endParaRPr lang="tr-TR"/>
        </a:p>
      </dgm:t>
    </dgm:pt>
    <dgm:pt modelId="{12AEC48F-B774-49A3-AC72-4C32776D0210}">
      <dgm:prSet phldrT="[Metin]"/>
      <dgm:spPr/>
      <dgm:t>
        <a:bodyPr/>
        <a:lstStyle/>
        <a:p>
          <a:r>
            <a:rPr lang="tr-TR" dirty="0"/>
            <a:t>ELECTROLYSIS</a:t>
          </a:r>
        </a:p>
      </dgm:t>
    </dgm:pt>
    <dgm:pt modelId="{00701B4D-8494-407D-A7AC-989882E5296C}" type="parTrans" cxnId="{992663D5-033D-4196-8A09-BD00E57BF767}">
      <dgm:prSet/>
      <dgm:spPr/>
      <dgm:t>
        <a:bodyPr/>
        <a:lstStyle/>
        <a:p>
          <a:endParaRPr lang="tr-TR"/>
        </a:p>
      </dgm:t>
    </dgm:pt>
    <dgm:pt modelId="{810BE216-AC7D-4D80-B160-F0D028754705}" type="sibTrans" cxnId="{992663D5-033D-4196-8A09-BD00E57BF767}">
      <dgm:prSet/>
      <dgm:spPr/>
      <dgm:t>
        <a:bodyPr/>
        <a:lstStyle/>
        <a:p>
          <a:endParaRPr lang="tr-TR"/>
        </a:p>
      </dgm:t>
    </dgm:pt>
    <dgm:pt modelId="{6901F5B4-DCFF-415E-AE12-66F25415331E}">
      <dgm:prSet phldrT="[Metin]"/>
      <dgm:spPr/>
      <dgm:t>
        <a:bodyPr/>
        <a:lstStyle/>
        <a:p>
          <a:r>
            <a:rPr lang="tr-TR" dirty="0"/>
            <a:t>1785</a:t>
          </a:r>
        </a:p>
      </dgm:t>
    </dgm:pt>
    <dgm:pt modelId="{5A940CD5-3495-4FCD-B9A2-8793871DD951}" type="parTrans" cxnId="{606C13E7-BD2D-4A6F-9A1C-AEEC1869BDB9}">
      <dgm:prSet/>
      <dgm:spPr/>
      <dgm:t>
        <a:bodyPr/>
        <a:lstStyle/>
        <a:p>
          <a:endParaRPr lang="tr-TR"/>
        </a:p>
      </dgm:t>
    </dgm:pt>
    <dgm:pt modelId="{DD5CC656-E674-4C8B-A135-0434461423FE}" type="sibTrans" cxnId="{606C13E7-BD2D-4A6F-9A1C-AEEC1869BDB9}">
      <dgm:prSet/>
      <dgm:spPr/>
      <dgm:t>
        <a:bodyPr/>
        <a:lstStyle/>
        <a:p>
          <a:endParaRPr lang="tr-TR"/>
        </a:p>
      </dgm:t>
    </dgm:pt>
    <dgm:pt modelId="{182D88E3-8A03-41BC-AF86-6706AAFC24BD}">
      <dgm:prSet phldrT="[Metin]"/>
      <dgm:spPr/>
      <dgm:t>
        <a:bodyPr/>
        <a:lstStyle/>
        <a:p>
          <a:r>
            <a:rPr lang="tr-TR" dirty="0"/>
            <a:t>SEWING MACHINE</a:t>
          </a:r>
        </a:p>
      </dgm:t>
    </dgm:pt>
    <dgm:pt modelId="{8017C7AF-F1DC-4A0F-AF43-4F842A43E8BA}" type="parTrans" cxnId="{62875CAB-B465-405A-AECB-2A62A129FDE0}">
      <dgm:prSet/>
      <dgm:spPr/>
      <dgm:t>
        <a:bodyPr/>
        <a:lstStyle/>
        <a:p>
          <a:endParaRPr lang="tr-TR"/>
        </a:p>
      </dgm:t>
    </dgm:pt>
    <dgm:pt modelId="{F97DEB4A-9E92-4233-9AEE-0EE874478521}" type="sibTrans" cxnId="{62875CAB-B465-405A-AECB-2A62A129FDE0}">
      <dgm:prSet/>
      <dgm:spPr/>
      <dgm:t>
        <a:bodyPr/>
        <a:lstStyle/>
        <a:p>
          <a:endParaRPr lang="tr-TR"/>
        </a:p>
      </dgm:t>
    </dgm:pt>
    <dgm:pt modelId="{624917A0-A9B3-4E37-9A7D-D529CC6D7DF2}">
      <dgm:prSet phldrT="[Metin]"/>
      <dgm:spPr/>
      <dgm:t>
        <a:bodyPr/>
        <a:lstStyle/>
        <a:p>
          <a:r>
            <a:rPr lang="tr-TR" dirty="0"/>
            <a:t>1790</a:t>
          </a:r>
        </a:p>
      </dgm:t>
    </dgm:pt>
    <dgm:pt modelId="{F54F1CCD-C915-401F-A96C-EA2DCDF68787}" type="parTrans" cxnId="{12E1FD09-290B-4E36-A38D-BFEA8E855450}">
      <dgm:prSet/>
      <dgm:spPr/>
      <dgm:t>
        <a:bodyPr/>
        <a:lstStyle/>
        <a:p>
          <a:endParaRPr lang="tr-TR"/>
        </a:p>
      </dgm:t>
    </dgm:pt>
    <dgm:pt modelId="{58617624-302A-49C0-93ED-943BFAE7CCD7}" type="sibTrans" cxnId="{12E1FD09-290B-4E36-A38D-BFEA8E855450}">
      <dgm:prSet/>
      <dgm:spPr/>
      <dgm:t>
        <a:bodyPr/>
        <a:lstStyle/>
        <a:p>
          <a:endParaRPr lang="tr-TR"/>
        </a:p>
      </dgm:t>
    </dgm:pt>
    <dgm:pt modelId="{3AFA3A74-6A77-4EE8-B43B-A3CB7D46878F}">
      <dgm:prSet phldrT="[Metin]"/>
      <dgm:spPr/>
      <dgm:t>
        <a:bodyPr/>
        <a:lstStyle/>
        <a:p>
          <a:r>
            <a:rPr lang="tr-TR" dirty="0"/>
            <a:t>TELEGRAPH</a:t>
          </a:r>
        </a:p>
      </dgm:t>
    </dgm:pt>
    <dgm:pt modelId="{64C01B04-34E2-457F-8179-3299508A614D}" type="parTrans" cxnId="{3C33CA2B-0B35-4ED4-8C4F-46443ECA9410}">
      <dgm:prSet/>
      <dgm:spPr/>
      <dgm:t>
        <a:bodyPr/>
        <a:lstStyle/>
        <a:p>
          <a:endParaRPr lang="tr-TR"/>
        </a:p>
      </dgm:t>
    </dgm:pt>
    <dgm:pt modelId="{FED25511-14FD-42F9-BE81-D877873723C0}" type="sibTrans" cxnId="{3C33CA2B-0B35-4ED4-8C4F-46443ECA9410}">
      <dgm:prSet/>
      <dgm:spPr/>
      <dgm:t>
        <a:bodyPr/>
        <a:lstStyle/>
        <a:p>
          <a:endParaRPr lang="tr-TR"/>
        </a:p>
      </dgm:t>
    </dgm:pt>
    <dgm:pt modelId="{F133A537-97E1-4530-BEB1-F5F5B37C58B5}">
      <dgm:prSet phldrT="[Metin]"/>
      <dgm:spPr/>
      <dgm:t>
        <a:bodyPr/>
        <a:lstStyle/>
        <a:p>
          <a:r>
            <a:rPr lang="tr-TR" dirty="0"/>
            <a:t>1792</a:t>
          </a:r>
        </a:p>
      </dgm:t>
    </dgm:pt>
    <dgm:pt modelId="{1BC5DE9E-909D-4B27-B9E0-0E72C1228CAE}" type="parTrans" cxnId="{16311F88-7E5E-4B53-8BE4-839C7E4D394E}">
      <dgm:prSet/>
      <dgm:spPr/>
      <dgm:t>
        <a:bodyPr/>
        <a:lstStyle/>
        <a:p>
          <a:endParaRPr lang="tr-TR"/>
        </a:p>
      </dgm:t>
    </dgm:pt>
    <dgm:pt modelId="{5AE8430E-0E68-4F1B-BE42-908B153A7CCE}" type="sibTrans" cxnId="{16311F88-7E5E-4B53-8BE4-839C7E4D394E}">
      <dgm:prSet/>
      <dgm:spPr/>
      <dgm:t>
        <a:bodyPr/>
        <a:lstStyle/>
        <a:p>
          <a:endParaRPr lang="tr-TR"/>
        </a:p>
      </dgm:t>
    </dgm:pt>
    <dgm:pt modelId="{3D5FE826-2A25-482E-89FB-9FC5DAA28FB7}">
      <dgm:prSet phldrT="[Metin]"/>
      <dgm:spPr/>
      <dgm:t>
        <a:bodyPr/>
        <a:lstStyle/>
        <a:p>
          <a:r>
            <a:rPr lang="tr-TR" dirty="0"/>
            <a:t>FIRST VACCINE</a:t>
          </a:r>
        </a:p>
      </dgm:t>
    </dgm:pt>
    <dgm:pt modelId="{95B2F831-8BE7-4BB0-A357-75EE2B63DBBB}" type="parTrans" cxnId="{8099196B-292C-42DB-89B7-09F27DFAE127}">
      <dgm:prSet/>
      <dgm:spPr/>
      <dgm:t>
        <a:bodyPr/>
        <a:lstStyle/>
        <a:p>
          <a:endParaRPr lang="tr-TR"/>
        </a:p>
      </dgm:t>
    </dgm:pt>
    <dgm:pt modelId="{16F8E2F9-569B-46BC-82DF-E89819F3718B}" type="sibTrans" cxnId="{8099196B-292C-42DB-89B7-09F27DFAE127}">
      <dgm:prSet/>
      <dgm:spPr/>
      <dgm:t>
        <a:bodyPr/>
        <a:lstStyle/>
        <a:p>
          <a:endParaRPr lang="tr-TR"/>
        </a:p>
      </dgm:t>
    </dgm:pt>
    <dgm:pt modelId="{DC51E88B-D1AD-4FC4-85D3-D63D3B2589A8}">
      <dgm:prSet phldrT="[Metin]"/>
      <dgm:spPr/>
      <dgm:t>
        <a:bodyPr/>
        <a:lstStyle/>
        <a:p>
          <a:r>
            <a:rPr lang="tr-TR" dirty="0"/>
            <a:t>1798 (SMALLPOX VACCINE)</a:t>
          </a:r>
        </a:p>
      </dgm:t>
    </dgm:pt>
    <dgm:pt modelId="{90AC88A3-F7DA-47D7-A9D6-F2CA141D70C4}" type="parTrans" cxnId="{AE4D23B6-F5D5-4B29-B495-A2CC8A2EB434}">
      <dgm:prSet/>
      <dgm:spPr/>
      <dgm:t>
        <a:bodyPr/>
        <a:lstStyle/>
        <a:p>
          <a:endParaRPr lang="tr-TR"/>
        </a:p>
      </dgm:t>
    </dgm:pt>
    <dgm:pt modelId="{E0DB5157-AB17-418F-98B7-53F2878E606D}" type="sibTrans" cxnId="{AE4D23B6-F5D5-4B29-B495-A2CC8A2EB434}">
      <dgm:prSet/>
      <dgm:spPr/>
      <dgm:t>
        <a:bodyPr/>
        <a:lstStyle/>
        <a:p>
          <a:endParaRPr lang="tr-TR"/>
        </a:p>
      </dgm:t>
    </dgm:pt>
    <dgm:pt modelId="{9C5A6BCC-8354-46EA-8B2E-65F5DE56F744}">
      <dgm:prSet phldrT="[Metin]"/>
      <dgm:spPr/>
      <dgm:t>
        <a:bodyPr/>
        <a:lstStyle/>
        <a:p>
          <a:r>
            <a:rPr lang="tr-TR" dirty="0"/>
            <a:t>PAPER MACHIE</a:t>
          </a:r>
        </a:p>
      </dgm:t>
    </dgm:pt>
    <dgm:pt modelId="{6F2AFBC2-E992-4A7F-9D33-D820480285F3}" type="parTrans" cxnId="{3AAB268E-B167-4B69-8CF3-BDC649400A3F}">
      <dgm:prSet/>
      <dgm:spPr/>
      <dgm:t>
        <a:bodyPr/>
        <a:lstStyle/>
        <a:p>
          <a:endParaRPr lang="tr-TR"/>
        </a:p>
      </dgm:t>
    </dgm:pt>
    <dgm:pt modelId="{970D466C-DE8F-4488-9F5E-817D68AF340A}" type="sibTrans" cxnId="{3AAB268E-B167-4B69-8CF3-BDC649400A3F}">
      <dgm:prSet/>
      <dgm:spPr/>
      <dgm:t>
        <a:bodyPr/>
        <a:lstStyle/>
        <a:p>
          <a:endParaRPr lang="tr-TR"/>
        </a:p>
      </dgm:t>
    </dgm:pt>
    <dgm:pt modelId="{C16FBB48-238A-4101-A37E-B1D4ECFB0C62}">
      <dgm:prSet phldrT="[Metin]"/>
      <dgm:spPr/>
      <dgm:t>
        <a:bodyPr/>
        <a:lstStyle/>
        <a:p>
          <a:r>
            <a:rPr lang="tr-TR" dirty="0"/>
            <a:t>1799</a:t>
          </a:r>
        </a:p>
      </dgm:t>
    </dgm:pt>
    <dgm:pt modelId="{D67BA42E-71B0-4477-95BC-BC3A03889B08}" type="parTrans" cxnId="{7BA64AC1-EB8B-4B98-B2CE-6675419C0285}">
      <dgm:prSet/>
      <dgm:spPr/>
      <dgm:t>
        <a:bodyPr/>
        <a:lstStyle/>
        <a:p>
          <a:endParaRPr lang="tr-TR"/>
        </a:p>
      </dgm:t>
    </dgm:pt>
    <dgm:pt modelId="{95AC1D60-E95E-43B5-8797-465C72823B81}" type="sibTrans" cxnId="{7BA64AC1-EB8B-4B98-B2CE-6675419C0285}">
      <dgm:prSet/>
      <dgm:spPr/>
      <dgm:t>
        <a:bodyPr/>
        <a:lstStyle/>
        <a:p>
          <a:endParaRPr lang="tr-TR"/>
        </a:p>
      </dgm:t>
    </dgm:pt>
    <dgm:pt modelId="{433A1686-E5B4-4DC0-98CB-4ADCA42D28EE}">
      <dgm:prSet phldrT="[Metin]"/>
      <dgm:spPr/>
      <dgm:t>
        <a:bodyPr/>
        <a:lstStyle/>
        <a:p>
          <a:r>
            <a:rPr lang="tr-TR" dirty="0"/>
            <a:t>STEAM LOCOMOTIVE</a:t>
          </a:r>
        </a:p>
      </dgm:t>
    </dgm:pt>
    <dgm:pt modelId="{0AB8E69F-C17A-4F91-8CBA-F79BB3DCEF62}" type="parTrans" cxnId="{F6FAB339-E6EC-46F2-B310-D6C818BF059F}">
      <dgm:prSet/>
      <dgm:spPr/>
      <dgm:t>
        <a:bodyPr/>
        <a:lstStyle/>
        <a:p>
          <a:endParaRPr lang="tr-TR"/>
        </a:p>
      </dgm:t>
    </dgm:pt>
    <dgm:pt modelId="{BD3E8C57-90C1-477A-BD30-5FC4D416D30C}" type="sibTrans" cxnId="{F6FAB339-E6EC-46F2-B310-D6C818BF059F}">
      <dgm:prSet/>
      <dgm:spPr/>
      <dgm:t>
        <a:bodyPr/>
        <a:lstStyle/>
        <a:p>
          <a:endParaRPr lang="tr-TR"/>
        </a:p>
      </dgm:t>
    </dgm:pt>
    <dgm:pt modelId="{1558DAA3-E5CC-4566-9248-B5C9115743F3}">
      <dgm:prSet phldrT="[Metin]"/>
      <dgm:spPr/>
      <dgm:t>
        <a:bodyPr/>
        <a:lstStyle/>
        <a:p>
          <a:r>
            <a:rPr lang="tr-TR" dirty="0"/>
            <a:t>1804</a:t>
          </a:r>
        </a:p>
      </dgm:t>
    </dgm:pt>
    <dgm:pt modelId="{51297499-8A99-4CFA-94AA-6097F3500701}" type="parTrans" cxnId="{3C9321BD-0E59-4A39-8D7B-E20CECBF36D5}">
      <dgm:prSet/>
      <dgm:spPr/>
      <dgm:t>
        <a:bodyPr/>
        <a:lstStyle/>
        <a:p>
          <a:endParaRPr lang="tr-TR"/>
        </a:p>
      </dgm:t>
    </dgm:pt>
    <dgm:pt modelId="{48FE77B4-95EA-4710-A2CE-1C27E92E75B4}" type="sibTrans" cxnId="{3C9321BD-0E59-4A39-8D7B-E20CECBF36D5}">
      <dgm:prSet/>
      <dgm:spPr/>
      <dgm:t>
        <a:bodyPr/>
        <a:lstStyle/>
        <a:p>
          <a:endParaRPr lang="tr-TR"/>
        </a:p>
      </dgm:t>
    </dgm:pt>
    <dgm:pt modelId="{21D2DE99-F5F0-417E-998C-0AFB63972BF0}">
      <dgm:prSet phldrT="[Metin]"/>
      <dgm:spPr/>
      <dgm:t>
        <a:bodyPr/>
        <a:lstStyle/>
        <a:p>
          <a:r>
            <a:rPr lang="tr-TR" dirty="0"/>
            <a:t>INTERNAL COMBUSTION ENGINE</a:t>
          </a:r>
        </a:p>
      </dgm:t>
    </dgm:pt>
    <dgm:pt modelId="{60206010-B911-4A1C-89A9-EA5DB03D04F2}" type="parTrans" cxnId="{C89B2254-84FA-4A51-8D5D-D56F16DB598C}">
      <dgm:prSet/>
      <dgm:spPr/>
      <dgm:t>
        <a:bodyPr/>
        <a:lstStyle/>
        <a:p>
          <a:endParaRPr lang="tr-TR"/>
        </a:p>
      </dgm:t>
    </dgm:pt>
    <dgm:pt modelId="{DAF59212-B7EE-4046-A821-B91E8847728B}" type="sibTrans" cxnId="{C89B2254-84FA-4A51-8D5D-D56F16DB598C}">
      <dgm:prSet/>
      <dgm:spPr/>
      <dgm:t>
        <a:bodyPr/>
        <a:lstStyle/>
        <a:p>
          <a:endParaRPr lang="tr-TR"/>
        </a:p>
      </dgm:t>
    </dgm:pt>
    <dgm:pt modelId="{0BAF4206-D963-40E3-B183-E72D8CA53A65}">
      <dgm:prSet phldrT="[Metin]"/>
      <dgm:spPr/>
      <dgm:t>
        <a:bodyPr/>
        <a:lstStyle/>
        <a:p>
          <a:r>
            <a:rPr lang="tr-TR" dirty="0"/>
            <a:t>1807</a:t>
          </a:r>
        </a:p>
      </dgm:t>
    </dgm:pt>
    <dgm:pt modelId="{645653AD-6443-4929-8B8A-9F19EF4E25DB}" type="parTrans" cxnId="{DC0E6C6B-2DA6-41F0-874A-E188D87781D4}">
      <dgm:prSet/>
      <dgm:spPr/>
      <dgm:t>
        <a:bodyPr/>
        <a:lstStyle/>
        <a:p>
          <a:endParaRPr lang="tr-TR"/>
        </a:p>
      </dgm:t>
    </dgm:pt>
    <dgm:pt modelId="{86C3BD67-1758-440D-9EB2-8825572C250C}" type="sibTrans" cxnId="{DC0E6C6B-2DA6-41F0-874A-E188D87781D4}">
      <dgm:prSet/>
      <dgm:spPr/>
      <dgm:t>
        <a:bodyPr/>
        <a:lstStyle/>
        <a:p>
          <a:endParaRPr lang="tr-TR"/>
        </a:p>
      </dgm:t>
    </dgm:pt>
    <dgm:pt modelId="{D901628F-40F4-43C3-B08D-C6209699C0C7}">
      <dgm:prSet phldrT="[Metin]"/>
      <dgm:spPr/>
      <dgm:t>
        <a:bodyPr/>
        <a:lstStyle/>
        <a:p>
          <a:r>
            <a:rPr lang="tr-TR" dirty="0"/>
            <a:t>CANNING PROCESS</a:t>
          </a:r>
        </a:p>
      </dgm:t>
    </dgm:pt>
    <dgm:pt modelId="{AEEFE5CF-07F5-4390-928B-E9E21F8E052A}" type="parTrans" cxnId="{BF7EA192-53FD-4F93-B0F2-BDFBF014FB22}">
      <dgm:prSet/>
      <dgm:spPr/>
      <dgm:t>
        <a:bodyPr/>
        <a:lstStyle/>
        <a:p>
          <a:endParaRPr lang="tr-TR"/>
        </a:p>
      </dgm:t>
    </dgm:pt>
    <dgm:pt modelId="{019A762A-6252-420A-BB92-67CAE9494A6F}" type="sibTrans" cxnId="{BF7EA192-53FD-4F93-B0F2-BDFBF014FB22}">
      <dgm:prSet/>
      <dgm:spPr/>
      <dgm:t>
        <a:bodyPr/>
        <a:lstStyle/>
        <a:p>
          <a:endParaRPr lang="tr-TR"/>
        </a:p>
      </dgm:t>
    </dgm:pt>
    <dgm:pt modelId="{1C64BBC3-0B9F-4B3C-9449-EFB6583FA149}">
      <dgm:prSet phldrT="[Metin]"/>
      <dgm:spPr/>
      <dgm:t>
        <a:bodyPr/>
        <a:lstStyle/>
        <a:p>
          <a:r>
            <a:rPr lang="tr-TR" dirty="0"/>
            <a:t>1810</a:t>
          </a:r>
        </a:p>
      </dgm:t>
    </dgm:pt>
    <dgm:pt modelId="{2A1331BE-1A3A-4750-B8A5-DD592794C21E}" type="parTrans" cxnId="{E9E7AC20-B35B-4E2A-BBD8-345771FC5B1B}">
      <dgm:prSet/>
      <dgm:spPr/>
      <dgm:t>
        <a:bodyPr/>
        <a:lstStyle/>
        <a:p>
          <a:endParaRPr lang="tr-TR"/>
        </a:p>
      </dgm:t>
    </dgm:pt>
    <dgm:pt modelId="{DD7577EC-B543-4669-BF2C-A34A47DEE419}" type="sibTrans" cxnId="{E9E7AC20-B35B-4E2A-BBD8-345771FC5B1B}">
      <dgm:prSet/>
      <dgm:spPr/>
      <dgm:t>
        <a:bodyPr/>
        <a:lstStyle/>
        <a:p>
          <a:endParaRPr lang="tr-TR"/>
        </a:p>
      </dgm:t>
    </dgm:pt>
    <dgm:pt modelId="{F3FAE38B-65A0-4DAE-AFE7-75E0A05504A3}">
      <dgm:prSet phldrT="[Metin]"/>
      <dgm:spPr/>
      <dgm:t>
        <a:bodyPr/>
        <a:lstStyle/>
        <a:p>
          <a:r>
            <a:rPr lang="tr-TR" dirty="0"/>
            <a:t>ELECTRIC TELEGRAPH</a:t>
          </a:r>
        </a:p>
      </dgm:t>
    </dgm:pt>
    <dgm:pt modelId="{A91DC7C9-19FB-4F98-837D-B6AC95879667}" type="parTrans" cxnId="{FB4D6AF1-E2E8-458A-8915-43DFE9B244EA}">
      <dgm:prSet/>
      <dgm:spPr/>
      <dgm:t>
        <a:bodyPr/>
        <a:lstStyle/>
        <a:p>
          <a:endParaRPr lang="tr-TR"/>
        </a:p>
      </dgm:t>
    </dgm:pt>
    <dgm:pt modelId="{B4DDBAA2-81C9-4F8A-9B82-4676D30AC9BE}" type="sibTrans" cxnId="{FB4D6AF1-E2E8-458A-8915-43DFE9B244EA}">
      <dgm:prSet/>
      <dgm:spPr/>
      <dgm:t>
        <a:bodyPr/>
        <a:lstStyle/>
        <a:p>
          <a:endParaRPr lang="tr-TR"/>
        </a:p>
      </dgm:t>
    </dgm:pt>
    <dgm:pt modelId="{E92D0C45-E770-4416-8A80-031473A3132A}">
      <dgm:prSet phldrT="[Metin]"/>
      <dgm:spPr/>
      <dgm:t>
        <a:bodyPr/>
        <a:lstStyle/>
        <a:p>
          <a:r>
            <a:rPr lang="tr-TR" dirty="0"/>
            <a:t>1816</a:t>
          </a:r>
        </a:p>
      </dgm:t>
    </dgm:pt>
    <dgm:pt modelId="{AB3C7416-CF70-459E-B40E-34E95E716018}" type="parTrans" cxnId="{ECB9A641-5392-4155-B2B0-4FD464A3A94A}">
      <dgm:prSet/>
      <dgm:spPr/>
      <dgm:t>
        <a:bodyPr/>
        <a:lstStyle/>
        <a:p>
          <a:endParaRPr lang="tr-TR"/>
        </a:p>
      </dgm:t>
    </dgm:pt>
    <dgm:pt modelId="{559EF17D-1212-41F4-87AC-6C90AB06EE02}" type="sibTrans" cxnId="{ECB9A641-5392-4155-B2B0-4FD464A3A94A}">
      <dgm:prSet/>
      <dgm:spPr/>
      <dgm:t>
        <a:bodyPr/>
        <a:lstStyle/>
        <a:p>
          <a:endParaRPr lang="tr-TR"/>
        </a:p>
      </dgm:t>
    </dgm:pt>
    <dgm:pt modelId="{B4E89AA0-A2BE-4647-A941-0141C782F150}">
      <dgm:prSet phldrT="[Metin]"/>
      <dgm:spPr/>
      <dgm:t>
        <a:bodyPr/>
        <a:lstStyle/>
        <a:p>
          <a:r>
            <a:rPr lang="tr-TR" dirty="0"/>
            <a:t>HELIOGRAPHY</a:t>
          </a:r>
        </a:p>
      </dgm:t>
    </dgm:pt>
    <dgm:pt modelId="{FE64A76B-5F21-4B30-A5AB-0EEE3BC33B8F}" type="parTrans" cxnId="{DEB22849-598A-4CF7-B97F-CA6402754A92}">
      <dgm:prSet/>
      <dgm:spPr/>
      <dgm:t>
        <a:bodyPr/>
        <a:lstStyle/>
        <a:p>
          <a:endParaRPr lang="tr-TR"/>
        </a:p>
      </dgm:t>
    </dgm:pt>
    <dgm:pt modelId="{7DC1AC08-281C-41F2-8E35-C3BF98DCF36A}" type="sibTrans" cxnId="{DEB22849-598A-4CF7-B97F-CA6402754A92}">
      <dgm:prSet/>
      <dgm:spPr/>
      <dgm:t>
        <a:bodyPr/>
        <a:lstStyle/>
        <a:p>
          <a:endParaRPr lang="tr-TR"/>
        </a:p>
      </dgm:t>
    </dgm:pt>
    <dgm:pt modelId="{243A47B1-28AF-4520-BD26-DA89A89CD737}">
      <dgm:prSet phldrT="[Metin]"/>
      <dgm:spPr/>
      <dgm:t>
        <a:bodyPr/>
        <a:lstStyle/>
        <a:p>
          <a:r>
            <a:rPr lang="tr-TR" dirty="0"/>
            <a:t>1822 (FIRST PHOTOGRAPH TECHNIQUE)</a:t>
          </a:r>
        </a:p>
      </dgm:t>
    </dgm:pt>
    <dgm:pt modelId="{D8FCFEBB-CCB9-4695-91F8-0F9D85335131}" type="parTrans" cxnId="{DDF5ECCF-BA52-4A5E-9097-427E5F4AADAE}">
      <dgm:prSet/>
      <dgm:spPr/>
      <dgm:t>
        <a:bodyPr/>
        <a:lstStyle/>
        <a:p>
          <a:endParaRPr lang="tr-TR"/>
        </a:p>
      </dgm:t>
    </dgm:pt>
    <dgm:pt modelId="{5096C1DB-8AD6-4E62-893D-BD77C8DF0214}" type="sibTrans" cxnId="{DDF5ECCF-BA52-4A5E-9097-427E5F4AADAE}">
      <dgm:prSet/>
      <dgm:spPr/>
      <dgm:t>
        <a:bodyPr/>
        <a:lstStyle/>
        <a:p>
          <a:endParaRPr lang="tr-TR"/>
        </a:p>
      </dgm:t>
    </dgm:pt>
    <dgm:pt modelId="{B56D9CD4-B0D1-438D-9655-702851D19A80}">
      <dgm:prSet phldrT="[Metin]"/>
      <dgm:spPr/>
      <dgm:t>
        <a:bodyPr/>
        <a:lstStyle/>
        <a:p>
          <a:r>
            <a:rPr lang="tr-TR" dirty="0"/>
            <a:t>BOLT ACTION RIFLE</a:t>
          </a:r>
        </a:p>
      </dgm:t>
    </dgm:pt>
    <dgm:pt modelId="{489A8659-C66A-493D-9E05-ACB9CA86FEB1}" type="parTrans" cxnId="{E318FEFE-E105-4662-B3DB-DCFC26617965}">
      <dgm:prSet/>
      <dgm:spPr/>
      <dgm:t>
        <a:bodyPr/>
        <a:lstStyle/>
        <a:p>
          <a:endParaRPr lang="tr-TR"/>
        </a:p>
      </dgm:t>
    </dgm:pt>
    <dgm:pt modelId="{D0963AFB-F355-42D0-BAED-83DAAE5F3A45}" type="sibTrans" cxnId="{E318FEFE-E105-4662-B3DB-DCFC26617965}">
      <dgm:prSet/>
      <dgm:spPr/>
      <dgm:t>
        <a:bodyPr/>
        <a:lstStyle/>
        <a:p>
          <a:endParaRPr lang="tr-TR"/>
        </a:p>
      </dgm:t>
    </dgm:pt>
    <dgm:pt modelId="{970A042C-B48C-4AF5-830A-E1F98BF19205}">
      <dgm:prSet phldrT="[Metin]"/>
      <dgm:spPr/>
      <dgm:t>
        <a:bodyPr/>
        <a:lstStyle/>
        <a:p>
          <a:r>
            <a:rPr lang="tr-TR" dirty="0"/>
            <a:t>1824</a:t>
          </a:r>
        </a:p>
      </dgm:t>
    </dgm:pt>
    <dgm:pt modelId="{C425E810-76C4-4802-8E55-0103C927054D}" type="parTrans" cxnId="{FC149750-B9E2-4737-8E4C-3FDCE60F7FBB}">
      <dgm:prSet/>
      <dgm:spPr/>
      <dgm:t>
        <a:bodyPr/>
        <a:lstStyle/>
        <a:p>
          <a:endParaRPr lang="tr-TR"/>
        </a:p>
      </dgm:t>
    </dgm:pt>
    <dgm:pt modelId="{8A5CD2D2-6229-44C9-8F00-1B40EF3DBF1A}" type="sibTrans" cxnId="{FC149750-B9E2-4737-8E4C-3FDCE60F7FBB}">
      <dgm:prSet/>
      <dgm:spPr/>
      <dgm:t>
        <a:bodyPr/>
        <a:lstStyle/>
        <a:p>
          <a:endParaRPr lang="tr-TR"/>
        </a:p>
      </dgm:t>
    </dgm:pt>
    <dgm:pt modelId="{CBE70EDD-86F0-4AE0-9425-B05F66E4B7AA}">
      <dgm:prSet phldrT="[Metin]"/>
      <dgm:spPr/>
      <dgm:t>
        <a:bodyPr/>
        <a:lstStyle/>
        <a:p>
          <a:r>
            <a:rPr lang="tr-TR" dirty="0"/>
            <a:t>ELECTRIC MOTOR</a:t>
          </a:r>
        </a:p>
        <a:p>
          <a:r>
            <a:rPr lang="tr-TR" dirty="0"/>
            <a:t>	1834</a:t>
          </a:r>
        </a:p>
      </dgm:t>
    </dgm:pt>
    <dgm:pt modelId="{0F70C0AB-2564-454B-8BA3-2183391A83A7}" type="parTrans" cxnId="{5C37D3BF-9F92-408A-9979-E32A3192C185}">
      <dgm:prSet/>
      <dgm:spPr/>
      <dgm:t>
        <a:bodyPr/>
        <a:lstStyle/>
        <a:p>
          <a:endParaRPr lang="tr-TR"/>
        </a:p>
      </dgm:t>
    </dgm:pt>
    <dgm:pt modelId="{BE313C35-7C27-458D-8F06-5D86E0219045}" type="sibTrans" cxnId="{5C37D3BF-9F92-408A-9979-E32A3192C185}">
      <dgm:prSet/>
      <dgm:spPr/>
      <dgm:t>
        <a:bodyPr/>
        <a:lstStyle/>
        <a:p>
          <a:endParaRPr lang="tr-TR"/>
        </a:p>
      </dgm:t>
    </dgm:pt>
    <dgm:pt modelId="{0AB8CE54-C46A-49B7-928B-284F6FA24031}">
      <dgm:prSet phldrT="[Metin]"/>
      <dgm:spPr/>
      <dgm:t>
        <a:bodyPr/>
        <a:lstStyle/>
        <a:p>
          <a:r>
            <a:rPr lang="tr-TR" dirty="0"/>
            <a:t>MORSE CODE</a:t>
          </a:r>
        </a:p>
      </dgm:t>
    </dgm:pt>
    <dgm:pt modelId="{0777FAD4-2A92-4BB1-BCE9-B45768BD0FAD}" type="parTrans" cxnId="{850A40CC-1E83-4EA9-8808-A34931676CFA}">
      <dgm:prSet/>
      <dgm:spPr/>
      <dgm:t>
        <a:bodyPr/>
        <a:lstStyle/>
        <a:p>
          <a:endParaRPr lang="tr-TR"/>
        </a:p>
      </dgm:t>
    </dgm:pt>
    <dgm:pt modelId="{B356570B-C6D7-4674-B1FD-649F7C9911E3}" type="sibTrans" cxnId="{850A40CC-1E83-4EA9-8808-A34931676CFA}">
      <dgm:prSet/>
      <dgm:spPr/>
      <dgm:t>
        <a:bodyPr/>
        <a:lstStyle/>
        <a:p>
          <a:endParaRPr lang="tr-TR"/>
        </a:p>
      </dgm:t>
    </dgm:pt>
    <dgm:pt modelId="{36AE9639-B2FC-4AB6-9CAE-6C06179EA317}">
      <dgm:prSet phldrT="[Metin]"/>
      <dgm:spPr/>
      <dgm:t>
        <a:bodyPr/>
        <a:lstStyle/>
        <a:p>
          <a:r>
            <a:rPr lang="tr-TR" dirty="0"/>
            <a:t>1837</a:t>
          </a:r>
        </a:p>
      </dgm:t>
    </dgm:pt>
    <dgm:pt modelId="{700DED61-789B-4A84-BBB8-60276A407816}" type="parTrans" cxnId="{76EE37D7-715C-4E37-83A9-A0807E43C535}">
      <dgm:prSet/>
      <dgm:spPr/>
      <dgm:t>
        <a:bodyPr/>
        <a:lstStyle/>
        <a:p>
          <a:endParaRPr lang="tr-TR"/>
        </a:p>
      </dgm:t>
    </dgm:pt>
    <dgm:pt modelId="{91E2C495-768E-4C19-8858-2D93021634DA}" type="sibTrans" cxnId="{76EE37D7-715C-4E37-83A9-A0807E43C535}">
      <dgm:prSet/>
      <dgm:spPr/>
      <dgm:t>
        <a:bodyPr/>
        <a:lstStyle/>
        <a:p>
          <a:endParaRPr lang="tr-TR"/>
        </a:p>
      </dgm:t>
    </dgm:pt>
    <dgm:pt modelId="{B474D7CD-7A1D-4EC5-B4BB-17014DA9DF8F}">
      <dgm:prSet phldrT="[Metin]"/>
      <dgm:spPr/>
      <dgm:t>
        <a:bodyPr/>
        <a:lstStyle/>
        <a:p>
          <a:r>
            <a:rPr lang="tr-TR" dirty="0"/>
            <a:t>FERTILIZER</a:t>
          </a:r>
        </a:p>
        <a:p>
          <a:r>
            <a:rPr lang="tr-TR" dirty="0"/>
            <a:t>	1842</a:t>
          </a:r>
        </a:p>
      </dgm:t>
    </dgm:pt>
    <dgm:pt modelId="{59D5C997-7CC3-4668-8C62-423E175F55C2}" type="parTrans" cxnId="{1A13A230-E635-4256-B6E0-BB1910185ABA}">
      <dgm:prSet/>
      <dgm:spPr/>
      <dgm:t>
        <a:bodyPr/>
        <a:lstStyle/>
        <a:p>
          <a:endParaRPr lang="tr-TR"/>
        </a:p>
      </dgm:t>
    </dgm:pt>
    <dgm:pt modelId="{06EA5CF8-5E0B-4C22-AD80-88520D18F49A}" type="sibTrans" cxnId="{1A13A230-E635-4256-B6E0-BB1910185ABA}">
      <dgm:prSet/>
      <dgm:spPr/>
      <dgm:t>
        <a:bodyPr/>
        <a:lstStyle/>
        <a:p>
          <a:endParaRPr lang="tr-TR"/>
        </a:p>
      </dgm:t>
    </dgm:pt>
    <dgm:pt modelId="{0B53A09A-7A21-4E7B-AF53-34FD67287B4B}">
      <dgm:prSet phldrT="[Metin]"/>
      <dgm:spPr/>
      <dgm:t>
        <a:bodyPr/>
        <a:lstStyle/>
        <a:p>
          <a:r>
            <a:rPr lang="tr-TR" dirty="0"/>
            <a:t>PORTLAND CEMENT</a:t>
          </a:r>
        </a:p>
      </dgm:t>
    </dgm:pt>
    <dgm:pt modelId="{0A291BD5-1E45-4F96-953D-4AAFC42E5461}" type="parTrans" cxnId="{8F6BB021-543E-4135-8D33-4901E85ED530}">
      <dgm:prSet/>
      <dgm:spPr/>
      <dgm:t>
        <a:bodyPr/>
        <a:lstStyle/>
        <a:p>
          <a:endParaRPr lang="tr-TR"/>
        </a:p>
      </dgm:t>
    </dgm:pt>
    <dgm:pt modelId="{B90C431E-5F87-4042-9863-677122F9967B}" type="sibTrans" cxnId="{8F6BB021-543E-4135-8D33-4901E85ED530}">
      <dgm:prSet/>
      <dgm:spPr/>
      <dgm:t>
        <a:bodyPr/>
        <a:lstStyle/>
        <a:p>
          <a:endParaRPr lang="tr-TR"/>
        </a:p>
      </dgm:t>
    </dgm:pt>
    <dgm:pt modelId="{D3D33C89-CF98-4964-82CE-13A3DE43FE61}">
      <dgm:prSet phldrT="[Metin]"/>
      <dgm:spPr/>
      <dgm:t>
        <a:bodyPr/>
        <a:lstStyle/>
        <a:p>
          <a:r>
            <a:rPr lang="tr-TR" dirty="0"/>
            <a:t>1845</a:t>
          </a:r>
        </a:p>
      </dgm:t>
    </dgm:pt>
    <dgm:pt modelId="{8A9ECE67-DDB3-49C9-A3B2-CA36E2C2E530}" type="parTrans" cxnId="{7E10A43C-2022-4E88-B4C8-4269E4EECD03}">
      <dgm:prSet/>
      <dgm:spPr/>
      <dgm:t>
        <a:bodyPr/>
        <a:lstStyle/>
        <a:p>
          <a:endParaRPr lang="tr-TR"/>
        </a:p>
      </dgm:t>
    </dgm:pt>
    <dgm:pt modelId="{964A8E32-958E-414C-A60E-4B53175F5014}" type="sibTrans" cxnId="{7E10A43C-2022-4E88-B4C8-4269E4EECD03}">
      <dgm:prSet/>
      <dgm:spPr/>
      <dgm:t>
        <a:bodyPr/>
        <a:lstStyle/>
        <a:p>
          <a:endParaRPr lang="tr-TR"/>
        </a:p>
      </dgm:t>
    </dgm:pt>
    <dgm:pt modelId="{825F3E57-C739-4AE3-96FE-369112ABA5E9}">
      <dgm:prSet phldrT="[Metin]"/>
      <dgm:spPr/>
      <dgm:t>
        <a:bodyPr/>
        <a:lstStyle/>
        <a:p>
          <a:r>
            <a:rPr lang="tr-TR" dirty="0"/>
            <a:t>REPEATING RIFLE</a:t>
          </a:r>
        </a:p>
      </dgm:t>
    </dgm:pt>
    <dgm:pt modelId="{63BA0F43-2FFE-4E72-BB27-9EE3633ECE51}" type="parTrans" cxnId="{A43493A0-1E1E-4664-B505-8FC5E9DA0EDA}">
      <dgm:prSet/>
      <dgm:spPr/>
      <dgm:t>
        <a:bodyPr/>
        <a:lstStyle/>
        <a:p>
          <a:endParaRPr lang="tr-TR"/>
        </a:p>
      </dgm:t>
    </dgm:pt>
    <dgm:pt modelId="{F87FFFB5-D76B-470D-8F23-26F755BBE359}" type="sibTrans" cxnId="{A43493A0-1E1E-4664-B505-8FC5E9DA0EDA}">
      <dgm:prSet/>
      <dgm:spPr/>
      <dgm:t>
        <a:bodyPr/>
        <a:lstStyle/>
        <a:p>
          <a:endParaRPr lang="tr-TR"/>
        </a:p>
      </dgm:t>
    </dgm:pt>
    <dgm:pt modelId="{939DD704-D295-4A24-A6DF-607B5D1585D6}">
      <dgm:prSet phldrT="[Metin]"/>
      <dgm:spPr/>
      <dgm:t>
        <a:bodyPr/>
        <a:lstStyle/>
        <a:p>
          <a:r>
            <a:rPr lang="tr-TR" dirty="0"/>
            <a:t>1849</a:t>
          </a:r>
        </a:p>
      </dgm:t>
    </dgm:pt>
    <dgm:pt modelId="{0A0190B1-5859-4F82-B07E-899CDB964CF1}" type="parTrans" cxnId="{F20E5111-34C3-4A98-A2D3-38F26A4C424A}">
      <dgm:prSet/>
      <dgm:spPr/>
      <dgm:t>
        <a:bodyPr/>
        <a:lstStyle/>
        <a:p>
          <a:endParaRPr lang="tr-TR"/>
        </a:p>
      </dgm:t>
    </dgm:pt>
    <dgm:pt modelId="{FF2F8E67-7316-4973-B78B-9340308E352F}" type="sibTrans" cxnId="{F20E5111-34C3-4A98-A2D3-38F26A4C424A}">
      <dgm:prSet/>
      <dgm:spPr/>
      <dgm:t>
        <a:bodyPr/>
        <a:lstStyle/>
        <a:p>
          <a:endParaRPr lang="tr-TR"/>
        </a:p>
      </dgm:t>
    </dgm:pt>
    <dgm:pt modelId="{06C6679C-7AA7-4999-B757-8206008FF33C}">
      <dgm:prSet phldrT="[Metin]"/>
      <dgm:spPr/>
      <dgm:t>
        <a:bodyPr/>
        <a:lstStyle/>
        <a:p>
          <a:r>
            <a:rPr lang="tr-TR" dirty="0"/>
            <a:t>ELEVATOR</a:t>
          </a:r>
        </a:p>
      </dgm:t>
    </dgm:pt>
    <dgm:pt modelId="{2246E9ED-3CC7-4E58-93F5-9157A876194F}" type="parTrans" cxnId="{AA30F3F1-61C3-48A0-845F-1730078F6144}">
      <dgm:prSet/>
      <dgm:spPr/>
      <dgm:t>
        <a:bodyPr/>
        <a:lstStyle/>
        <a:p>
          <a:endParaRPr lang="tr-TR"/>
        </a:p>
      </dgm:t>
    </dgm:pt>
    <dgm:pt modelId="{F9F8D333-898A-47AF-B131-BC82B2B38C25}" type="sibTrans" cxnId="{AA30F3F1-61C3-48A0-845F-1730078F6144}">
      <dgm:prSet/>
      <dgm:spPr/>
      <dgm:t>
        <a:bodyPr/>
        <a:lstStyle/>
        <a:p>
          <a:endParaRPr lang="tr-TR"/>
        </a:p>
      </dgm:t>
    </dgm:pt>
    <dgm:pt modelId="{91892612-1B2D-40E4-B903-5C6F229F5F4E}">
      <dgm:prSet phldrT="[Metin]"/>
      <dgm:spPr/>
      <dgm:t>
        <a:bodyPr/>
        <a:lstStyle/>
        <a:p>
          <a:r>
            <a:rPr lang="tr-TR" dirty="0"/>
            <a:t>1852</a:t>
          </a:r>
        </a:p>
      </dgm:t>
    </dgm:pt>
    <dgm:pt modelId="{C1E6AECE-55C5-4253-80A2-10790B5AB167}" type="parTrans" cxnId="{D63BC2AC-37A0-490F-899C-1EC443072001}">
      <dgm:prSet/>
      <dgm:spPr/>
      <dgm:t>
        <a:bodyPr/>
        <a:lstStyle/>
        <a:p>
          <a:endParaRPr lang="tr-TR"/>
        </a:p>
      </dgm:t>
    </dgm:pt>
    <dgm:pt modelId="{AE8D06EB-2FF9-41D7-9AF0-0C84FF582AEE}" type="sibTrans" cxnId="{D63BC2AC-37A0-490F-899C-1EC443072001}">
      <dgm:prSet/>
      <dgm:spPr/>
      <dgm:t>
        <a:bodyPr/>
        <a:lstStyle/>
        <a:p>
          <a:endParaRPr lang="tr-TR"/>
        </a:p>
      </dgm:t>
    </dgm:pt>
    <dgm:pt modelId="{22E8F313-FF23-4534-8EB7-09B77B2F0D61}">
      <dgm:prSet phldrT="[Metin]"/>
      <dgm:spPr/>
      <dgm:t>
        <a:bodyPr/>
        <a:lstStyle/>
        <a:p>
          <a:r>
            <a:rPr lang="tr-TR" dirty="0"/>
            <a:t>COLOR PHOTOGRAPHY</a:t>
          </a:r>
        </a:p>
      </dgm:t>
    </dgm:pt>
    <dgm:pt modelId="{3FB9FBB1-FBBE-4C2A-B3B3-67CD69252BB2}" type="parTrans" cxnId="{07A86A92-4EFA-41A3-9186-E144748BD80E}">
      <dgm:prSet/>
      <dgm:spPr/>
      <dgm:t>
        <a:bodyPr/>
        <a:lstStyle/>
        <a:p>
          <a:endParaRPr lang="tr-TR"/>
        </a:p>
      </dgm:t>
    </dgm:pt>
    <dgm:pt modelId="{30D36187-5430-47B1-ABEB-E9DFC7D05DD0}" type="sibTrans" cxnId="{07A86A92-4EFA-41A3-9186-E144748BD80E}">
      <dgm:prSet/>
      <dgm:spPr/>
      <dgm:t>
        <a:bodyPr/>
        <a:lstStyle/>
        <a:p>
          <a:endParaRPr lang="tr-TR"/>
        </a:p>
      </dgm:t>
    </dgm:pt>
    <dgm:pt modelId="{558B5269-13FA-4B55-AEF2-0B5C59D6FB7E}">
      <dgm:prSet phldrT="[Metin]"/>
      <dgm:spPr/>
      <dgm:t>
        <a:bodyPr/>
        <a:lstStyle/>
        <a:p>
          <a:r>
            <a:rPr lang="tr-TR" dirty="0"/>
            <a:t>1855</a:t>
          </a:r>
        </a:p>
      </dgm:t>
    </dgm:pt>
    <dgm:pt modelId="{D4DAC46A-ECA9-4654-911E-1F1A25FE2F0E}" type="parTrans" cxnId="{31367E86-4A13-4F3B-B510-696DCFE26329}">
      <dgm:prSet/>
      <dgm:spPr/>
      <dgm:t>
        <a:bodyPr/>
        <a:lstStyle/>
        <a:p>
          <a:endParaRPr lang="tr-TR"/>
        </a:p>
      </dgm:t>
    </dgm:pt>
    <dgm:pt modelId="{EFDDA73C-D92F-4C6A-B88E-94B1EBBAA4C3}" type="sibTrans" cxnId="{31367E86-4A13-4F3B-B510-696DCFE26329}">
      <dgm:prSet/>
      <dgm:spPr/>
      <dgm:t>
        <a:bodyPr/>
        <a:lstStyle/>
        <a:p>
          <a:endParaRPr lang="tr-TR"/>
        </a:p>
      </dgm:t>
    </dgm:pt>
    <dgm:pt modelId="{D25FA356-22BA-421C-96BA-C56FA3ACFEA7}">
      <dgm:prSet phldrT="[Metin]"/>
      <dgm:spPr/>
      <dgm:t>
        <a:bodyPr/>
        <a:lstStyle/>
        <a:p>
          <a:r>
            <a:rPr lang="tr-TR" dirty="0"/>
            <a:t>RECHARGABLE BATTERY</a:t>
          </a:r>
        </a:p>
      </dgm:t>
    </dgm:pt>
    <dgm:pt modelId="{480C09D7-37BC-45FF-906B-AE1631686C3A}" type="parTrans" cxnId="{B9FB8CF7-6DD9-4DCC-B40C-B13588EAE7DD}">
      <dgm:prSet/>
      <dgm:spPr/>
      <dgm:t>
        <a:bodyPr/>
        <a:lstStyle/>
        <a:p>
          <a:endParaRPr lang="tr-TR"/>
        </a:p>
      </dgm:t>
    </dgm:pt>
    <dgm:pt modelId="{FCD5635B-AAD8-4028-B4A9-313949CDD0C6}" type="sibTrans" cxnId="{B9FB8CF7-6DD9-4DCC-B40C-B13588EAE7DD}">
      <dgm:prSet/>
      <dgm:spPr/>
      <dgm:t>
        <a:bodyPr/>
        <a:lstStyle/>
        <a:p>
          <a:endParaRPr lang="tr-TR"/>
        </a:p>
      </dgm:t>
    </dgm:pt>
    <dgm:pt modelId="{83D29258-7B91-47DD-A53D-F7B38A0CF655}">
      <dgm:prSet phldrT="[Metin]"/>
      <dgm:spPr/>
      <dgm:t>
        <a:bodyPr/>
        <a:lstStyle/>
        <a:p>
          <a:r>
            <a:rPr lang="tr-TR" dirty="0"/>
            <a:t>1859</a:t>
          </a:r>
        </a:p>
      </dgm:t>
    </dgm:pt>
    <dgm:pt modelId="{C174FA51-D6B4-4A94-BD80-79260F82A2EA}" type="parTrans" cxnId="{35564618-29A8-4103-A9EE-1806EB8E36BA}">
      <dgm:prSet/>
      <dgm:spPr/>
      <dgm:t>
        <a:bodyPr/>
        <a:lstStyle/>
        <a:p>
          <a:endParaRPr lang="tr-TR"/>
        </a:p>
      </dgm:t>
    </dgm:pt>
    <dgm:pt modelId="{A5112B9C-6045-45CB-B272-1DD0C5FF2307}" type="sibTrans" cxnId="{35564618-29A8-4103-A9EE-1806EB8E36BA}">
      <dgm:prSet/>
      <dgm:spPr/>
      <dgm:t>
        <a:bodyPr/>
        <a:lstStyle/>
        <a:p>
          <a:endParaRPr lang="tr-TR"/>
        </a:p>
      </dgm:t>
    </dgm:pt>
    <dgm:pt modelId="{94765F03-9649-4D74-9D2D-B563988A2B06}">
      <dgm:prSet phldrT="[Metin]"/>
      <dgm:spPr/>
      <dgm:t>
        <a:bodyPr/>
        <a:lstStyle/>
        <a:p>
          <a:r>
            <a:rPr lang="tr-TR" dirty="0"/>
            <a:t>CARBON FIBER</a:t>
          </a:r>
        </a:p>
      </dgm:t>
    </dgm:pt>
    <dgm:pt modelId="{44DE44E7-2B9A-4421-A6FE-C70B05EB9C2F}" type="parTrans" cxnId="{9850D57E-AD08-4187-816A-F0BA36F7AC1F}">
      <dgm:prSet/>
      <dgm:spPr/>
      <dgm:t>
        <a:bodyPr/>
        <a:lstStyle/>
        <a:p>
          <a:endParaRPr lang="tr-TR"/>
        </a:p>
      </dgm:t>
    </dgm:pt>
    <dgm:pt modelId="{2D6D43D8-F987-4EC6-B2EB-71AB23F1EE34}" type="sibTrans" cxnId="{9850D57E-AD08-4187-816A-F0BA36F7AC1F}">
      <dgm:prSet/>
      <dgm:spPr/>
      <dgm:t>
        <a:bodyPr/>
        <a:lstStyle/>
        <a:p>
          <a:endParaRPr lang="tr-TR"/>
        </a:p>
      </dgm:t>
    </dgm:pt>
    <dgm:pt modelId="{8339205F-D315-488D-B0FD-C618C33E7095}">
      <dgm:prSet phldrT="[Metin]"/>
      <dgm:spPr/>
      <dgm:t>
        <a:bodyPr/>
        <a:lstStyle/>
        <a:p>
          <a:r>
            <a:rPr lang="tr-TR" dirty="0"/>
            <a:t>1860</a:t>
          </a:r>
        </a:p>
      </dgm:t>
    </dgm:pt>
    <dgm:pt modelId="{10093D53-870F-4248-A9F8-1378BAA13999}" type="parTrans" cxnId="{A5F57B3E-CD15-40C2-AB55-0D883943D3EF}">
      <dgm:prSet/>
      <dgm:spPr/>
      <dgm:t>
        <a:bodyPr/>
        <a:lstStyle/>
        <a:p>
          <a:endParaRPr lang="tr-TR"/>
        </a:p>
      </dgm:t>
    </dgm:pt>
    <dgm:pt modelId="{08444CE2-AC8A-41F7-958E-36CD11D6DD51}" type="sibTrans" cxnId="{A5F57B3E-CD15-40C2-AB55-0D883943D3EF}">
      <dgm:prSet/>
      <dgm:spPr/>
      <dgm:t>
        <a:bodyPr/>
        <a:lstStyle/>
        <a:p>
          <a:endParaRPr lang="tr-TR"/>
        </a:p>
      </dgm:t>
    </dgm:pt>
    <dgm:pt modelId="{3E2D6349-384B-4606-A083-E743DA464AE7}">
      <dgm:prSet phldrT="[Metin]"/>
      <dgm:spPr/>
      <dgm:t>
        <a:bodyPr/>
        <a:lstStyle/>
        <a:p>
          <a:r>
            <a:rPr lang="tr-TR" dirty="0"/>
            <a:t>PASTEURIZATION</a:t>
          </a:r>
        </a:p>
      </dgm:t>
    </dgm:pt>
    <dgm:pt modelId="{CB7E48CB-1A53-4CDB-B6B1-D50B28951884}" type="parTrans" cxnId="{15DF6B6A-3C64-446B-AEA1-94D41C956169}">
      <dgm:prSet/>
      <dgm:spPr/>
      <dgm:t>
        <a:bodyPr/>
        <a:lstStyle/>
        <a:p>
          <a:endParaRPr lang="tr-TR"/>
        </a:p>
      </dgm:t>
    </dgm:pt>
    <dgm:pt modelId="{FDAC80FD-771D-41B9-B77C-F6BF87E07ED1}" type="sibTrans" cxnId="{15DF6B6A-3C64-446B-AEA1-94D41C956169}">
      <dgm:prSet/>
      <dgm:spPr/>
      <dgm:t>
        <a:bodyPr/>
        <a:lstStyle/>
        <a:p>
          <a:endParaRPr lang="tr-TR"/>
        </a:p>
      </dgm:t>
    </dgm:pt>
    <dgm:pt modelId="{3A718292-F535-4990-A754-826EB97533FF}">
      <dgm:prSet phldrT="[Metin]"/>
      <dgm:spPr/>
      <dgm:t>
        <a:bodyPr/>
        <a:lstStyle/>
        <a:p>
          <a:r>
            <a:rPr lang="tr-TR" dirty="0"/>
            <a:t>1864</a:t>
          </a:r>
        </a:p>
      </dgm:t>
    </dgm:pt>
    <dgm:pt modelId="{EBD1EEE9-B4BB-4CB0-8DDA-1DD7D674663C}" type="parTrans" cxnId="{7EAEEB08-C9AD-4EA1-AAB0-07F538B681EB}">
      <dgm:prSet/>
      <dgm:spPr/>
      <dgm:t>
        <a:bodyPr/>
        <a:lstStyle/>
        <a:p>
          <a:endParaRPr lang="tr-TR"/>
        </a:p>
      </dgm:t>
    </dgm:pt>
    <dgm:pt modelId="{8CB08537-81AF-430E-86DE-34E93D6E2863}" type="sibTrans" cxnId="{7EAEEB08-C9AD-4EA1-AAB0-07F538B681EB}">
      <dgm:prSet/>
      <dgm:spPr/>
      <dgm:t>
        <a:bodyPr/>
        <a:lstStyle/>
        <a:p>
          <a:endParaRPr lang="tr-TR"/>
        </a:p>
      </dgm:t>
    </dgm:pt>
    <dgm:pt modelId="{9156DD1C-D3F5-4FA8-957E-BE5897130D9D}">
      <dgm:prSet phldrT="[Metin]"/>
      <dgm:spPr/>
      <dgm:t>
        <a:bodyPr/>
        <a:lstStyle/>
        <a:p>
          <a:r>
            <a:rPr lang="tr-TR" dirty="0"/>
            <a:t>STEEL MAKING</a:t>
          </a:r>
        </a:p>
      </dgm:t>
    </dgm:pt>
    <dgm:pt modelId="{37AA5DFD-8144-434D-AC55-95B6EC1FEAD4}" type="parTrans" cxnId="{BA8C8C94-A20B-4D9E-AC54-B4A7EE8188F8}">
      <dgm:prSet/>
      <dgm:spPr/>
      <dgm:t>
        <a:bodyPr/>
        <a:lstStyle/>
        <a:p>
          <a:endParaRPr lang="tr-TR"/>
        </a:p>
      </dgm:t>
    </dgm:pt>
    <dgm:pt modelId="{3E90C923-0CE6-4482-9863-13BF7E8EAFB1}" type="sibTrans" cxnId="{BA8C8C94-A20B-4D9E-AC54-B4A7EE8188F8}">
      <dgm:prSet/>
      <dgm:spPr/>
      <dgm:t>
        <a:bodyPr/>
        <a:lstStyle/>
        <a:p>
          <a:endParaRPr lang="tr-TR"/>
        </a:p>
      </dgm:t>
    </dgm:pt>
    <dgm:pt modelId="{2550A711-A6C5-469C-8506-EC1B9420A85C}">
      <dgm:prSet phldrT="[Metin]"/>
      <dgm:spPr/>
      <dgm:t>
        <a:bodyPr/>
        <a:lstStyle/>
        <a:p>
          <a:r>
            <a:rPr lang="tr-TR" dirty="0"/>
            <a:t>1865</a:t>
          </a:r>
        </a:p>
      </dgm:t>
    </dgm:pt>
    <dgm:pt modelId="{AA4882B8-1E31-448E-9DFB-27F56EC3B20D}" type="parTrans" cxnId="{0F458F8E-76AE-45C1-A943-56DDF5676AAC}">
      <dgm:prSet/>
      <dgm:spPr/>
      <dgm:t>
        <a:bodyPr/>
        <a:lstStyle/>
        <a:p>
          <a:endParaRPr lang="tr-TR"/>
        </a:p>
      </dgm:t>
    </dgm:pt>
    <dgm:pt modelId="{4380D1A8-F4C7-440F-A382-852728928311}" type="sibTrans" cxnId="{0F458F8E-76AE-45C1-A943-56DDF5676AAC}">
      <dgm:prSet/>
      <dgm:spPr/>
      <dgm:t>
        <a:bodyPr/>
        <a:lstStyle/>
        <a:p>
          <a:endParaRPr lang="tr-TR"/>
        </a:p>
      </dgm:t>
    </dgm:pt>
    <dgm:pt modelId="{CD9BF730-69EF-4314-8C30-632DD6C51C0D}">
      <dgm:prSet phldrT="[Metin]"/>
      <dgm:spPr/>
      <dgm:t>
        <a:bodyPr/>
        <a:lstStyle/>
        <a:p>
          <a:r>
            <a:rPr lang="tr-TR" dirty="0"/>
            <a:t>DYNAMITE</a:t>
          </a:r>
        </a:p>
      </dgm:t>
    </dgm:pt>
    <dgm:pt modelId="{A962332A-1D9C-49E5-9323-D688392E6694}" type="parTrans" cxnId="{F4B8841B-6C8F-43D5-B559-2DAADE0CC736}">
      <dgm:prSet/>
      <dgm:spPr/>
      <dgm:t>
        <a:bodyPr/>
        <a:lstStyle/>
        <a:p>
          <a:endParaRPr lang="tr-TR"/>
        </a:p>
      </dgm:t>
    </dgm:pt>
    <dgm:pt modelId="{17047487-3E34-482D-BB43-6F1F3AB84B80}" type="sibTrans" cxnId="{F4B8841B-6C8F-43D5-B559-2DAADE0CC736}">
      <dgm:prSet/>
      <dgm:spPr/>
      <dgm:t>
        <a:bodyPr/>
        <a:lstStyle/>
        <a:p>
          <a:endParaRPr lang="tr-TR"/>
        </a:p>
      </dgm:t>
    </dgm:pt>
    <dgm:pt modelId="{4C35CD95-452D-412D-80F9-91BE7ECC5B4C}">
      <dgm:prSet phldrT="[Metin]"/>
      <dgm:spPr/>
      <dgm:t>
        <a:bodyPr/>
        <a:lstStyle/>
        <a:p>
          <a:r>
            <a:rPr lang="tr-TR" dirty="0"/>
            <a:t>1867</a:t>
          </a:r>
        </a:p>
      </dgm:t>
    </dgm:pt>
    <dgm:pt modelId="{222559A0-F974-4D57-8010-22EAE17A6AD7}" type="parTrans" cxnId="{937431AC-3864-4A23-AAEA-DAD5101306FA}">
      <dgm:prSet/>
      <dgm:spPr/>
      <dgm:t>
        <a:bodyPr/>
        <a:lstStyle/>
        <a:p>
          <a:endParaRPr lang="tr-TR"/>
        </a:p>
      </dgm:t>
    </dgm:pt>
    <dgm:pt modelId="{A62841F9-FDCF-410D-A09B-B022DD9B7ED0}" type="sibTrans" cxnId="{937431AC-3864-4A23-AAEA-DAD5101306FA}">
      <dgm:prSet/>
      <dgm:spPr/>
      <dgm:t>
        <a:bodyPr/>
        <a:lstStyle/>
        <a:p>
          <a:endParaRPr lang="tr-TR"/>
        </a:p>
      </dgm:t>
    </dgm:pt>
    <dgm:pt modelId="{FBAEF472-97CD-4344-BC28-85AF63E063FF}">
      <dgm:prSet phldrT="[Metin]"/>
      <dgm:spPr/>
      <dgm:t>
        <a:bodyPr/>
        <a:lstStyle/>
        <a:p>
          <a:r>
            <a:rPr lang="tr-TR" dirty="0"/>
            <a:t>STAINLESS STEEL</a:t>
          </a:r>
        </a:p>
      </dgm:t>
    </dgm:pt>
    <dgm:pt modelId="{23258A22-6417-4C67-A5AE-5D3BD0D8CB21}" type="parTrans" cxnId="{E34632B2-D0F2-442B-95B5-2D4D43B9C711}">
      <dgm:prSet/>
      <dgm:spPr/>
      <dgm:t>
        <a:bodyPr/>
        <a:lstStyle/>
        <a:p>
          <a:endParaRPr lang="tr-TR"/>
        </a:p>
      </dgm:t>
    </dgm:pt>
    <dgm:pt modelId="{6F037000-EDF7-40EA-9334-638EB20CB76B}" type="sibTrans" cxnId="{E34632B2-D0F2-442B-95B5-2D4D43B9C711}">
      <dgm:prSet/>
      <dgm:spPr/>
      <dgm:t>
        <a:bodyPr/>
        <a:lstStyle/>
        <a:p>
          <a:endParaRPr lang="tr-TR"/>
        </a:p>
      </dgm:t>
    </dgm:pt>
    <dgm:pt modelId="{4FEC3AE3-BD3A-4E91-B10D-CA3F72DCC876}">
      <dgm:prSet phldrT="[Metin]"/>
      <dgm:spPr/>
      <dgm:t>
        <a:bodyPr/>
        <a:lstStyle/>
        <a:p>
          <a:r>
            <a:rPr lang="tr-TR" dirty="0"/>
            <a:t>1872</a:t>
          </a:r>
        </a:p>
      </dgm:t>
    </dgm:pt>
    <dgm:pt modelId="{5ECCB826-DFC7-40B8-84EB-62F103DC066B}" type="parTrans" cxnId="{523CBCDC-0B87-409C-8674-3712C227636D}">
      <dgm:prSet/>
      <dgm:spPr/>
      <dgm:t>
        <a:bodyPr/>
        <a:lstStyle/>
        <a:p>
          <a:endParaRPr lang="tr-TR"/>
        </a:p>
      </dgm:t>
    </dgm:pt>
    <dgm:pt modelId="{E9517969-74A5-4A04-9C22-2AA947C85015}" type="sibTrans" cxnId="{523CBCDC-0B87-409C-8674-3712C227636D}">
      <dgm:prSet/>
      <dgm:spPr/>
      <dgm:t>
        <a:bodyPr/>
        <a:lstStyle/>
        <a:p>
          <a:endParaRPr lang="tr-TR"/>
        </a:p>
      </dgm:t>
    </dgm:pt>
    <dgm:pt modelId="{A5E3EB66-86BF-4DE2-9E66-CF35F9A19953}">
      <dgm:prSet phldrT="[Metin]"/>
      <dgm:spPr/>
      <dgm:t>
        <a:bodyPr/>
        <a:lstStyle/>
        <a:p>
          <a:r>
            <a:rPr lang="tr-TR" dirty="0"/>
            <a:t>ROTARY KILIN</a:t>
          </a:r>
        </a:p>
      </dgm:t>
    </dgm:pt>
    <dgm:pt modelId="{7DB36F11-8FFC-4A47-9C4B-1EC4DF757556}" type="parTrans" cxnId="{9A80C5CD-7C04-4BE4-A983-DB07E138E259}">
      <dgm:prSet/>
      <dgm:spPr/>
      <dgm:t>
        <a:bodyPr/>
        <a:lstStyle/>
        <a:p>
          <a:endParaRPr lang="tr-TR"/>
        </a:p>
      </dgm:t>
    </dgm:pt>
    <dgm:pt modelId="{819D369D-F9A0-4A15-8E70-10547AE2C781}" type="sibTrans" cxnId="{9A80C5CD-7C04-4BE4-A983-DB07E138E259}">
      <dgm:prSet/>
      <dgm:spPr/>
      <dgm:t>
        <a:bodyPr/>
        <a:lstStyle/>
        <a:p>
          <a:endParaRPr lang="tr-TR"/>
        </a:p>
      </dgm:t>
    </dgm:pt>
    <dgm:pt modelId="{60C87C38-B9B3-4425-954A-439F4F078563}">
      <dgm:prSet phldrT="[Metin]"/>
      <dgm:spPr/>
      <dgm:t>
        <a:bodyPr/>
        <a:lstStyle/>
        <a:p>
          <a:r>
            <a:rPr lang="tr-TR" dirty="0"/>
            <a:t>1873</a:t>
          </a:r>
        </a:p>
      </dgm:t>
    </dgm:pt>
    <dgm:pt modelId="{395F7290-FA62-48A4-9FF0-61C8EAE5BA4B}" type="parTrans" cxnId="{5BF38208-0D94-4F9E-A5BE-31E7390E95B1}">
      <dgm:prSet/>
      <dgm:spPr/>
      <dgm:t>
        <a:bodyPr/>
        <a:lstStyle/>
        <a:p>
          <a:endParaRPr lang="tr-TR"/>
        </a:p>
      </dgm:t>
    </dgm:pt>
    <dgm:pt modelId="{5D3EFA5E-F4F8-45D1-9160-E8AA3A54A9B9}" type="sibTrans" cxnId="{5BF38208-0D94-4F9E-A5BE-31E7390E95B1}">
      <dgm:prSet/>
      <dgm:spPr/>
      <dgm:t>
        <a:bodyPr/>
        <a:lstStyle/>
        <a:p>
          <a:endParaRPr lang="tr-TR"/>
        </a:p>
      </dgm:t>
    </dgm:pt>
    <dgm:pt modelId="{C3C8C959-2789-49E0-9C8F-FAE4D6314489}">
      <dgm:prSet phldrT="[Metin]"/>
      <dgm:spPr/>
      <dgm:t>
        <a:bodyPr/>
        <a:lstStyle/>
        <a:p>
          <a:r>
            <a:rPr lang="tr-TR" dirty="0"/>
            <a:t>TELEPHONE</a:t>
          </a:r>
        </a:p>
      </dgm:t>
    </dgm:pt>
    <dgm:pt modelId="{382D80F1-6185-46FB-B59E-1F6AE40E6CE5}" type="parTrans" cxnId="{55AE6835-5F70-4225-8252-8FCCF37353FE}">
      <dgm:prSet/>
      <dgm:spPr/>
      <dgm:t>
        <a:bodyPr/>
        <a:lstStyle/>
        <a:p>
          <a:endParaRPr lang="tr-TR"/>
        </a:p>
      </dgm:t>
    </dgm:pt>
    <dgm:pt modelId="{3DC7359A-B345-4004-BBB3-E7A15A7F9384}" type="sibTrans" cxnId="{55AE6835-5F70-4225-8252-8FCCF37353FE}">
      <dgm:prSet/>
      <dgm:spPr/>
      <dgm:t>
        <a:bodyPr/>
        <a:lstStyle/>
        <a:p>
          <a:endParaRPr lang="tr-TR"/>
        </a:p>
      </dgm:t>
    </dgm:pt>
    <dgm:pt modelId="{30AEB65F-269A-4C36-9393-B91E3C5004F0}">
      <dgm:prSet phldrT="[Metin]"/>
      <dgm:spPr/>
      <dgm:t>
        <a:bodyPr/>
        <a:lstStyle/>
        <a:p>
          <a:r>
            <a:rPr lang="tr-TR" dirty="0"/>
            <a:t>1876</a:t>
          </a:r>
        </a:p>
      </dgm:t>
    </dgm:pt>
    <dgm:pt modelId="{EED4E61E-207B-4A14-9F58-5A0CFDF96A30}" type="parTrans" cxnId="{5783AC9A-4371-43B2-A01B-28E1EAF0F591}">
      <dgm:prSet/>
      <dgm:spPr/>
      <dgm:t>
        <a:bodyPr/>
        <a:lstStyle/>
        <a:p>
          <a:endParaRPr lang="tr-TR"/>
        </a:p>
      </dgm:t>
    </dgm:pt>
    <dgm:pt modelId="{E5BC365F-F306-46FD-A957-CDC73616ED8B}" type="sibTrans" cxnId="{5783AC9A-4371-43B2-A01B-28E1EAF0F591}">
      <dgm:prSet/>
      <dgm:spPr/>
      <dgm:t>
        <a:bodyPr/>
        <a:lstStyle/>
        <a:p>
          <a:endParaRPr lang="tr-TR"/>
        </a:p>
      </dgm:t>
    </dgm:pt>
    <dgm:pt modelId="{7B955EA5-E6F9-44D6-9BF6-FBB876732350}">
      <dgm:prSet phldrT="[Metin]"/>
      <dgm:spPr/>
      <dgm:t>
        <a:bodyPr/>
        <a:lstStyle/>
        <a:p>
          <a:r>
            <a:rPr lang="tr-TR" dirty="0"/>
            <a:t>LIGHT BULB</a:t>
          </a:r>
        </a:p>
        <a:p>
          <a:r>
            <a:rPr lang="tr-TR" dirty="0"/>
            <a:t>	1878</a:t>
          </a:r>
        </a:p>
      </dgm:t>
    </dgm:pt>
    <dgm:pt modelId="{C1AB10CE-D372-4B61-AC27-B6EE4B35CD43}" type="parTrans" cxnId="{8EB3206D-5DFD-44D2-89AA-7DF7A283F64F}">
      <dgm:prSet/>
      <dgm:spPr/>
      <dgm:t>
        <a:bodyPr/>
        <a:lstStyle/>
        <a:p>
          <a:endParaRPr lang="tr-TR"/>
        </a:p>
      </dgm:t>
    </dgm:pt>
    <dgm:pt modelId="{62CEC4BF-573B-48A4-9B86-006FCA3D32C0}" type="sibTrans" cxnId="{8EB3206D-5DFD-44D2-89AA-7DF7A283F64F}">
      <dgm:prSet/>
      <dgm:spPr/>
      <dgm:t>
        <a:bodyPr/>
        <a:lstStyle/>
        <a:p>
          <a:endParaRPr lang="tr-TR"/>
        </a:p>
      </dgm:t>
    </dgm:pt>
    <dgm:pt modelId="{6F78DD71-D57A-41D4-A243-CF82DD4F98F1}">
      <dgm:prSet phldrT="[Metin]"/>
      <dgm:spPr/>
      <dgm:t>
        <a:bodyPr/>
        <a:lstStyle/>
        <a:p>
          <a:r>
            <a:rPr lang="tr-TR" dirty="0"/>
            <a:t>SEMI – AUTOMATIC GUN INVENTIN</a:t>
          </a:r>
        </a:p>
      </dgm:t>
    </dgm:pt>
    <dgm:pt modelId="{29D41438-92B7-48B6-89D3-7ECA8546160C}" type="parTrans" cxnId="{1EA88FC1-B2FC-453D-A718-1DA61892BFCC}">
      <dgm:prSet/>
      <dgm:spPr/>
      <dgm:t>
        <a:bodyPr/>
        <a:lstStyle/>
        <a:p>
          <a:endParaRPr lang="tr-TR"/>
        </a:p>
      </dgm:t>
    </dgm:pt>
    <dgm:pt modelId="{C6A0DDB0-D1FE-4D71-BB03-1500F47D6E0F}" type="sibTrans" cxnId="{1EA88FC1-B2FC-453D-A718-1DA61892BFCC}">
      <dgm:prSet/>
      <dgm:spPr/>
      <dgm:t>
        <a:bodyPr/>
        <a:lstStyle/>
        <a:p>
          <a:endParaRPr lang="tr-TR"/>
        </a:p>
      </dgm:t>
    </dgm:pt>
    <dgm:pt modelId="{106355D8-A712-4D9D-A7A3-61DF34D75E11}">
      <dgm:prSet phldrT="[Metin]"/>
      <dgm:spPr/>
      <dgm:t>
        <a:bodyPr/>
        <a:lstStyle/>
        <a:p>
          <a:r>
            <a:rPr lang="tr-TR" dirty="0"/>
            <a:t>1884</a:t>
          </a:r>
        </a:p>
      </dgm:t>
    </dgm:pt>
    <dgm:pt modelId="{88206AF7-77C7-41A2-B94B-3C038AC39EBA}" type="parTrans" cxnId="{FEC45C48-E697-43B8-9724-2DA53EFDFB04}">
      <dgm:prSet/>
      <dgm:spPr/>
      <dgm:t>
        <a:bodyPr/>
        <a:lstStyle/>
        <a:p>
          <a:endParaRPr lang="tr-TR"/>
        </a:p>
      </dgm:t>
    </dgm:pt>
    <dgm:pt modelId="{B9B2A333-39D8-4B3C-A48D-8AE653DD9B6E}" type="sibTrans" cxnId="{FEC45C48-E697-43B8-9724-2DA53EFDFB04}">
      <dgm:prSet/>
      <dgm:spPr/>
      <dgm:t>
        <a:bodyPr/>
        <a:lstStyle/>
        <a:p>
          <a:endParaRPr lang="tr-TR"/>
        </a:p>
      </dgm:t>
    </dgm:pt>
    <dgm:pt modelId="{89B69CC4-D36B-450B-BA69-8BACAC73853C}">
      <dgm:prSet phldrT="[Metin]"/>
      <dgm:spPr/>
      <dgm:t>
        <a:bodyPr/>
        <a:lstStyle/>
        <a:p>
          <a:r>
            <a:rPr lang="tr-TR" dirty="0"/>
            <a:t>MODERN STEAM TURBINE</a:t>
          </a:r>
        </a:p>
      </dgm:t>
    </dgm:pt>
    <dgm:pt modelId="{0A3818A5-E1FA-46B1-99E0-933FE0FC1347}" type="parTrans" cxnId="{502A0042-85B1-403D-9EA3-D559F986D070}">
      <dgm:prSet/>
      <dgm:spPr/>
      <dgm:t>
        <a:bodyPr/>
        <a:lstStyle/>
        <a:p>
          <a:endParaRPr lang="tr-TR"/>
        </a:p>
      </dgm:t>
    </dgm:pt>
    <dgm:pt modelId="{5BD1F07E-6D29-40BD-8862-30A4F329A6A4}" type="sibTrans" cxnId="{502A0042-85B1-403D-9EA3-D559F986D070}">
      <dgm:prSet/>
      <dgm:spPr/>
      <dgm:t>
        <a:bodyPr/>
        <a:lstStyle/>
        <a:p>
          <a:endParaRPr lang="tr-TR"/>
        </a:p>
      </dgm:t>
    </dgm:pt>
    <dgm:pt modelId="{68804D43-E550-47A5-9449-C046FDE6CD51}">
      <dgm:prSet phldrT="[Metin]"/>
      <dgm:spPr/>
      <dgm:t>
        <a:bodyPr/>
        <a:lstStyle/>
        <a:p>
          <a:r>
            <a:rPr lang="tr-TR" dirty="0"/>
            <a:t>1884</a:t>
          </a:r>
        </a:p>
      </dgm:t>
    </dgm:pt>
    <dgm:pt modelId="{C3F3B198-129C-4E4E-BF5D-3DE0F91D9B2E}" type="parTrans" cxnId="{B6E4F6F3-718F-4B89-9F77-3DAC4BEE4F10}">
      <dgm:prSet/>
      <dgm:spPr/>
      <dgm:t>
        <a:bodyPr/>
        <a:lstStyle/>
        <a:p>
          <a:endParaRPr lang="tr-TR"/>
        </a:p>
      </dgm:t>
    </dgm:pt>
    <dgm:pt modelId="{38A9A05A-5831-45F7-9F76-0EF29BBF8903}" type="sibTrans" cxnId="{B6E4F6F3-718F-4B89-9F77-3DAC4BEE4F10}">
      <dgm:prSet/>
      <dgm:spPr/>
      <dgm:t>
        <a:bodyPr/>
        <a:lstStyle/>
        <a:p>
          <a:endParaRPr lang="tr-TR"/>
        </a:p>
      </dgm:t>
    </dgm:pt>
    <dgm:pt modelId="{DC1BF6DB-FD0E-4709-9A4E-BF58415E5889}">
      <dgm:prSet phldrT="[Metin]"/>
      <dgm:spPr/>
      <dgm:t>
        <a:bodyPr/>
        <a:lstStyle/>
        <a:p>
          <a:r>
            <a:rPr lang="tr-TR" dirty="0"/>
            <a:t>MODERN POWER DISTURBUTION</a:t>
          </a:r>
        </a:p>
      </dgm:t>
    </dgm:pt>
    <dgm:pt modelId="{7F51FCE6-529A-461E-BF71-78E968C6ACD9}" type="parTrans" cxnId="{81545887-12E9-4FA6-9055-6E1E5C6439B7}">
      <dgm:prSet/>
      <dgm:spPr/>
      <dgm:t>
        <a:bodyPr/>
        <a:lstStyle/>
        <a:p>
          <a:endParaRPr lang="tr-TR"/>
        </a:p>
      </dgm:t>
    </dgm:pt>
    <dgm:pt modelId="{88BC58BD-981B-4578-9377-057B75ED4475}" type="sibTrans" cxnId="{81545887-12E9-4FA6-9055-6E1E5C6439B7}">
      <dgm:prSet/>
      <dgm:spPr/>
      <dgm:t>
        <a:bodyPr/>
        <a:lstStyle/>
        <a:p>
          <a:endParaRPr lang="tr-TR"/>
        </a:p>
      </dgm:t>
    </dgm:pt>
    <dgm:pt modelId="{DF636570-3BD0-4491-B143-233ADECF2C05}">
      <dgm:prSet phldrT="[Metin]"/>
      <dgm:spPr/>
      <dgm:t>
        <a:bodyPr/>
        <a:lstStyle/>
        <a:p>
          <a:r>
            <a:rPr lang="tr-TR" dirty="0"/>
            <a:t>1884</a:t>
          </a:r>
        </a:p>
      </dgm:t>
    </dgm:pt>
    <dgm:pt modelId="{51356939-B898-4FAE-9715-6DF08B2ECE57}" type="parTrans" cxnId="{70A9D46D-DD0B-41E1-B222-E0988F23E00A}">
      <dgm:prSet/>
      <dgm:spPr/>
      <dgm:t>
        <a:bodyPr/>
        <a:lstStyle/>
        <a:p>
          <a:endParaRPr lang="tr-TR"/>
        </a:p>
      </dgm:t>
    </dgm:pt>
    <dgm:pt modelId="{3D89993E-59C8-4BAD-ABE5-F21FB8C23F7B}" type="sibTrans" cxnId="{70A9D46D-DD0B-41E1-B222-E0988F23E00A}">
      <dgm:prSet/>
      <dgm:spPr/>
      <dgm:t>
        <a:bodyPr/>
        <a:lstStyle/>
        <a:p>
          <a:endParaRPr lang="tr-TR"/>
        </a:p>
      </dgm:t>
    </dgm:pt>
    <dgm:pt modelId="{F65E3C45-C7BC-4868-80E1-7EBD84DF5A30}">
      <dgm:prSet phldrT="[Metin]"/>
      <dgm:spPr/>
      <dgm:t>
        <a:bodyPr/>
        <a:lstStyle/>
        <a:p>
          <a:r>
            <a:rPr lang="tr-TR" dirty="0"/>
            <a:t>BICYCLE</a:t>
          </a:r>
        </a:p>
      </dgm:t>
    </dgm:pt>
    <dgm:pt modelId="{1C99E1D0-43E2-4CE1-B3AA-FD80BB3D3AC6}" type="parTrans" cxnId="{C3F4EF1E-D248-471C-81BA-628861149CE8}">
      <dgm:prSet/>
      <dgm:spPr/>
      <dgm:t>
        <a:bodyPr/>
        <a:lstStyle/>
        <a:p>
          <a:endParaRPr lang="tr-TR"/>
        </a:p>
      </dgm:t>
    </dgm:pt>
    <dgm:pt modelId="{0F34F702-E395-4031-8C7C-7AC4ACC24812}" type="sibTrans" cxnId="{C3F4EF1E-D248-471C-81BA-628861149CE8}">
      <dgm:prSet/>
      <dgm:spPr/>
      <dgm:t>
        <a:bodyPr/>
        <a:lstStyle/>
        <a:p>
          <a:endParaRPr lang="tr-TR"/>
        </a:p>
      </dgm:t>
    </dgm:pt>
    <dgm:pt modelId="{6172CBFB-0572-44F4-B338-EC6B62C32E20}">
      <dgm:prSet phldrT="[Metin]"/>
      <dgm:spPr/>
      <dgm:t>
        <a:bodyPr/>
        <a:lstStyle/>
        <a:p>
          <a:r>
            <a:rPr lang="tr-TR" dirty="0"/>
            <a:t>1885</a:t>
          </a:r>
        </a:p>
      </dgm:t>
    </dgm:pt>
    <dgm:pt modelId="{C9E6C210-C7A4-4727-86FE-A2A8EE73C368}" type="parTrans" cxnId="{2B63D484-5BD6-4A7F-B885-F57D45B7BDBA}">
      <dgm:prSet/>
      <dgm:spPr/>
      <dgm:t>
        <a:bodyPr/>
        <a:lstStyle/>
        <a:p>
          <a:endParaRPr lang="tr-TR"/>
        </a:p>
      </dgm:t>
    </dgm:pt>
    <dgm:pt modelId="{4BD30493-868E-48FE-ABBF-617669C3934E}" type="sibTrans" cxnId="{2B63D484-5BD6-4A7F-B885-F57D45B7BDBA}">
      <dgm:prSet/>
      <dgm:spPr/>
      <dgm:t>
        <a:bodyPr/>
        <a:lstStyle/>
        <a:p>
          <a:endParaRPr lang="tr-TR"/>
        </a:p>
      </dgm:t>
    </dgm:pt>
    <dgm:pt modelId="{B777C21F-47DF-4A89-94A6-F63EFF99FC53}">
      <dgm:prSet phldrT="[Metin]"/>
      <dgm:spPr/>
      <dgm:t>
        <a:bodyPr/>
        <a:lstStyle/>
        <a:p>
          <a:r>
            <a:rPr lang="tr-TR" dirty="0"/>
            <a:t>PORTABLE MODERN BATTERY</a:t>
          </a:r>
        </a:p>
      </dgm:t>
    </dgm:pt>
    <dgm:pt modelId="{DFF02246-6A10-453C-949F-9E798B0C30C8}" type="parTrans" cxnId="{7B2A1578-FD4C-4BBB-9F27-B51C907F483C}">
      <dgm:prSet/>
      <dgm:spPr/>
      <dgm:t>
        <a:bodyPr/>
        <a:lstStyle/>
        <a:p>
          <a:endParaRPr lang="tr-TR"/>
        </a:p>
      </dgm:t>
    </dgm:pt>
    <dgm:pt modelId="{1C1373FC-CCE2-4681-97FF-1EEBBF5D7CD9}" type="sibTrans" cxnId="{7B2A1578-FD4C-4BBB-9F27-B51C907F483C}">
      <dgm:prSet/>
      <dgm:spPr/>
      <dgm:t>
        <a:bodyPr/>
        <a:lstStyle/>
        <a:p>
          <a:endParaRPr lang="tr-TR"/>
        </a:p>
      </dgm:t>
    </dgm:pt>
    <dgm:pt modelId="{C6E993FC-808E-46A0-90E3-20DB17FE5151}">
      <dgm:prSet phldrT="[Metin]"/>
      <dgm:spPr/>
      <dgm:t>
        <a:bodyPr/>
        <a:lstStyle/>
        <a:p>
          <a:r>
            <a:rPr lang="tr-TR" dirty="0"/>
            <a:t>1886 (ZINC CARBON)</a:t>
          </a:r>
        </a:p>
      </dgm:t>
    </dgm:pt>
    <dgm:pt modelId="{5C30B9A1-811F-4F5B-B518-FD0646A31606}" type="parTrans" cxnId="{E00BC59B-DFA6-4F74-AEF2-84017359F0B8}">
      <dgm:prSet/>
      <dgm:spPr/>
      <dgm:t>
        <a:bodyPr/>
        <a:lstStyle/>
        <a:p>
          <a:endParaRPr lang="tr-TR"/>
        </a:p>
      </dgm:t>
    </dgm:pt>
    <dgm:pt modelId="{4A7880FA-BE53-432F-ABC1-A0CDC4CD743D}" type="sibTrans" cxnId="{E00BC59B-DFA6-4F74-AEF2-84017359F0B8}">
      <dgm:prSet/>
      <dgm:spPr/>
      <dgm:t>
        <a:bodyPr/>
        <a:lstStyle/>
        <a:p>
          <a:endParaRPr lang="tr-TR"/>
        </a:p>
      </dgm:t>
    </dgm:pt>
    <dgm:pt modelId="{E1CCC7CC-8790-4FF7-9E67-6113FA766EA2}">
      <dgm:prSet phldrT="[Metin]"/>
      <dgm:spPr/>
      <dgm:t>
        <a:bodyPr/>
        <a:lstStyle/>
        <a:p>
          <a:r>
            <a:rPr lang="tr-TR" dirty="0"/>
            <a:t>ALUMINUM</a:t>
          </a:r>
        </a:p>
      </dgm:t>
    </dgm:pt>
    <dgm:pt modelId="{FA739C4E-4F69-438C-A177-80B808A653CC}" type="parTrans" cxnId="{A50786AC-35D5-4C02-BC12-4CA55F8E3264}">
      <dgm:prSet/>
      <dgm:spPr/>
      <dgm:t>
        <a:bodyPr/>
        <a:lstStyle/>
        <a:p>
          <a:endParaRPr lang="tr-TR"/>
        </a:p>
      </dgm:t>
    </dgm:pt>
    <dgm:pt modelId="{2072E3BB-7D36-4E70-BB3A-F0F8BCF283E6}" type="sibTrans" cxnId="{A50786AC-35D5-4C02-BC12-4CA55F8E3264}">
      <dgm:prSet/>
      <dgm:spPr/>
      <dgm:t>
        <a:bodyPr/>
        <a:lstStyle/>
        <a:p>
          <a:endParaRPr lang="tr-TR"/>
        </a:p>
      </dgm:t>
    </dgm:pt>
    <dgm:pt modelId="{A41C15FF-17B5-4523-B60B-9098587BF8DE}">
      <dgm:prSet phldrT="[Metin]"/>
      <dgm:spPr/>
      <dgm:t>
        <a:bodyPr/>
        <a:lstStyle/>
        <a:p>
          <a:r>
            <a:rPr lang="tr-TR" dirty="0"/>
            <a:t>1886</a:t>
          </a:r>
        </a:p>
      </dgm:t>
    </dgm:pt>
    <dgm:pt modelId="{A4DEB1AD-95B7-4D7A-81E6-15B170A3528F}" type="parTrans" cxnId="{F2D108AB-472E-4104-B9D4-7DB6BF5FD87E}">
      <dgm:prSet/>
      <dgm:spPr/>
      <dgm:t>
        <a:bodyPr/>
        <a:lstStyle/>
        <a:p>
          <a:endParaRPr lang="tr-TR"/>
        </a:p>
      </dgm:t>
    </dgm:pt>
    <dgm:pt modelId="{0F30EF59-2179-4012-AEF8-85E2606FE512}" type="sibTrans" cxnId="{F2D108AB-472E-4104-B9D4-7DB6BF5FD87E}">
      <dgm:prSet/>
      <dgm:spPr/>
      <dgm:t>
        <a:bodyPr/>
        <a:lstStyle/>
        <a:p>
          <a:endParaRPr lang="tr-TR"/>
        </a:p>
      </dgm:t>
    </dgm:pt>
    <dgm:pt modelId="{F80AE75F-53CC-4FDB-A9C7-BD70AA6F3476}">
      <dgm:prSet phldrT="[Metin]"/>
      <dgm:spPr/>
      <dgm:t>
        <a:bodyPr/>
        <a:lstStyle/>
        <a:p>
          <a:r>
            <a:rPr lang="tr-TR" dirty="0"/>
            <a:t>FIRST PETROL CAR</a:t>
          </a:r>
        </a:p>
      </dgm:t>
    </dgm:pt>
    <dgm:pt modelId="{506A27BA-2E53-486E-A74A-C3E1AD5C2FFB}" type="parTrans" cxnId="{131D623C-1FB4-40ED-BA04-B605867531CD}">
      <dgm:prSet/>
      <dgm:spPr/>
      <dgm:t>
        <a:bodyPr/>
        <a:lstStyle/>
        <a:p>
          <a:endParaRPr lang="tr-TR"/>
        </a:p>
      </dgm:t>
    </dgm:pt>
    <dgm:pt modelId="{770A2164-4C1C-423E-9890-A9660A71C6FB}" type="sibTrans" cxnId="{131D623C-1FB4-40ED-BA04-B605867531CD}">
      <dgm:prSet/>
      <dgm:spPr/>
      <dgm:t>
        <a:bodyPr/>
        <a:lstStyle/>
        <a:p>
          <a:endParaRPr lang="tr-TR"/>
        </a:p>
      </dgm:t>
    </dgm:pt>
    <dgm:pt modelId="{D8A4F666-E38B-4B97-AA4B-D99F77664E1C}">
      <dgm:prSet phldrT="[Metin]"/>
      <dgm:spPr/>
      <dgm:t>
        <a:bodyPr/>
        <a:lstStyle/>
        <a:p>
          <a:r>
            <a:rPr lang="tr-TR" dirty="0"/>
            <a:t>1886 KARL BENZ</a:t>
          </a:r>
        </a:p>
      </dgm:t>
    </dgm:pt>
    <dgm:pt modelId="{BB6CAFC2-8568-4A1C-B89D-8E28B0C48E01}" type="parTrans" cxnId="{A48A31B6-CF75-4DD2-8E7D-E639725F6782}">
      <dgm:prSet/>
      <dgm:spPr/>
      <dgm:t>
        <a:bodyPr/>
        <a:lstStyle/>
        <a:p>
          <a:endParaRPr lang="tr-TR"/>
        </a:p>
      </dgm:t>
    </dgm:pt>
    <dgm:pt modelId="{12E957E4-FCE5-4A38-8082-444D83253C4B}" type="sibTrans" cxnId="{A48A31B6-CF75-4DD2-8E7D-E639725F6782}">
      <dgm:prSet/>
      <dgm:spPr/>
      <dgm:t>
        <a:bodyPr/>
        <a:lstStyle/>
        <a:p>
          <a:endParaRPr lang="tr-TR"/>
        </a:p>
      </dgm:t>
    </dgm:pt>
    <dgm:pt modelId="{0504B45D-EBF8-44AA-AADC-054908D7B200}">
      <dgm:prSet phldrT="[Metin]"/>
      <dgm:spPr/>
      <dgm:t>
        <a:bodyPr/>
        <a:lstStyle/>
        <a:p>
          <a:r>
            <a:rPr lang="tr-TR" dirty="0"/>
            <a:t>WIND TURBINE</a:t>
          </a:r>
        </a:p>
      </dgm:t>
    </dgm:pt>
    <dgm:pt modelId="{C3549E09-2E5D-4252-891C-41998C0C447B}" type="parTrans" cxnId="{D6ACA43A-EFE4-4AAF-AF97-04783C360C4A}">
      <dgm:prSet/>
      <dgm:spPr/>
      <dgm:t>
        <a:bodyPr/>
        <a:lstStyle/>
        <a:p>
          <a:endParaRPr lang="tr-TR"/>
        </a:p>
      </dgm:t>
    </dgm:pt>
    <dgm:pt modelId="{6CB2C46F-5A77-4291-99F1-E5D81432AAC1}" type="sibTrans" cxnId="{D6ACA43A-EFE4-4AAF-AF97-04783C360C4A}">
      <dgm:prSet/>
      <dgm:spPr/>
      <dgm:t>
        <a:bodyPr/>
        <a:lstStyle/>
        <a:p>
          <a:endParaRPr lang="tr-TR"/>
        </a:p>
      </dgm:t>
    </dgm:pt>
    <dgm:pt modelId="{DD7C0708-58CE-4562-9927-22651A6E3506}">
      <dgm:prSet phldrT="[Metin]"/>
      <dgm:spPr/>
      <dgm:t>
        <a:bodyPr/>
        <a:lstStyle/>
        <a:p>
          <a:r>
            <a:rPr lang="tr-TR" dirty="0"/>
            <a:t>1887</a:t>
          </a:r>
        </a:p>
      </dgm:t>
    </dgm:pt>
    <dgm:pt modelId="{C4D5EB79-D6F1-45FB-AF13-984228569CC0}" type="parTrans" cxnId="{9897A32E-8FCA-4CF1-9530-B40985663F1F}">
      <dgm:prSet/>
      <dgm:spPr/>
      <dgm:t>
        <a:bodyPr/>
        <a:lstStyle/>
        <a:p>
          <a:endParaRPr lang="tr-TR"/>
        </a:p>
      </dgm:t>
    </dgm:pt>
    <dgm:pt modelId="{2716F008-BA61-4F80-9190-F16433131001}" type="sibTrans" cxnId="{9897A32E-8FCA-4CF1-9530-B40985663F1F}">
      <dgm:prSet/>
      <dgm:spPr/>
      <dgm:t>
        <a:bodyPr/>
        <a:lstStyle/>
        <a:p>
          <a:endParaRPr lang="tr-TR"/>
        </a:p>
      </dgm:t>
    </dgm:pt>
    <dgm:pt modelId="{67FA8971-D3A7-4E5D-9BBC-965E64A25DF4}">
      <dgm:prSet phldrT="[Metin]"/>
      <dgm:spPr/>
      <dgm:t>
        <a:bodyPr/>
        <a:lstStyle/>
        <a:p>
          <a:r>
            <a:rPr lang="tr-TR" dirty="0" err="1"/>
            <a:t>Diesel</a:t>
          </a:r>
          <a:r>
            <a:rPr lang="tr-TR" dirty="0"/>
            <a:t> Engine</a:t>
          </a:r>
        </a:p>
      </dgm:t>
    </dgm:pt>
    <dgm:pt modelId="{70A84786-1AC6-4CA7-B54D-479729948741}" type="parTrans" cxnId="{1B173E1F-3E71-4420-A5F8-179EECCA64D3}">
      <dgm:prSet/>
      <dgm:spPr/>
      <dgm:t>
        <a:bodyPr/>
        <a:lstStyle/>
        <a:p>
          <a:endParaRPr lang="tr-TR"/>
        </a:p>
      </dgm:t>
    </dgm:pt>
    <dgm:pt modelId="{1C0342E0-B13C-4164-99AC-7BD2667CD9BF}" type="sibTrans" cxnId="{1B173E1F-3E71-4420-A5F8-179EECCA64D3}">
      <dgm:prSet/>
      <dgm:spPr/>
      <dgm:t>
        <a:bodyPr/>
        <a:lstStyle/>
        <a:p>
          <a:endParaRPr lang="tr-TR"/>
        </a:p>
      </dgm:t>
    </dgm:pt>
    <dgm:pt modelId="{429E67C4-ADE6-4778-8621-5F57E52C2042}">
      <dgm:prSet phldrT="[Metin]"/>
      <dgm:spPr/>
      <dgm:t>
        <a:bodyPr/>
        <a:lstStyle/>
        <a:p>
          <a:r>
            <a:rPr lang="tr-TR" dirty="0"/>
            <a:t>1893</a:t>
          </a:r>
        </a:p>
      </dgm:t>
    </dgm:pt>
    <dgm:pt modelId="{A80624C2-E898-4A51-A601-9C054A9B92FE}" type="parTrans" cxnId="{F38CA741-657E-4AC9-BD93-E76E58C9E709}">
      <dgm:prSet/>
      <dgm:spPr/>
      <dgm:t>
        <a:bodyPr/>
        <a:lstStyle/>
        <a:p>
          <a:endParaRPr lang="tr-TR"/>
        </a:p>
      </dgm:t>
    </dgm:pt>
    <dgm:pt modelId="{CC7AFC59-1D51-48FE-888D-31488C8CD1CC}" type="sibTrans" cxnId="{F38CA741-657E-4AC9-BD93-E76E58C9E709}">
      <dgm:prSet/>
      <dgm:spPr/>
      <dgm:t>
        <a:bodyPr/>
        <a:lstStyle/>
        <a:p>
          <a:endParaRPr lang="tr-TR"/>
        </a:p>
      </dgm:t>
    </dgm:pt>
    <dgm:pt modelId="{17FF6296-1149-47A9-8A0D-DF2F0AEF22C6}">
      <dgm:prSet phldrT="[Metin]"/>
      <dgm:spPr/>
      <dgm:t>
        <a:bodyPr/>
        <a:lstStyle/>
        <a:p>
          <a:r>
            <a:rPr lang="tr-TR" dirty="0"/>
            <a:t>PLASTIC</a:t>
          </a:r>
        </a:p>
      </dgm:t>
    </dgm:pt>
    <dgm:pt modelId="{190E08D8-8E93-46A6-B808-A7502F083AC3}" type="parTrans" cxnId="{C2F3DC6C-D0F0-4988-B19B-569F4361AD00}">
      <dgm:prSet/>
      <dgm:spPr/>
      <dgm:t>
        <a:bodyPr/>
        <a:lstStyle/>
        <a:p>
          <a:endParaRPr lang="tr-TR"/>
        </a:p>
      </dgm:t>
    </dgm:pt>
    <dgm:pt modelId="{A2D0FD0D-FBB3-4498-8268-5A5C92B1C58F}" type="sibTrans" cxnId="{C2F3DC6C-D0F0-4988-B19B-569F4361AD00}">
      <dgm:prSet/>
      <dgm:spPr/>
      <dgm:t>
        <a:bodyPr/>
        <a:lstStyle/>
        <a:p>
          <a:endParaRPr lang="tr-TR"/>
        </a:p>
      </dgm:t>
    </dgm:pt>
    <dgm:pt modelId="{C1A512C2-534D-41FC-A01D-566306E62439}">
      <dgm:prSet phldrT="[Metin]"/>
      <dgm:spPr/>
      <dgm:t>
        <a:bodyPr/>
        <a:lstStyle/>
        <a:p>
          <a:r>
            <a:rPr lang="tr-TR" dirty="0"/>
            <a:t>1898</a:t>
          </a:r>
        </a:p>
      </dgm:t>
    </dgm:pt>
    <dgm:pt modelId="{5DD011E0-939C-4FD8-9454-FB38EF0A74C4}" type="parTrans" cxnId="{EF30BF3F-B2A8-4976-AE4A-8E4AE29A43A4}">
      <dgm:prSet/>
      <dgm:spPr/>
      <dgm:t>
        <a:bodyPr/>
        <a:lstStyle/>
        <a:p>
          <a:endParaRPr lang="tr-TR"/>
        </a:p>
      </dgm:t>
    </dgm:pt>
    <dgm:pt modelId="{FDF68C13-3593-4CD4-9766-4AD3AAA51BCF}" type="sibTrans" cxnId="{EF30BF3F-B2A8-4976-AE4A-8E4AE29A43A4}">
      <dgm:prSet/>
      <dgm:spPr/>
      <dgm:t>
        <a:bodyPr/>
        <a:lstStyle/>
        <a:p>
          <a:endParaRPr lang="tr-TR"/>
        </a:p>
      </dgm:t>
    </dgm:pt>
    <dgm:pt modelId="{EC772908-D9B5-492B-9966-AE3B3689F9B5}">
      <dgm:prSet phldrT="[Metin]"/>
      <dgm:spPr/>
      <dgm:t>
        <a:bodyPr/>
        <a:lstStyle/>
        <a:p>
          <a:r>
            <a:rPr lang="tr-TR" dirty="0"/>
            <a:t>ZEPPELIN</a:t>
          </a:r>
        </a:p>
      </dgm:t>
    </dgm:pt>
    <dgm:pt modelId="{44796A0E-9838-467A-82C5-E20A4F3E9594}" type="parTrans" cxnId="{F17E2593-A7C7-45DF-A900-C2B1DA80C0F0}">
      <dgm:prSet/>
      <dgm:spPr/>
      <dgm:t>
        <a:bodyPr/>
        <a:lstStyle/>
        <a:p>
          <a:endParaRPr lang="tr-TR"/>
        </a:p>
      </dgm:t>
    </dgm:pt>
    <dgm:pt modelId="{8347C8C2-DF01-444A-9A7F-464A3DEF7CD2}" type="sibTrans" cxnId="{F17E2593-A7C7-45DF-A900-C2B1DA80C0F0}">
      <dgm:prSet/>
      <dgm:spPr/>
      <dgm:t>
        <a:bodyPr/>
        <a:lstStyle/>
        <a:p>
          <a:endParaRPr lang="tr-TR"/>
        </a:p>
      </dgm:t>
    </dgm:pt>
    <dgm:pt modelId="{B9531603-6B4A-46B8-A89F-D6D893ADEA22}">
      <dgm:prSet phldrT="[Metin]"/>
      <dgm:spPr/>
      <dgm:t>
        <a:bodyPr/>
        <a:lstStyle/>
        <a:p>
          <a:r>
            <a:rPr lang="tr-TR" dirty="0"/>
            <a:t>1900</a:t>
          </a:r>
        </a:p>
      </dgm:t>
    </dgm:pt>
    <dgm:pt modelId="{876720AA-3354-4446-B299-A72211009E05}" type="parTrans" cxnId="{0121DC3D-974D-42F6-ACA7-14B78128FA7B}">
      <dgm:prSet/>
      <dgm:spPr/>
      <dgm:t>
        <a:bodyPr/>
        <a:lstStyle/>
        <a:p>
          <a:endParaRPr lang="tr-TR"/>
        </a:p>
      </dgm:t>
    </dgm:pt>
    <dgm:pt modelId="{E79E05C5-B511-48E0-9154-EFFFB87D965B}" type="sibTrans" cxnId="{0121DC3D-974D-42F6-ACA7-14B78128FA7B}">
      <dgm:prSet/>
      <dgm:spPr/>
      <dgm:t>
        <a:bodyPr/>
        <a:lstStyle/>
        <a:p>
          <a:endParaRPr lang="tr-TR"/>
        </a:p>
      </dgm:t>
    </dgm:pt>
    <dgm:pt modelId="{05645E6F-76E4-4C9E-BE85-51429ADFAD30}">
      <dgm:prSet phldrT="[Metin]"/>
      <dgm:spPr/>
      <dgm:t>
        <a:bodyPr/>
        <a:lstStyle/>
        <a:p>
          <a:r>
            <a:rPr lang="tr-TR" dirty="0"/>
            <a:t>VACUUM CLEANER</a:t>
          </a:r>
        </a:p>
      </dgm:t>
    </dgm:pt>
    <dgm:pt modelId="{AF3139A9-7E86-4153-97E3-843B4A903C25}" type="parTrans" cxnId="{A323888E-5EC1-4704-91FD-AF2A82997215}">
      <dgm:prSet/>
      <dgm:spPr/>
      <dgm:t>
        <a:bodyPr/>
        <a:lstStyle/>
        <a:p>
          <a:endParaRPr lang="tr-TR"/>
        </a:p>
      </dgm:t>
    </dgm:pt>
    <dgm:pt modelId="{8587CDA8-664C-4173-AD98-26A57F77B865}" type="sibTrans" cxnId="{A323888E-5EC1-4704-91FD-AF2A82997215}">
      <dgm:prSet/>
      <dgm:spPr/>
      <dgm:t>
        <a:bodyPr/>
        <a:lstStyle/>
        <a:p>
          <a:endParaRPr lang="tr-TR"/>
        </a:p>
      </dgm:t>
    </dgm:pt>
    <dgm:pt modelId="{83DC2570-0698-4C41-A558-5CC5F3E4E4BF}">
      <dgm:prSet phldrT="[Metin]"/>
      <dgm:spPr/>
      <dgm:t>
        <a:bodyPr/>
        <a:lstStyle/>
        <a:p>
          <a:r>
            <a:rPr lang="tr-TR" dirty="0"/>
            <a:t>1901</a:t>
          </a:r>
        </a:p>
      </dgm:t>
    </dgm:pt>
    <dgm:pt modelId="{110B0801-DE77-4A30-8AF4-C59CDF94D834}" type="parTrans" cxnId="{823D5382-CB99-4399-8277-1487EC736B7F}">
      <dgm:prSet/>
      <dgm:spPr/>
      <dgm:t>
        <a:bodyPr/>
        <a:lstStyle/>
        <a:p>
          <a:endParaRPr lang="tr-TR"/>
        </a:p>
      </dgm:t>
    </dgm:pt>
    <dgm:pt modelId="{14E84D2F-727C-4338-8A4B-95FA9C5095A2}" type="sibTrans" cxnId="{823D5382-CB99-4399-8277-1487EC736B7F}">
      <dgm:prSet/>
      <dgm:spPr/>
      <dgm:t>
        <a:bodyPr/>
        <a:lstStyle/>
        <a:p>
          <a:endParaRPr lang="tr-TR"/>
        </a:p>
      </dgm:t>
    </dgm:pt>
    <dgm:pt modelId="{9883E596-4D69-446F-8F46-68CE61A713DB}">
      <dgm:prSet phldrT="[Metin]"/>
      <dgm:spPr/>
      <dgm:t>
        <a:bodyPr/>
        <a:lstStyle/>
        <a:p>
          <a:r>
            <a:rPr lang="tr-TR" dirty="0"/>
            <a:t>FIRST AIRCRAFT</a:t>
          </a:r>
        </a:p>
      </dgm:t>
    </dgm:pt>
    <dgm:pt modelId="{0FADB260-E416-4713-8973-A67612FC3342}" type="parTrans" cxnId="{0D3D4F25-7E48-431E-8F5D-C3EBA22E59ED}">
      <dgm:prSet/>
      <dgm:spPr/>
      <dgm:t>
        <a:bodyPr/>
        <a:lstStyle/>
        <a:p>
          <a:endParaRPr lang="tr-TR"/>
        </a:p>
      </dgm:t>
    </dgm:pt>
    <dgm:pt modelId="{F04CE099-4EA1-4797-BF4F-E78EDA8309BF}" type="sibTrans" cxnId="{0D3D4F25-7E48-431E-8F5D-C3EBA22E59ED}">
      <dgm:prSet/>
      <dgm:spPr/>
      <dgm:t>
        <a:bodyPr/>
        <a:lstStyle/>
        <a:p>
          <a:endParaRPr lang="tr-TR"/>
        </a:p>
      </dgm:t>
    </dgm:pt>
    <dgm:pt modelId="{05F9B118-CE60-4AFE-9150-BE2D75C933C4}">
      <dgm:prSet phldrT="[Metin]"/>
      <dgm:spPr/>
      <dgm:t>
        <a:bodyPr/>
        <a:lstStyle/>
        <a:p>
          <a:r>
            <a:rPr lang="tr-TR" dirty="0"/>
            <a:t>1903 WRIGHT BROTHERS</a:t>
          </a:r>
        </a:p>
      </dgm:t>
    </dgm:pt>
    <dgm:pt modelId="{2BBD1DD2-9FC7-4281-B6E5-B66CBC4B532E}" type="parTrans" cxnId="{E71BC8EF-C486-414F-85A6-16B0B330F427}">
      <dgm:prSet/>
      <dgm:spPr/>
      <dgm:t>
        <a:bodyPr/>
        <a:lstStyle/>
        <a:p>
          <a:endParaRPr lang="tr-TR"/>
        </a:p>
      </dgm:t>
    </dgm:pt>
    <dgm:pt modelId="{795179DB-7BB6-4306-AADC-1513CEC4B26B}" type="sibTrans" cxnId="{E71BC8EF-C486-414F-85A6-16B0B330F427}">
      <dgm:prSet/>
      <dgm:spPr/>
      <dgm:t>
        <a:bodyPr/>
        <a:lstStyle/>
        <a:p>
          <a:endParaRPr lang="tr-TR"/>
        </a:p>
      </dgm:t>
    </dgm:pt>
    <dgm:pt modelId="{FC265987-8AF6-4773-88FC-1A74D10370A6}">
      <dgm:prSet phldrT="[Metin]"/>
      <dgm:spPr/>
      <dgm:t>
        <a:bodyPr/>
        <a:lstStyle/>
        <a:p>
          <a:r>
            <a:rPr lang="tr-TR" dirty="0"/>
            <a:t>TANKS</a:t>
          </a:r>
        </a:p>
        <a:p>
          <a:r>
            <a:rPr lang="tr-TR" dirty="0"/>
            <a:t>	1915</a:t>
          </a:r>
        </a:p>
      </dgm:t>
    </dgm:pt>
    <dgm:pt modelId="{2510E847-88C8-4A2F-87A0-DD36C7562B3D}" type="parTrans" cxnId="{8CDF51B6-BAAF-491C-8E31-DA28518CC9E5}">
      <dgm:prSet/>
      <dgm:spPr/>
      <dgm:t>
        <a:bodyPr/>
        <a:lstStyle/>
        <a:p>
          <a:endParaRPr lang="tr-TR"/>
        </a:p>
      </dgm:t>
    </dgm:pt>
    <dgm:pt modelId="{47AC7B4A-2F9B-4F47-A01E-514DD7A26BC5}" type="sibTrans" cxnId="{8CDF51B6-BAAF-491C-8E31-DA28518CC9E5}">
      <dgm:prSet/>
      <dgm:spPr/>
      <dgm:t>
        <a:bodyPr/>
        <a:lstStyle/>
        <a:p>
          <a:endParaRPr lang="tr-TR"/>
        </a:p>
      </dgm:t>
    </dgm:pt>
    <dgm:pt modelId="{635E7FED-34B4-4C24-93B1-4A86211C78D5}">
      <dgm:prSet phldrT="[Metin]"/>
      <dgm:spPr/>
      <dgm:t>
        <a:bodyPr/>
        <a:lstStyle/>
        <a:p>
          <a:r>
            <a:rPr lang="tr-TR" dirty="0"/>
            <a:t>SILICON</a:t>
          </a:r>
        </a:p>
      </dgm:t>
    </dgm:pt>
    <dgm:pt modelId="{E84DF749-1E32-4E26-99FA-12901AD6BAFC}" type="parTrans" cxnId="{369A327D-C4F7-4C28-874D-10D20ADAD237}">
      <dgm:prSet/>
      <dgm:spPr/>
      <dgm:t>
        <a:bodyPr/>
        <a:lstStyle/>
        <a:p>
          <a:endParaRPr lang="tr-TR"/>
        </a:p>
      </dgm:t>
    </dgm:pt>
    <dgm:pt modelId="{397EEA6F-C2C1-40CA-8396-8E3BE053E4EF}" type="sibTrans" cxnId="{369A327D-C4F7-4C28-874D-10D20ADAD237}">
      <dgm:prSet/>
      <dgm:spPr/>
      <dgm:t>
        <a:bodyPr/>
        <a:lstStyle/>
        <a:p>
          <a:endParaRPr lang="tr-TR"/>
        </a:p>
      </dgm:t>
    </dgm:pt>
    <dgm:pt modelId="{AABCA4BE-2F70-420F-AD13-34608504E578}">
      <dgm:prSet phldrT="[Metin]"/>
      <dgm:spPr/>
      <dgm:t>
        <a:bodyPr/>
        <a:lstStyle/>
        <a:p>
          <a:r>
            <a:rPr lang="tr-TR" dirty="0"/>
            <a:t>1916</a:t>
          </a:r>
        </a:p>
      </dgm:t>
    </dgm:pt>
    <dgm:pt modelId="{1E987B92-DAFB-4015-9DCB-AF1D09D6946A}" type="parTrans" cxnId="{CF6804DB-A284-4BFB-A8D2-A1D24A7031F4}">
      <dgm:prSet/>
      <dgm:spPr/>
      <dgm:t>
        <a:bodyPr/>
        <a:lstStyle/>
        <a:p>
          <a:endParaRPr lang="tr-TR"/>
        </a:p>
      </dgm:t>
    </dgm:pt>
    <dgm:pt modelId="{9EB01F0D-4933-434B-81EB-D44030A36AA0}" type="sibTrans" cxnId="{CF6804DB-A284-4BFB-A8D2-A1D24A7031F4}">
      <dgm:prSet/>
      <dgm:spPr/>
      <dgm:t>
        <a:bodyPr/>
        <a:lstStyle/>
        <a:p>
          <a:endParaRPr lang="tr-TR"/>
        </a:p>
      </dgm:t>
    </dgm:pt>
    <dgm:pt modelId="{A436C552-5AA9-4A28-9D89-53E1DE505ED5}">
      <dgm:prSet phldrT="[Metin]"/>
      <dgm:spPr/>
      <dgm:t>
        <a:bodyPr/>
        <a:lstStyle/>
        <a:p>
          <a:r>
            <a:rPr lang="tr-TR" dirty="0"/>
            <a:t>LIQUID FUELED ROCKET</a:t>
          </a:r>
        </a:p>
      </dgm:t>
    </dgm:pt>
    <dgm:pt modelId="{1B9721C6-4E3E-4794-A710-9887247D0954}" type="parTrans" cxnId="{EA0E17D0-82C2-423C-9E8E-AE1EB6810CB4}">
      <dgm:prSet/>
      <dgm:spPr/>
      <dgm:t>
        <a:bodyPr/>
        <a:lstStyle/>
        <a:p>
          <a:endParaRPr lang="tr-TR"/>
        </a:p>
      </dgm:t>
    </dgm:pt>
    <dgm:pt modelId="{0A797389-092D-434D-B08E-88697196C0FA}" type="sibTrans" cxnId="{EA0E17D0-82C2-423C-9E8E-AE1EB6810CB4}">
      <dgm:prSet/>
      <dgm:spPr/>
      <dgm:t>
        <a:bodyPr/>
        <a:lstStyle/>
        <a:p>
          <a:endParaRPr lang="tr-TR"/>
        </a:p>
      </dgm:t>
    </dgm:pt>
    <dgm:pt modelId="{DDD9BB22-2A3F-47ED-91B1-AA4F3BE99A1F}">
      <dgm:prSet phldrT="[Metin]"/>
      <dgm:spPr/>
      <dgm:t>
        <a:bodyPr/>
        <a:lstStyle/>
        <a:p>
          <a:r>
            <a:rPr lang="tr-TR" dirty="0"/>
            <a:t>1926</a:t>
          </a:r>
        </a:p>
      </dgm:t>
    </dgm:pt>
    <dgm:pt modelId="{D72E6D31-9187-42C6-A937-4BADE5FE06C6}" type="parTrans" cxnId="{17018AFF-7E45-41D1-9C94-9A50037F2682}">
      <dgm:prSet/>
      <dgm:spPr/>
      <dgm:t>
        <a:bodyPr/>
        <a:lstStyle/>
        <a:p>
          <a:endParaRPr lang="tr-TR"/>
        </a:p>
      </dgm:t>
    </dgm:pt>
    <dgm:pt modelId="{A48965A6-D050-48B7-AE1B-84EB465529EF}" type="sibTrans" cxnId="{17018AFF-7E45-41D1-9C94-9A50037F2682}">
      <dgm:prSet/>
      <dgm:spPr/>
      <dgm:t>
        <a:bodyPr/>
        <a:lstStyle/>
        <a:p>
          <a:endParaRPr lang="tr-TR"/>
        </a:p>
      </dgm:t>
    </dgm:pt>
    <dgm:pt modelId="{BA2876DF-1825-4AB6-86B8-6AF65891EA99}">
      <dgm:prSet phldrT="[Metin]"/>
      <dgm:spPr/>
      <dgm:t>
        <a:bodyPr/>
        <a:lstStyle/>
        <a:p>
          <a:r>
            <a:rPr lang="tr-TR" dirty="0"/>
            <a:t>PENICILIN</a:t>
          </a:r>
        </a:p>
      </dgm:t>
    </dgm:pt>
    <dgm:pt modelId="{3BB983C4-C733-4F90-9D50-763351362DDC}" type="parTrans" cxnId="{84EEF0A2-5A58-44B6-ABD0-57433A7661F2}">
      <dgm:prSet/>
      <dgm:spPr/>
      <dgm:t>
        <a:bodyPr/>
        <a:lstStyle/>
        <a:p>
          <a:endParaRPr lang="tr-TR"/>
        </a:p>
      </dgm:t>
    </dgm:pt>
    <dgm:pt modelId="{809DFADF-D445-4028-98E4-DBC85673CB2F}" type="sibTrans" cxnId="{84EEF0A2-5A58-44B6-ABD0-57433A7661F2}">
      <dgm:prSet/>
      <dgm:spPr/>
      <dgm:t>
        <a:bodyPr/>
        <a:lstStyle/>
        <a:p>
          <a:endParaRPr lang="tr-TR"/>
        </a:p>
      </dgm:t>
    </dgm:pt>
    <dgm:pt modelId="{64CB7A98-8997-441E-B720-FDB803FF59BA}">
      <dgm:prSet phldrT="[Metin]"/>
      <dgm:spPr/>
      <dgm:t>
        <a:bodyPr/>
        <a:lstStyle/>
        <a:p>
          <a:r>
            <a:rPr lang="tr-TR" dirty="0"/>
            <a:t>1928</a:t>
          </a:r>
        </a:p>
      </dgm:t>
    </dgm:pt>
    <dgm:pt modelId="{611B0E23-5818-4B7D-B8C8-23FEB5410997}" type="parTrans" cxnId="{F65E3F11-04DD-4149-960C-2D0A75DCF882}">
      <dgm:prSet/>
      <dgm:spPr/>
      <dgm:t>
        <a:bodyPr/>
        <a:lstStyle/>
        <a:p>
          <a:endParaRPr lang="tr-TR"/>
        </a:p>
      </dgm:t>
    </dgm:pt>
    <dgm:pt modelId="{9FAC0351-E5CF-48D5-B6B2-09ADDA8DC322}" type="sibTrans" cxnId="{F65E3F11-04DD-4149-960C-2D0A75DCF882}">
      <dgm:prSet/>
      <dgm:spPr/>
      <dgm:t>
        <a:bodyPr/>
        <a:lstStyle/>
        <a:p>
          <a:endParaRPr lang="tr-TR"/>
        </a:p>
      </dgm:t>
    </dgm:pt>
    <dgm:pt modelId="{3E92946D-6DBE-4C96-92E6-5F9E32DA5F09}">
      <dgm:prSet phldrT="[Metin]"/>
      <dgm:spPr/>
      <dgm:t>
        <a:bodyPr/>
        <a:lstStyle/>
        <a:p>
          <a:r>
            <a:rPr lang="tr-TR" dirty="0"/>
            <a:t>TELEVISION</a:t>
          </a:r>
        </a:p>
      </dgm:t>
    </dgm:pt>
    <dgm:pt modelId="{CE9EB34C-0E78-4E5B-85AB-B9AB211E2676}" type="parTrans" cxnId="{38F3C909-A6E3-4140-BB75-E13689F0844D}">
      <dgm:prSet/>
      <dgm:spPr/>
      <dgm:t>
        <a:bodyPr/>
        <a:lstStyle/>
        <a:p>
          <a:endParaRPr lang="tr-TR"/>
        </a:p>
      </dgm:t>
    </dgm:pt>
    <dgm:pt modelId="{5BC78CA0-3088-4FC0-9856-D4C6ADDF15CC}" type="sibTrans" cxnId="{38F3C909-A6E3-4140-BB75-E13689F0844D}">
      <dgm:prSet/>
      <dgm:spPr/>
      <dgm:t>
        <a:bodyPr/>
        <a:lstStyle/>
        <a:p>
          <a:endParaRPr lang="tr-TR"/>
        </a:p>
      </dgm:t>
    </dgm:pt>
    <dgm:pt modelId="{578F1AA9-3EB0-43EE-AE27-748B18E00BDA}">
      <dgm:prSet phldrT="[Metin]"/>
      <dgm:spPr/>
      <dgm:t>
        <a:bodyPr/>
        <a:lstStyle/>
        <a:p>
          <a:r>
            <a:rPr lang="tr-TR" dirty="0"/>
            <a:t>1928</a:t>
          </a:r>
        </a:p>
      </dgm:t>
    </dgm:pt>
    <dgm:pt modelId="{24585DBC-F0C3-406B-B045-8245C08C9783}" type="parTrans" cxnId="{50E04890-A9DE-430A-857E-C6F3E031FFE9}">
      <dgm:prSet/>
      <dgm:spPr/>
      <dgm:t>
        <a:bodyPr/>
        <a:lstStyle/>
        <a:p>
          <a:endParaRPr lang="tr-TR"/>
        </a:p>
      </dgm:t>
    </dgm:pt>
    <dgm:pt modelId="{97803242-709F-4931-961C-D0A6FFA9F569}" type="sibTrans" cxnId="{50E04890-A9DE-430A-857E-C6F3E031FFE9}">
      <dgm:prSet/>
      <dgm:spPr/>
      <dgm:t>
        <a:bodyPr/>
        <a:lstStyle/>
        <a:p>
          <a:endParaRPr lang="tr-TR"/>
        </a:p>
      </dgm:t>
    </dgm:pt>
    <dgm:pt modelId="{0CA46E7F-596F-4C02-AC34-EEBC107CCBCA}">
      <dgm:prSet phldrT="[Metin]"/>
      <dgm:spPr/>
      <dgm:t>
        <a:bodyPr/>
        <a:lstStyle/>
        <a:p>
          <a:r>
            <a:rPr lang="tr-TR" dirty="0"/>
            <a:t>ELECTRON MICROSCOPE</a:t>
          </a:r>
        </a:p>
      </dgm:t>
    </dgm:pt>
    <dgm:pt modelId="{DF6B88F4-1BCB-42FA-B9A2-84118C95C587}" type="parTrans" cxnId="{C8B7ACED-05AB-4D72-87B0-9906F8FA14C5}">
      <dgm:prSet/>
      <dgm:spPr/>
      <dgm:t>
        <a:bodyPr/>
        <a:lstStyle/>
        <a:p>
          <a:endParaRPr lang="tr-TR"/>
        </a:p>
      </dgm:t>
    </dgm:pt>
    <dgm:pt modelId="{C89BF7BC-F5FE-4A94-BB49-B79CFBE5F03F}" type="sibTrans" cxnId="{C8B7ACED-05AB-4D72-87B0-9906F8FA14C5}">
      <dgm:prSet/>
      <dgm:spPr/>
      <dgm:t>
        <a:bodyPr/>
        <a:lstStyle/>
        <a:p>
          <a:endParaRPr lang="tr-TR"/>
        </a:p>
      </dgm:t>
    </dgm:pt>
    <dgm:pt modelId="{C5D3B0E0-B1D2-48AE-A0B0-FE36E3E2D9D3}">
      <dgm:prSet phldrT="[Metin]"/>
      <dgm:spPr/>
      <dgm:t>
        <a:bodyPr/>
        <a:lstStyle/>
        <a:p>
          <a:r>
            <a:rPr lang="tr-TR" dirty="0"/>
            <a:t>1931</a:t>
          </a:r>
        </a:p>
      </dgm:t>
    </dgm:pt>
    <dgm:pt modelId="{5E1FEC79-6B8F-4502-99CD-81CF7C786F99}" type="parTrans" cxnId="{07A09AC4-2059-42CB-AEB6-65AEB67BEBA0}">
      <dgm:prSet/>
      <dgm:spPr/>
      <dgm:t>
        <a:bodyPr/>
        <a:lstStyle/>
        <a:p>
          <a:endParaRPr lang="tr-TR"/>
        </a:p>
      </dgm:t>
    </dgm:pt>
    <dgm:pt modelId="{2A132EE7-8C06-4453-8C72-05E7006997B5}" type="sibTrans" cxnId="{07A09AC4-2059-42CB-AEB6-65AEB67BEBA0}">
      <dgm:prSet/>
      <dgm:spPr/>
      <dgm:t>
        <a:bodyPr/>
        <a:lstStyle/>
        <a:p>
          <a:endParaRPr lang="tr-TR"/>
        </a:p>
      </dgm:t>
    </dgm:pt>
    <dgm:pt modelId="{E9DF5661-20CD-485F-97F4-CB9A81C5022E}">
      <dgm:prSet phldrT="[Metin]"/>
      <dgm:spPr/>
      <dgm:t>
        <a:bodyPr/>
        <a:lstStyle/>
        <a:p>
          <a:r>
            <a:rPr lang="tr-TR" dirty="0"/>
            <a:t>COMPUTER</a:t>
          </a:r>
        </a:p>
      </dgm:t>
    </dgm:pt>
    <dgm:pt modelId="{3EE7CAC7-8D36-487D-93D1-FDC5B52D449F}" type="parTrans" cxnId="{1667DFD2-4BEA-4D34-94E8-59073FEBA34A}">
      <dgm:prSet/>
      <dgm:spPr/>
      <dgm:t>
        <a:bodyPr/>
        <a:lstStyle/>
        <a:p>
          <a:endParaRPr lang="tr-TR"/>
        </a:p>
      </dgm:t>
    </dgm:pt>
    <dgm:pt modelId="{74541F36-57A5-46F5-8A8F-1331DF76BFFA}" type="sibTrans" cxnId="{1667DFD2-4BEA-4D34-94E8-59073FEBA34A}">
      <dgm:prSet/>
      <dgm:spPr/>
      <dgm:t>
        <a:bodyPr/>
        <a:lstStyle/>
        <a:p>
          <a:endParaRPr lang="tr-TR"/>
        </a:p>
      </dgm:t>
    </dgm:pt>
    <dgm:pt modelId="{FDE54F34-785B-4AEA-9293-2F760F147856}">
      <dgm:prSet phldrT="[Metin]"/>
      <dgm:spPr/>
      <dgm:t>
        <a:bodyPr/>
        <a:lstStyle/>
        <a:p>
          <a:r>
            <a:rPr lang="tr-TR" dirty="0"/>
            <a:t>1938</a:t>
          </a:r>
        </a:p>
      </dgm:t>
    </dgm:pt>
    <dgm:pt modelId="{8E1367D3-7E2D-4070-92C7-FDAB742CFD2F}" type="parTrans" cxnId="{BA29BF65-F793-42A6-8E06-D29CDB78F9AB}">
      <dgm:prSet/>
      <dgm:spPr/>
      <dgm:t>
        <a:bodyPr/>
        <a:lstStyle/>
        <a:p>
          <a:endParaRPr lang="tr-TR"/>
        </a:p>
      </dgm:t>
    </dgm:pt>
    <dgm:pt modelId="{F018CA34-38DF-4D16-A200-C7DCABFB2436}" type="sibTrans" cxnId="{BA29BF65-F793-42A6-8E06-D29CDB78F9AB}">
      <dgm:prSet/>
      <dgm:spPr/>
      <dgm:t>
        <a:bodyPr/>
        <a:lstStyle/>
        <a:p>
          <a:endParaRPr lang="tr-TR"/>
        </a:p>
      </dgm:t>
    </dgm:pt>
    <dgm:pt modelId="{EA25A725-8271-485E-B886-801AF37D7160}">
      <dgm:prSet phldrT="[Metin]"/>
      <dgm:spPr/>
      <dgm:t>
        <a:bodyPr/>
        <a:lstStyle/>
        <a:p>
          <a:r>
            <a:rPr lang="tr-TR" dirty="0"/>
            <a:t>NUCLEAR FISSION</a:t>
          </a:r>
        </a:p>
      </dgm:t>
    </dgm:pt>
    <dgm:pt modelId="{F7E2E1EF-50FB-4AAF-81E2-47EBC71E4BF4}" type="parTrans" cxnId="{48B2BA5E-6272-498E-9C61-F44DD5E1FC9D}">
      <dgm:prSet/>
      <dgm:spPr/>
      <dgm:t>
        <a:bodyPr/>
        <a:lstStyle/>
        <a:p>
          <a:endParaRPr lang="tr-TR"/>
        </a:p>
      </dgm:t>
    </dgm:pt>
    <dgm:pt modelId="{B1568318-F298-4EDD-9CAB-26B62F13A4A5}" type="sibTrans" cxnId="{48B2BA5E-6272-498E-9C61-F44DD5E1FC9D}">
      <dgm:prSet/>
      <dgm:spPr/>
      <dgm:t>
        <a:bodyPr/>
        <a:lstStyle/>
        <a:p>
          <a:endParaRPr lang="tr-TR"/>
        </a:p>
      </dgm:t>
    </dgm:pt>
    <dgm:pt modelId="{F8A40C74-4446-4591-9C23-4FD2A35EA79F}">
      <dgm:prSet phldrT="[Metin]"/>
      <dgm:spPr/>
      <dgm:t>
        <a:bodyPr/>
        <a:lstStyle/>
        <a:p>
          <a:r>
            <a:rPr lang="tr-TR" dirty="0"/>
            <a:t>1938</a:t>
          </a:r>
        </a:p>
      </dgm:t>
    </dgm:pt>
    <dgm:pt modelId="{B658A07D-D13D-4846-AEE4-ECBF7F5494E6}" type="parTrans" cxnId="{4A84282D-C05D-4015-B608-FFBAF829F311}">
      <dgm:prSet/>
      <dgm:spPr/>
      <dgm:t>
        <a:bodyPr/>
        <a:lstStyle/>
        <a:p>
          <a:endParaRPr lang="tr-TR"/>
        </a:p>
      </dgm:t>
    </dgm:pt>
    <dgm:pt modelId="{F3C347C1-C7C0-430F-8575-7BE915C11BB9}" type="sibTrans" cxnId="{4A84282D-C05D-4015-B608-FFBAF829F311}">
      <dgm:prSet/>
      <dgm:spPr/>
      <dgm:t>
        <a:bodyPr/>
        <a:lstStyle/>
        <a:p>
          <a:endParaRPr lang="tr-TR"/>
        </a:p>
      </dgm:t>
    </dgm:pt>
    <dgm:pt modelId="{5E7399B1-2B67-430E-A12A-F9448C04681F}">
      <dgm:prSet phldrT="[Metin]"/>
      <dgm:spPr/>
      <dgm:t>
        <a:bodyPr/>
        <a:lstStyle/>
        <a:p>
          <a:r>
            <a:rPr lang="tr-TR" dirty="0"/>
            <a:t>BALLISTIC MISSILE</a:t>
          </a:r>
        </a:p>
        <a:p>
          <a:r>
            <a:rPr lang="tr-TR" dirty="0"/>
            <a:t>	1942 NAZI</a:t>
          </a:r>
        </a:p>
      </dgm:t>
    </dgm:pt>
    <dgm:pt modelId="{A698CD64-729C-4C9A-A33A-EBF285CCB1C7}" type="parTrans" cxnId="{305D784B-2EC5-4F0C-A24A-2D1AC34019B9}">
      <dgm:prSet/>
      <dgm:spPr/>
      <dgm:t>
        <a:bodyPr/>
        <a:lstStyle/>
        <a:p>
          <a:endParaRPr lang="tr-TR"/>
        </a:p>
      </dgm:t>
    </dgm:pt>
    <dgm:pt modelId="{BE6E72D0-E9DA-437C-9F7B-C219F4BCC09E}" type="sibTrans" cxnId="{305D784B-2EC5-4F0C-A24A-2D1AC34019B9}">
      <dgm:prSet/>
      <dgm:spPr/>
      <dgm:t>
        <a:bodyPr/>
        <a:lstStyle/>
        <a:p>
          <a:endParaRPr lang="tr-TR"/>
        </a:p>
      </dgm:t>
    </dgm:pt>
    <dgm:pt modelId="{895C8AF3-440D-4DC7-862B-2F12EC097F39}">
      <dgm:prSet phldrT="[Metin]"/>
      <dgm:spPr/>
      <dgm:t>
        <a:bodyPr/>
        <a:lstStyle/>
        <a:p>
          <a:r>
            <a:rPr lang="tr-TR" dirty="0"/>
            <a:t>ATOMIC BOMB</a:t>
          </a:r>
        </a:p>
      </dgm:t>
    </dgm:pt>
    <dgm:pt modelId="{CC71688D-1D44-498A-98B0-FF7FBB7C0494}" type="parTrans" cxnId="{4B99A771-51CE-479C-A2A8-96F039E89326}">
      <dgm:prSet/>
      <dgm:spPr/>
      <dgm:t>
        <a:bodyPr/>
        <a:lstStyle/>
        <a:p>
          <a:endParaRPr lang="tr-TR"/>
        </a:p>
      </dgm:t>
    </dgm:pt>
    <dgm:pt modelId="{4622E902-ABF3-4402-807D-7D172F728171}" type="sibTrans" cxnId="{4B99A771-51CE-479C-A2A8-96F039E89326}">
      <dgm:prSet/>
      <dgm:spPr/>
      <dgm:t>
        <a:bodyPr/>
        <a:lstStyle/>
        <a:p>
          <a:endParaRPr lang="tr-TR"/>
        </a:p>
      </dgm:t>
    </dgm:pt>
    <dgm:pt modelId="{45092EFB-729F-4C73-BE24-E536D883C265}">
      <dgm:prSet phldrT="[Metin]"/>
      <dgm:spPr/>
      <dgm:t>
        <a:bodyPr/>
        <a:lstStyle/>
        <a:p>
          <a:r>
            <a:rPr lang="tr-TR" dirty="0"/>
            <a:t>1945</a:t>
          </a:r>
        </a:p>
      </dgm:t>
    </dgm:pt>
    <dgm:pt modelId="{7978364D-6B4C-462F-BF6E-40526646D688}" type="parTrans" cxnId="{946F59D7-3BE2-495A-B048-59AD1D5659CE}">
      <dgm:prSet/>
      <dgm:spPr/>
      <dgm:t>
        <a:bodyPr/>
        <a:lstStyle/>
        <a:p>
          <a:endParaRPr lang="tr-TR"/>
        </a:p>
      </dgm:t>
    </dgm:pt>
    <dgm:pt modelId="{35FF2C26-5411-440D-99A4-4F97D47FCE02}" type="sibTrans" cxnId="{946F59D7-3BE2-495A-B048-59AD1D5659CE}">
      <dgm:prSet/>
      <dgm:spPr/>
      <dgm:t>
        <a:bodyPr/>
        <a:lstStyle/>
        <a:p>
          <a:endParaRPr lang="tr-TR"/>
        </a:p>
      </dgm:t>
    </dgm:pt>
    <dgm:pt modelId="{124F0EB1-5640-4D41-82F9-786AC7B0B44F}">
      <dgm:prSet phldrT="[Metin]"/>
      <dgm:spPr/>
      <dgm:t>
        <a:bodyPr/>
        <a:lstStyle/>
        <a:p>
          <a:r>
            <a:rPr lang="tr-TR" dirty="0"/>
            <a:t>HIGH PRESSURE LIQUID EXTRACTION</a:t>
          </a:r>
        </a:p>
      </dgm:t>
    </dgm:pt>
    <dgm:pt modelId="{9222B8C1-FE3E-4282-BD81-801BC3A64513}" type="parTrans" cxnId="{C0084A08-34F0-41BB-8B03-104221C94426}">
      <dgm:prSet/>
      <dgm:spPr/>
      <dgm:t>
        <a:bodyPr/>
        <a:lstStyle/>
        <a:p>
          <a:endParaRPr lang="tr-TR"/>
        </a:p>
      </dgm:t>
    </dgm:pt>
    <dgm:pt modelId="{96693EE1-C1D4-4D84-8663-57BBA3611DA0}" type="sibTrans" cxnId="{C0084A08-34F0-41BB-8B03-104221C94426}">
      <dgm:prSet/>
      <dgm:spPr/>
      <dgm:t>
        <a:bodyPr/>
        <a:lstStyle/>
        <a:p>
          <a:endParaRPr lang="tr-TR"/>
        </a:p>
      </dgm:t>
    </dgm:pt>
    <dgm:pt modelId="{C4E3556B-834E-44D8-BD48-C52962FAB7AD}">
      <dgm:prSet phldrT="[Metin]"/>
      <dgm:spPr/>
      <dgm:t>
        <a:bodyPr/>
        <a:lstStyle/>
        <a:p>
          <a:r>
            <a:rPr lang="tr-TR" dirty="0"/>
            <a:t>1947</a:t>
          </a:r>
        </a:p>
      </dgm:t>
    </dgm:pt>
    <dgm:pt modelId="{AC55D39E-506E-4760-A03C-9CA5CA1CE8D8}" type="parTrans" cxnId="{A87A9A81-4614-4C5C-BEF6-CA4FEAF368D1}">
      <dgm:prSet/>
      <dgm:spPr/>
      <dgm:t>
        <a:bodyPr/>
        <a:lstStyle/>
        <a:p>
          <a:endParaRPr lang="tr-TR"/>
        </a:p>
      </dgm:t>
    </dgm:pt>
    <dgm:pt modelId="{ECBAC867-734A-4B29-83CC-F0DD91BADF1F}" type="sibTrans" cxnId="{A87A9A81-4614-4C5C-BEF6-CA4FEAF368D1}">
      <dgm:prSet/>
      <dgm:spPr/>
      <dgm:t>
        <a:bodyPr/>
        <a:lstStyle/>
        <a:p>
          <a:endParaRPr lang="tr-TR"/>
        </a:p>
      </dgm:t>
    </dgm:pt>
    <dgm:pt modelId="{C9FEA306-3E87-4C1C-9592-7FDCC38BCE0F}">
      <dgm:prSet phldrT="[Metin]"/>
      <dgm:spPr/>
      <dgm:t>
        <a:bodyPr/>
        <a:lstStyle/>
        <a:p>
          <a:r>
            <a:rPr lang="tr-TR" dirty="0"/>
            <a:t>TRANSISTOR</a:t>
          </a:r>
        </a:p>
      </dgm:t>
    </dgm:pt>
    <dgm:pt modelId="{80B7CEA3-5215-471A-AED3-0F7325675B3C}" type="parTrans" cxnId="{C15365B9-06E4-4683-960F-C1570E526E49}">
      <dgm:prSet/>
      <dgm:spPr/>
      <dgm:t>
        <a:bodyPr/>
        <a:lstStyle/>
        <a:p>
          <a:endParaRPr lang="tr-TR"/>
        </a:p>
      </dgm:t>
    </dgm:pt>
    <dgm:pt modelId="{45938C27-3204-4F0B-84BD-D38DECFD5E11}" type="sibTrans" cxnId="{C15365B9-06E4-4683-960F-C1570E526E49}">
      <dgm:prSet/>
      <dgm:spPr/>
      <dgm:t>
        <a:bodyPr/>
        <a:lstStyle/>
        <a:p>
          <a:endParaRPr lang="tr-TR"/>
        </a:p>
      </dgm:t>
    </dgm:pt>
    <dgm:pt modelId="{C0D19708-31BE-47A1-9FD6-13268A545617}">
      <dgm:prSet phldrT="[Metin]"/>
      <dgm:spPr/>
      <dgm:t>
        <a:bodyPr/>
        <a:lstStyle/>
        <a:p>
          <a:r>
            <a:rPr lang="tr-TR" dirty="0"/>
            <a:t>1947</a:t>
          </a:r>
        </a:p>
      </dgm:t>
    </dgm:pt>
    <dgm:pt modelId="{EF7F95FE-F9F8-4C56-BE8A-80C2CD50987E}" type="parTrans" cxnId="{23B7F7E2-B738-4707-AFDF-8B5C5DA7DB1B}">
      <dgm:prSet/>
      <dgm:spPr/>
      <dgm:t>
        <a:bodyPr/>
        <a:lstStyle/>
        <a:p>
          <a:endParaRPr lang="tr-TR"/>
        </a:p>
      </dgm:t>
    </dgm:pt>
    <dgm:pt modelId="{56747994-366A-42EF-8B01-611D4EAA0BD2}" type="sibTrans" cxnId="{23B7F7E2-B738-4707-AFDF-8B5C5DA7DB1B}">
      <dgm:prSet/>
      <dgm:spPr/>
      <dgm:t>
        <a:bodyPr/>
        <a:lstStyle/>
        <a:p>
          <a:endParaRPr lang="tr-TR"/>
        </a:p>
      </dgm:t>
    </dgm:pt>
    <dgm:pt modelId="{2E9B6CFE-81E1-4070-8A1F-BD48AE2B1C3D}">
      <dgm:prSet phldrT="[Metin]"/>
      <dgm:spPr/>
      <dgm:t>
        <a:bodyPr/>
        <a:lstStyle/>
        <a:p>
          <a:r>
            <a:rPr lang="tr-TR" dirty="0"/>
            <a:t>BERTIE THE BRAIN</a:t>
          </a:r>
        </a:p>
      </dgm:t>
    </dgm:pt>
    <dgm:pt modelId="{B1AB52EB-E54A-4D48-8C2D-3DC8D9A6102B}" type="parTrans" cxnId="{98F8A963-803E-48D7-A55C-6DCC2C1D45C1}">
      <dgm:prSet/>
      <dgm:spPr/>
      <dgm:t>
        <a:bodyPr/>
        <a:lstStyle/>
        <a:p>
          <a:endParaRPr lang="tr-TR"/>
        </a:p>
      </dgm:t>
    </dgm:pt>
    <dgm:pt modelId="{971BCB1D-4F05-40F6-96C4-8AEAB6F794DC}" type="sibTrans" cxnId="{98F8A963-803E-48D7-A55C-6DCC2C1D45C1}">
      <dgm:prSet/>
      <dgm:spPr/>
      <dgm:t>
        <a:bodyPr/>
        <a:lstStyle/>
        <a:p>
          <a:endParaRPr lang="tr-TR"/>
        </a:p>
      </dgm:t>
    </dgm:pt>
    <dgm:pt modelId="{3FCEC2A9-60B5-4F04-AD5D-ED63E8F4984E}">
      <dgm:prSet phldrT="[Metin]"/>
      <dgm:spPr/>
      <dgm:t>
        <a:bodyPr/>
        <a:lstStyle/>
        <a:p>
          <a:r>
            <a:rPr lang="tr-TR" dirty="0"/>
            <a:t>1950 FIRST VIDEO GAME</a:t>
          </a:r>
        </a:p>
      </dgm:t>
    </dgm:pt>
    <dgm:pt modelId="{1CD1108A-67AE-4FF7-8FF0-5215A8140761}" type="parTrans" cxnId="{9E8B3050-929E-40C5-8C45-ACA8D027599E}">
      <dgm:prSet/>
      <dgm:spPr/>
      <dgm:t>
        <a:bodyPr/>
        <a:lstStyle/>
        <a:p>
          <a:endParaRPr lang="tr-TR"/>
        </a:p>
      </dgm:t>
    </dgm:pt>
    <dgm:pt modelId="{CC59AACE-FB83-4021-BDE4-469F7FAD42A1}" type="sibTrans" cxnId="{9E8B3050-929E-40C5-8C45-ACA8D027599E}">
      <dgm:prSet/>
      <dgm:spPr/>
      <dgm:t>
        <a:bodyPr/>
        <a:lstStyle/>
        <a:p>
          <a:endParaRPr lang="tr-TR"/>
        </a:p>
      </dgm:t>
    </dgm:pt>
    <dgm:pt modelId="{50FB88FD-F876-4C87-BAE7-C5C22F75E901}">
      <dgm:prSet phldrT="[Metin]"/>
      <dgm:spPr/>
      <dgm:t>
        <a:bodyPr/>
        <a:lstStyle/>
        <a:p>
          <a:r>
            <a:rPr lang="tr-TR" dirty="0"/>
            <a:t>NUCLEAR POWER</a:t>
          </a:r>
        </a:p>
      </dgm:t>
    </dgm:pt>
    <dgm:pt modelId="{86A46E7E-8940-498A-8BF5-66B684477D28}" type="parTrans" cxnId="{960F798D-A34C-4CEE-9A4E-0A8772ACA2ED}">
      <dgm:prSet/>
      <dgm:spPr/>
      <dgm:t>
        <a:bodyPr/>
        <a:lstStyle/>
        <a:p>
          <a:endParaRPr lang="tr-TR"/>
        </a:p>
      </dgm:t>
    </dgm:pt>
    <dgm:pt modelId="{C635D779-35BA-4ECF-8EED-AE925D3B808E}" type="sibTrans" cxnId="{960F798D-A34C-4CEE-9A4E-0A8772ACA2ED}">
      <dgm:prSet/>
      <dgm:spPr/>
      <dgm:t>
        <a:bodyPr/>
        <a:lstStyle/>
        <a:p>
          <a:endParaRPr lang="tr-TR"/>
        </a:p>
      </dgm:t>
    </dgm:pt>
    <dgm:pt modelId="{8B319CF3-1FDB-4C89-85E9-2D70545A1BF0}">
      <dgm:prSet phldrT="[Metin]"/>
      <dgm:spPr/>
      <dgm:t>
        <a:bodyPr/>
        <a:lstStyle/>
        <a:p>
          <a:r>
            <a:rPr lang="tr-TR" dirty="0"/>
            <a:t>1952</a:t>
          </a:r>
        </a:p>
      </dgm:t>
    </dgm:pt>
    <dgm:pt modelId="{95BE5455-7413-44C6-B954-2C29F52C8001}" type="parTrans" cxnId="{113B5BE3-0319-4C10-A5C8-C88E26890799}">
      <dgm:prSet/>
      <dgm:spPr/>
      <dgm:t>
        <a:bodyPr/>
        <a:lstStyle/>
        <a:p>
          <a:endParaRPr lang="tr-TR"/>
        </a:p>
      </dgm:t>
    </dgm:pt>
    <dgm:pt modelId="{2663C96B-D426-47B2-9893-7849290B8E0E}" type="sibTrans" cxnId="{113B5BE3-0319-4C10-A5C8-C88E26890799}">
      <dgm:prSet/>
      <dgm:spPr/>
      <dgm:t>
        <a:bodyPr/>
        <a:lstStyle/>
        <a:p>
          <a:endParaRPr lang="tr-TR"/>
        </a:p>
      </dgm:t>
    </dgm:pt>
    <dgm:pt modelId="{0988A216-7872-4BE1-93D8-3A576F150274}">
      <dgm:prSet phldrT="[Metin]"/>
      <dgm:spPr/>
      <dgm:t>
        <a:bodyPr/>
        <a:lstStyle/>
        <a:p>
          <a:r>
            <a:rPr lang="tr-TR" dirty="0"/>
            <a:t>HYDROGEN BOMB</a:t>
          </a:r>
        </a:p>
      </dgm:t>
    </dgm:pt>
    <dgm:pt modelId="{451BDF01-3D94-497B-9966-7C8F66334D37}" type="parTrans" cxnId="{E776E864-D381-40F2-9D5F-E679D5AB3E75}">
      <dgm:prSet/>
      <dgm:spPr/>
      <dgm:t>
        <a:bodyPr/>
        <a:lstStyle/>
        <a:p>
          <a:endParaRPr lang="tr-TR"/>
        </a:p>
      </dgm:t>
    </dgm:pt>
    <dgm:pt modelId="{0731B2F3-6823-49ED-9C5A-160481BF820F}" type="sibTrans" cxnId="{E776E864-D381-40F2-9D5F-E679D5AB3E75}">
      <dgm:prSet/>
      <dgm:spPr/>
      <dgm:t>
        <a:bodyPr/>
        <a:lstStyle/>
        <a:p>
          <a:endParaRPr lang="tr-TR"/>
        </a:p>
      </dgm:t>
    </dgm:pt>
    <dgm:pt modelId="{BE3C7EAC-8B1D-4B2B-8CF0-063A0D6E622D}">
      <dgm:prSet phldrT="[Metin]"/>
      <dgm:spPr/>
      <dgm:t>
        <a:bodyPr/>
        <a:lstStyle/>
        <a:p>
          <a:r>
            <a:rPr lang="tr-TR" dirty="0"/>
            <a:t>1952</a:t>
          </a:r>
        </a:p>
      </dgm:t>
    </dgm:pt>
    <dgm:pt modelId="{A04C27BA-0E10-4C5F-8B2B-36550A9EEEC9}" type="parTrans" cxnId="{28C8E55E-6B28-4A06-8BF7-4750FFD25F7E}">
      <dgm:prSet/>
      <dgm:spPr/>
      <dgm:t>
        <a:bodyPr/>
        <a:lstStyle/>
        <a:p>
          <a:endParaRPr lang="tr-TR"/>
        </a:p>
      </dgm:t>
    </dgm:pt>
    <dgm:pt modelId="{D6499171-B831-4146-8149-F3CEC5D59687}" type="sibTrans" cxnId="{28C8E55E-6B28-4A06-8BF7-4750FFD25F7E}">
      <dgm:prSet/>
      <dgm:spPr/>
      <dgm:t>
        <a:bodyPr/>
        <a:lstStyle/>
        <a:p>
          <a:endParaRPr lang="tr-TR"/>
        </a:p>
      </dgm:t>
    </dgm:pt>
    <dgm:pt modelId="{145440CE-3125-4186-8C6D-7D0C6ECBA001}">
      <dgm:prSet phldrT="[Metin]"/>
      <dgm:spPr/>
      <dgm:t>
        <a:bodyPr/>
        <a:lstStyle/>
        <a:p>
          <a:r>
            <a:rPr lang="tr-TR" dirty="0"/>
            <a:t>VİDEO TAPE RECORDER</a:t>
          </a:r>
        </a:p>
      </dgm:t>
    </dgm:pt>
    <dgm:pt modelId="{06DC26D8-59E4-4767-B7C4-C4DD284B6C2B}" type="parTrans" cxnId="{365A06A3-3386-46E7-9B8C-010B89487F75}">
      <dgm:prSet/>
      <dgm:spPr/>
      <dgm:t>
        <a:bodyPr/>
        <a:lstStyle/>
        <a:p>
          <a:endParaRPr lang="tr-TR"/>
        </a:p>
      </dgm:t>
    </dgm:pt>
    <dgm:pt modelId="{D985D6BC-AE36-4B5D-80E5-92428C9C58F3}" type="sibTrans" cxnId="{365A06A3-3386-46E7-9B8C-010B89487F75}">
      <dgm:prSet/>
      <dgm:spPr/>
      <dgm:t>
        <a:bodyPr/>
        <a:lstStyle/>
        <a:p>
          <a:endParaRPr lang="tr-TR"/>
        </a:p>
      </dgm:t>
    </dgm:pt>
    <dgm:pt modelId="{600A5451-A068-4A41-9DB3-4FDBB2E1EB06}">
      <dgm:prSet phldrT="[Metin]"/>
      <dgm:spPr/>
      <dgm:t>
        <a:bodyPr/>
        <a:lstStyle/>
        <a:p>
          <a:r>
            <a:rPr lang="tr-TR" dirty="0"/>
            <a:t>1953</a:t>
          </a:r>
        </a:p>
      </dgm:t>
    </dgm:pt>
    <dgm:pt modelId="{DB120D93-A815-495F-8C90-4A026A042CC1}" type="parTrans" cxnId="{F713A89D-7B11-4BF0-A06F-72BB2F076EEB}">
      <dgm:prSet/>
      <dgm:spPr/>
      <dgm:t>
        <a:bodyPr/>
        <a:lstStyle/>
        <a:p>
          <a:endParaRPr lang="tr-TR"/>
        </a:p>
      </dgm:t>
    </dgm:pt>
    <dgm:pt modelId="{1920DE8B-00F2-4EFC-B66E-D8857678699F}" type="sibTrans" cxnId="{F713A89D-7B11-4BF0-A06F-72BB2F076EEB}">
      <dgm:prSet/>
      <dgm:spPr/>
      <dgm:t>
        <a:bodyPr/>
        <a:lstStyle/>
        <a:p>
          <a:endParaRPr lang="tr-TR"/>
        </a:p>
      </dgm:t>
    </dgm:pt>
    <dgm:pt modelId="{738973C2-15AC-4606-8D80-9B8915BC2525}">
      <dgm:prSet phldrT="[Metin]"/>
      <dgm:spPr/>
      <dgm:t>
        <a:bodyPr/>
        <a:lstStyle/>
        <a:p>
          <a:r>
            <a:rPr lang="tr-TR" dirty="0"/>
            <a:t>SOLAR BATTERY</a:t>
          </a:r>
        </a:p>
      </dgm:t>
    </dgm:pt>
    <dgm:pt modelId="{5954CF84-6280-456A-A9FC-30BB56A288D5}" type="parTrans" cxnId="{992E56E8-060F-41BF-AB56-59A0B3D7DCBC}">
      <dgm:prSet/>
      <dgm:spPr/>
      <dgm:t>
        <a:bodyPr/>
        <a:lstStyle/>
        <a:p>
          <a:endParaRPr lang="tr-TR"/>
        </a:p>
      </dgm:t>
    </dgm:pt>
    <dgm:pt modelId="{D001E0F1-41D2-49E7-9608-736E3BFE025A}" type="sibTrans" cxnId="{992E56E8-060F-41BF-AB56-59A0B3D7DCBC}">
      <dgm:prSet/>
      <dgm:spPr/>
      <dgm:t>
        <a:bodyPr/>
        <a:lstStyle/>
        <a:p>
          <a:endParaRPr lang="tr-TR"/>
        </a:p>
      </dgm:t>
    </dgm:pt>
    <dgm:pt modelId="{32987CEA-FF85-4F4A-9E5E-2094740E63B1}">
      <dgm:prSet phldrT="[Metin]"/>
      <dgm:spPr/>
      <dgm:t>
        <a:bodyPr/>
        <a:lstStyle/>
        <a:p>
          <a:r>
            <a:rPr lang="tr-TR" dirty="0"/>
            <a:t>1954</a:t>
          </a:r>
        </a:p>
      </dgm:t>
    </dgm:pt>
    <dgm:pt modelId="{40C59709-9192-48DB-8CAF-C776CD557D29}" type="parTrans" cxnId="{BC85DD10-1F77-4243-BB57-A1BD9C638C15}">
      <dgm:prSet/>
      <dgm:spPr/>
      <dgm:t>
        <a:bodyPr/>
        <a:lstStyle/>
        <a:p>
          <a:endParaRPr lang="tr-TR"/>
        </a:p>
      </dgm:t>
    </dgm:pt>
    <dgm:pt modelId="{46917BA5-15F1-489E-80B7-0CE2C6895546}" type="sibTrans" cxnId="{BC85DD10-1F77-4243-BB57-A1BD9C638C15}">
      <dgm:prSet/>
      <dgm:spPr/>
      <dgm:t>
        <a:bodyPr/>
        <a:lstStyle/>
        <a:p>
          <a:endParaRPr lang="tr-TR"/>
        </a:p>
      </dgm:t>
    </dgm:pt>
    <dgm:pt modelId="{7B9E47D4-9D1E-44BC-ACAD-1AC2673FAA0B}">
      <dgm:prSet phldrT="[Metin]"/>
      <dgm:spPr/>
      <dgm:t>
        <a:bodyPr/>
        <a:lstStyle/>
        <a:p>
          <a:r>
            <a:rPr lang="tr-TR" dirty="0"/>
            <a:t>HOVERCRAFT</a:t>
          </a:r>
        </a:p>
      </dgm:t>
    </dgm:pt>
    <dgm:pt modelId="{4D84BE8D-8A3C-4A33-94CA-7D9A28B8E9C6}" type="parTrans" cxnId="{FDAE7401-9F03-4840-A009-352A8412EE4F}">
      <dgm:prSet/>
      <dgm:spPr/>
      <dgm:t>
        <a:bodyPr/>
        <a:lstStyle/>
        <a:p>
          <a:endParaRPr lang="tr-TR"/>
        </a:p>
      </dgm:t>
    </dgm:pt>
    <dgm:pt modelId="{B2DA3121-3772-4B45-959D-253DC6028913}" type="sibTrans" cxnId="{FDAE7401-9F03-4840-A009-352A8412EE4F}">
      <dgm:prSet/>
      <dgm:spPr/>
      <dgm:t>
        <a:bodyPr/>
        <a:lstStyle/>
        <a:p>
          <a:endParaRPr lang="tr-TR"/>
        </a:p>
      </dgm:t>
    </dgm:pt>
    <dgm:pt modelId="{5D599336-8A68-4B20-964A-6EC5C3D1A59D}">
      <dgm:prSet phldrT="[Metin]"/>
      <dgm:spPr/>
      <dgm:t>
        <a:bodyPr/>
        <a:lstStyle/>
        <a:p>
          <a:r>
            <a:rPr lang="tr-TR" dirty="0"/>
            <a:t>1955</a:t>
          </a:r>
        </a:p>
      </dgm:t>
    </dgm:pt>
    <dgm:pt modelId="{6D22CC48-3EA4-44A2-8A9E-209946435D0D}" type="parTrans" cxnId="{55D2B291-F014-4663-85C6-C04A38263434}">
      <dgm:prSet/>
      <dgm:spPr/>
      <dgm:t>
        <a:bodyPr/>
        <a:lstStyle/>
        <a:p>
          <a:endParaRPr lang="tr-TR"/>
        </a:p>
      </dgm:t>
    </dgm:pt>
    <dgm:pt modelId="{AC067955-AF2A-4D71-8FE2-EBD6C2BDCCBA}" type="sibTrans" cxnId="{55D2B291-F014-4663-85C6-C04A38263434}">
      <dgm:prSet/>
      <dgm:spPr/>
      <dgm:t>
        <a:bodyPr/>
        <a:lstStyle/>
        <a:p>
          <a:endParaRPr lang="tr-TR"/>
        </a:p>
      </dgm:t>
    </dgm:pt>
    <dgm:pt modelId="{7FA66C1D-1F7D-4CFB-8409-84141ED813F3}">
      <dgm:prSet phldrT="[Metin]"/>
      <dgm:spPr/>
      <dgm:t>
        <a:bodyPr/>
        <a:lstStyle/>
        <a:p>
          <a:r>
            <a:rPr lang="tr-TR" dirty="0"/>
            <a:t>HARD DISK DRIVE</a:t>
          </a:r>
        </a:p>
      </dgm:t>
    </dgm:pt>
    <dgm:pt modelId="{FA17951E-2440-49B2-98BA-F518E7B48624}" type="parTrans" cxnId="{2A61522F-3125-43BD-BFF9-50145455E6FF}">
      <dgm:prSet/>
      <dgm:spPr/>
      <dgm:t>
        <a:bodyPr/>
        <a:lstStyle/>
        <a:p>
          <a:endParaRPr lang="tr-TR"/>
        </a:p>
      </dgm:t>
    </dgm:pt>
    <dgm:pt modelId="{05041C55-00FE-4BF6-ABBC-27CED8072B28}" type="sibTrans" cxnId="{2A61522F-3125-43BD-BFF9-50145455E6FF}">
      <dgm:prSet/>
      <dgm:spPr/>
      <dgm:t>
        <a:bodyPr/>
        <a:lstStyle/>
        <a:p>
          <a:endParaRPr lang="tr-TR"/>
        </a:p>
      </dgm:t>
    </dgm:pt>
    <dgm:pt modelId="{5FC7256B-DB12-4CED-A0EF-4EE176759BD0}">
      <dgm:prSet phldrT="[Metin]"/>
      <dgm:spPr/>
      <dgm:t>
        <a:bodyPr/>
        <a:lstStyle/>
        <a:p>
          <a:r>
            <a:rPr lang="tr-TR" dirty="0"/>
            <a:t>1956</a:t>
          </a:r>
        </a:p>
      </dgm:t>
    </dgm:pt>
    <dgm:pt modelId="{81C43FFD-52F9-458F-BA04-4B5882024186}" type="parTrans" cxnId="{283C855F-5424-4DFB-8EB2-EA40A709804E}">
      <dgm:prSet/>
      <dgm:spPr/>
      <dgm:t>
        <a:bodyPr/>
        <a:lstStyle/>
        <a:p>
          <a:endParaRPr lang="tr-TR"/>
        </a:p>
      </dgm:t>
    </dgm:pt>
    <dgm:pt modelId="{A29C552F-E61C-4C0E-9A49-3242ED6DB934}" type="sibTrans" cxnId="{283C855F-5424-4DFB-8EB2-EA40A709804E}">
      <dgm:prSet/>
      <dgm:spPr/>
      <dgm:t>
        <a:bodyPr/>
        <a:lstStyle/>
        <a:p>
          <a:endParaRPr lang="tr-TR"/>
        </a:p>
      </dgm:t>
    </dgm:pt>
    <dgm:pt modelId="{6A604156-A8B1-48C4-B07F-F2B9C33043AC}">
      <dgm:prSet phldrT="[Metin]"/>
      <dgm:spPr/>
      <dgm:t>
        <a:bodyPr/>
        <a:lstStyle/>
        <a:p>
          <a:r>
            <a:rPr lang="tr-TR" dirty="0"/>
            <a:t>PC</a:t>
          </a:r>
        </a:p>
      </dgm:t>
    </dgm:pt>
    <dgm:pt modelId="{60EC0B4A-7FF7-4DE8-A23A-F7A73BEB2F54}" type="parTrans" cxnId="{E26BE297-7E29-4422-8323-7C4D430E3A98}">
      <dgm:prSet/>
      <dgm:spPr/>
      <dgm:t>
        <a:bodyPr/>
        <a:lstStyle/>
        <a:p>
          <a:endParaRPr lang="tr-TR"/>
        </a:p>
      </dgm:t>
    </dgm:pt>
    <dgm:pt modelId="{FE91B0BF-331A-4363-A641-058E5E36ABF2}" type="sibTrans" cxnId="{E26BE297-7E29-4422-8323-7C4D430E3A98}">
      <dgm:prSet/>
      <dgm:spPr/>
      <dgm:t>
        <a:bodyPr/>
        <a:lstStyle/>
        <a:p>
          <a:endParaRPr lang="tr-TR"/>
        </a:p>
      </dgm:t>
    </dgm:pt>
    <dgm:pt modelId="{BBD63728-4F7B-4088-9CEC-7604B06414B2}">
      <dgm:prSet phldrT="[Metin]"/>
      <dgm:spPr/>
      <dgm:t>
        <a:bodyPr/>
        <a:lstStyle/>
        <a:p>
          <a:r>
            <a:rPr lang="tr-TR" dirty="0"/>
            <a:t>1957</a:t>
          </a:r>
        </a:p>
      </dgm:t>
    </dgm:pt>
    <dgm:pt modelId="{D3566701-B599-477A-9B6F-731C60BF873D}" type="parTrans" cxnId="{7A57F566-3D25-4D9B-8116-292AD5B19918}">
      <dgm:prSet/>
      <dgm:spPr/>
      <dgm:t>
        <a:bodyPr/>
        <a:lstStyle/>
        <a:p>
          <a:endParaRPr lang="tr-TR"/>
        </a:p>
      </dgm:t>
    </dgm:pt>
    <dgm:pt modelId="{B8F85A99-FB62-4CAE-9A05-84484DF03C11}" type="sibTrans" cxnId="{7A57F566-3D25-4D9B-8116-292AD5B19918}">
      <dgm:prSet/>
      <dgm:spPr/>
      <dgm:t>
        <a:bodyPr/>
        <a:lstStyle/>
        <a:p>
          <a:endParaRPr lang="tr-TR"/>
        </a:p>
      </dgm:t>
    </dgm:pt>
    <dgm:pt modelId="{A6CF0ED8-E1F1-4C62-BECD-35EA1DD71A9B}">
      <dgm:prSet phldrT="[Metin]"/>
      <dgm:spPr/>
      <dgm:t>
        <a:bodyPr/>
        <a:lstStyle/>
        <a:p>
          <a:r>
            <a:rPr lang="tr-TR" dirty="0"/>
            <a:t>FIRST ARTIFICAL SATALLITE</a:t>
          </a:r>
        </a:p>
      </dgm:t>
    </dgm:pt>
    <dgm:pt modelId="{2275E54B-06A4-41D3-98F4-6749C022E1C3}" type="parTrans" cxnId="{3B4E5545-9345-4587-8B8B-F370687D8181}">
      <dgm:prSet/>
      <dgm:spPr/>
      <dgm:t>
        <a:bodyPr/>
        <a:lstStyle/>
        <a:p>
          <a:endParaRPr lang="tr-TR"/>
        </a:p>
      </dgm:t>
    </dgm:pt>
    <dgm:pt modelId="{39FE4C9F-7C74-43E8-8E89-42231BD63FD6}" type="sibTrans" cxnId="{3B4E5545-9345-4587-8B8B-F370687D8181}">
      <dgm:prSet/>
      <dgm:spPr/>
      <dgm:t>
        <a:bodyPr/>
        <a:lstStyle/>
        <a:p>
          <a:endParaRPr lang="tr-TR"/>
        </a:p>
      </dgm:t>
    </dgm:pt>
    <dgm:pt modelId="{99B001B5-75E1-44FA-A675-B7B5B560C715}">
      <dgm:prSet phldrT="[Metin]"/>
      <dgm:spPr/>
      <dgm:t>
        <a:bodyPr/>
        <a:lstStyle/>
        <a:p>
          <a:r>
            <a:rPr lang="tr-TR" dirty="0"/>
            <a:t>1957 SPUTNIK 1</a:t>
          </a:r>
        </a:p>
      </dgm:t>
    </dgm:pt>
    <dgm:pt modelId="{A4AEEDCB-C67D-4430-B1FF-51A4B925F556}" type="parTrans" cxnId="{0EFC21E8-E933-45BF-B308-8C8215B0A8B5}">
      <dgm:prSet/>
      <dgm:spPr/>
      <dgm:t>
        <a:bodyPr/>
        <a:lstStyle/>
        <a:p>
          <a:endParaRPr lang="tr-TR"/>
        </a:p>
      </dgm:t>
    </dgm:pt>
    <dgm:pt modelId="{DD1A23B2-7A39-4DD2-8141-4DEF87CB55E3}" type="sibTrans" cxnId="{0EFC21E8-E933-45BF-B308-8C8215B0A8B5}">
      <dgm:prSet/>
      <dgm:spPr/>
      <dgm:t>
        <a:bodyPr/>
        <a:lstStyle/>
        <a:p>
          <a:endParaRPr lang="tr-TR"/>
        </a:p>
      </dgm:t>
    </dgm:pt>
    <dgm:pt modelId="{51C1C200-3011-4E9D-9116-B3EF3AA69EBC}">
      <dgm:prSet phldrT="[Metin]"/>
      <dgm:spPr/>
      <dgm:t>
        <a:bodyPr/>
        <a:lstStyle/>
        <a:p>
          <a:r>
            <a:rPr lang="tr-TR" dirty="0"/>
            <a:t>INTEGRATED CIRCUIT</a:t>
          </a:r>
        </a:p>
      </dgm:t>
    </dgm:pt>
    <dgm:pt modelId="{08610165-C01A-45B5-85C2-BBB78F1CC9DE}" type="parTrans" cxnId="{2FF8DA69-1650-45F3-88FD-0EC48A30B0BB}">
      <dgm:prSet/>
      <dgm:spPr/>
      <dgm:t>
        <a:bodyPr/>
        <a:lstStyle/>
        <a:p>
          <a:endParaRPr lang="tr-TR"/>
        </a:p>
      </dgm:t>
    </dgm:pt>
    <dgm:pt modelId="{072538B0-87C5-45C1-B7D4-A109E6329450}" type="sibTrans" cxnId="{2FF8DA69-1650-45F3-88FD-0EC48A30B0BB}">
      <dgm:prSet/>
      <dgm:spPr/>
      <dgm:t>
        <a:bodyPr/>
        <a:lstStyle/>
        <a:p>
          <a:endParaRPr lang="tr-TR"/>
        </a:p>
      </dgm:t>
    </dgm:pt>
    <dgm:pt modelId="{91E1EA96-E175-4816-AA6F-4196B3F49596}">
      <dgm:prSet phldrT="[Metin]"/>
      <dgm:spPr/>
      <dgm:t>
        <a:bodyPr/>
        <a:lstStyle/>
        <a:p>
          <a:r>
            <a:rPr lang="tr-TR" dirty="0"/>
            <a:t>1959</a:t>
          </a:r>
        </a:p>
      </dgm:t>
    </dgm:pt>
    <dgm:pt modelId="{479A0723-E7C1-4C90-9519-A776F38787C1}" type="parTrans" cxnId="{196AB108-8E72-45D7-820D-926EC6C47EB1}">
      <dgm:prSet/>
      <dgm:spPr/>
      <dgm:t>
        <a:bodyPr/>
        <a:lstStyle/>
        <a:p>
          <a:endParaRPr lang="tr-TR"/>
        </a:p>
      </dgm:t>
    </dgm:pt>
    <dgm:pt modelId="{87197C1A-B619-4D4C-BFEF-C8440E4E1EA4}" type="sibTrans" cxnId="{196AB108-8E72-45D7-820D-926EC6C47EB1}">
      <dgm:prSet/>
      <dgm:spPr/>
      <dgm:t>
        <a:bodyPr/>
        <a:lstStyle/>
        <a:p>
          <a:endParaRPr lang="tr-TR"/>
        </a:p>
      </dgm:t>
    </dgm:pt>
    <dgm:pt modelId="{6BF6CBE0-0238-45C0-A2C8-C03041FAACD5}">
      <dgm:prSet phldrT="[Metin]"/>
      <dgm:spPr/>
      <dgm:t>
        <a:bodyPr/>
        <a:lstStyle/>
        <a:p>
          <a:r>
            <a:rPr lang="tr-TR" dirty="0"/>
            <a:t>LASER</a:t>
          </a:r>
        </a:p>
      </dgm:t>
    </dgm:pt>
    <dgm:pt modelId="{85AA0816-5039-401A-909A-1E353D51A0C7}" type="parTrans" cxnId="{B86BBBE0-F5FF-48B4-A9B0-E3FF48F9B0D2}">
      <dgm:prSet/>
      <dgm:spPr/>
      <dgm:t>
        <a:bodyPr/>
        <a:lstStyle/>
        <a:p>
          <a:endParaRPr lang="tr-TR"/>
        </a:p>
      </dgm:t>
    </dgm:pt>
    <dgm:pt modelId="{9E446634-772D-456C-9A4C-F95AFEB6AF33}" type="sibTrans" cxnId="{B86BBBE0-F5FF-48B4-A9B0-E3FF48F9B0D2}">
      <dgm:prSet/>
      <dgm:spPr/>
      <dgm:t>
        <a:bodyPr/>
        <a:lstStyle/>
        <a:p>
          <a:endParaRPr lang="tr-TR"/>
        </a:p>
      </dgm:t>
    </dgm:pt>
    <dgm:pt modelId="{06FC4731-5B7D-475E-B86A-C1DB33AA308F}">
      <dgm:prSet phldrT="[Metin]"/>
      <dgm:spPr/>
      <dgm:t>
        <a:bodyPr/>
        <a:lstStyle/>
        <a:p>
          <a:r>
            <a:rPr lang="tr-TR" dirty="0"/>
            <a:t>1960</a:t>
          </a:r>
        </a:p>
      </dgm:t>
    </dgm:pt>
    <dgm:pt modelId="{20C3C40D-FBDB-4552-84E3-146453F2A7C7}" type="parTrans" cxnId="{BAC66596-344C-46DA-AC97-F51CA5683F0B}">
      <dgm:prSet/>
      <dgm:spPr/>
      <dgm:t>
        <a:bodyPr/>
        <a:lstStyle/>
        <a:p>
          <a:endParaRPr lang="tr-TR"/>
        </a:p>
      </dgm:t>
    </dgm:pt>
    <dgm:pt modelId="{8445D119-12B9-429B-8DB1-7A2A5966417B}" type="sibTrans" cxnId="{BAC66596-344C-46DA-AC97-F51CA5683F0B}">
      <dgm:prSet/>
      <dgm:spPr/>
      <dgm:t>
        <a:bodyPr/>
        <a:lstStyle/>
        <a:p>
          <a:endParaRPr lang="tr-TR"/>
        </a:p>
      </dgm:t>
    </dgm:pt>
    <dgm:pt modelId="{66BE8412-CDED-490F-A0E8-BD92A27CE0B4}">
      <dgm:prSet phldrT="[Metin]"/>
      <dgm:spPr/>
      <dgm:t>
        <a:bodyPr/>
        <a:lstStyle/>
        <a:p>
          <a:r>
            <a:rPr lang="tr-TR" dirty="0"/>
            <a:t>FIRST CREWED SPACEFLIGHT</a:t>
          </a:r>
        </a:p>
      </dgm:t>
    </dgm:pt>
    <dgm:pt modelId="{39E3944B-E278-4C58-BBE1-E42732A3AA91}" type="parTrans" cxnId="{9FF7D58C-D253-4E73-9873-7677423A41AC}">
      <dgm:prSet/>
      <dgm:spPr/>
      <dgm:t>
        <a:bodyPr/>
        <a:lstStyle/>
        <a:p>
          <a:endParaRPr lang="tr-TR"/>
        </a:p>
      </dgm:t>
    </dgm:pt>
    <dgm:pt modelId="{DF312A16-DBB3-405B-9BE4-DF9C391E6D88}" type="sibTrans" cxnId="{9FF7D58C-D253-4E73-9873-7677423A41AC}">
      <dgm:prSet/>
      <dgm:spPr/>
      <dgm:t>
        <a:bodyPr/>
        <a:lstStyle/>
        <a:p>
          <a:endParaRPr lang="tr-TR"/>
        </a:p>
      </dgm:t>
    </dgm:pt>
    <dgm:pt modelId="{ADCFA579-0094-457D-8154-AE54CA131267}">
      <dgm:prSet phldrT="[Metin]"/>
      <dgm:spPr/>
      <dgm:t>
        <a:bodyPr/>
        <a:lstStyle/>
        <a:p>
          <a:r>
            <a:rPr lang="tr-TR" dirty="0"/>
            <a:t>1961 VOSTOK 1</a:t>
          </a:r>
        </a:p>
      </dgm:t>
    </dgm:pt>
    <dgm:pt modelId="{ABEA01AD-6457-4CB0-ADA9-40CD73E71B00}" type="parTrans" cxnId="{16FA5B7A-EB95-46DA-9F13-B4C9387F4418}">
      <dgm:prSet/>
      <dgm:spPr/>
      <dgm:t>
        <a:bodyPr/>
        <a:lstStyle/>
        <a:p>
          <a:endParaRPr lang="tr-TR"/>
        </a:p>
      </dgm:t>
    </dgm:pt>
    <dgm:pt modelId="{89F6A345-1E20-4229-B62A-182708D3DC36}" type="sibTrans" cxnId="{16FA5B7A-EB95-46DA-9F13-B4C9387F4418}">
      <dgm:prSet/>
      <dgm:spPr/>
      <dgm:t>
        <a:bodyPr/>
        <a:lstStyle/>
        <a:p>
          <a:endParaRPr lang="tr-TR"/>
        </a:p>
      </dgm:t>
    </dgm:pt>
    <dgm:pt modelId="{7340FDCE-B8D9-45B8-8C6D-5A503A9F3896}">
      <dgm:prSet phldrT="[Metin]"/>
      <dgm:spPr/>
      <dgm:t>
        <a:bodyPr/>
        <a:lstStyle/>
        <a:p>
          <a:r>
            <a:rPr lang="tr-TR" dirty="0"/>
            <a:t>EMAIL</a:t>
          </a:r>
        </a:p>
      </dgm:t>
    </dgm:pt>
    <dgm:pt modelId="{2B605D61-CE1F-4358-87E2-E0F1B8315DA3}" type="parTrans" cxnId="{A07765F1-FC09-42B6-84CE-E2A6B8A20161}">
      <dgm:prSet/>
      <dgm:spPr/>
      <dgm:t>
        <a:bodyPr/>
        <a:lstStyle/>
        <a:p>
          <a:endParaRPr lang="tr-TR"/>
        </a:p>
      </dgm:t>
    </dgm:pt>
    <dgm:pt modelId="{9B947A41-80D1-41A7-9EDD-5785EB9D784C}" type="sibTrans" cxnId="{A07765F1-FC09-42B6-84CE-E2A6B8A20161}">
      <dgm:prSet/>
      <dgm:spPr/>
      <dgm:t>
        <a:bodyPr/>
        <a:lstStyle/>
        <a:p>
          <a:endParaRPr lang="tr-TR"/>
        </a:p>
      </dgm:t>
    </dgm:pt>
    <dgm:pt modelId="{B2B0C29C-62CA-41C5-A0EE-F482CCEBE022}">
      <dgm:prSet phldrT="[Metin]"/>
      <dgm:spPr/>
      <dgm:t>
        <a:bodyPr/>
        <a:lstStyle/>
        <a:p>
          <a:r>
            <a:rPr lang="tr-TR" dirty="0"/>
            <a:t>1971</a:t>
          </a:r>
        </a:p>
      </dgm:t>
    </dgm:pt>
    <dgm:pt modelId="{7F6A1C60-C57D-4D2D-8FE0-A1FF72F1E07E}" type="parTrans" cxnId="{4BF586EE-4FF8-4C9F-B298-53032587E57C}">
      <dgm:prSet/>
      <dgm:spPr/>
      <dgm:t>
        <a:bodyPr/>
        <a:lstStyle/>
        <a:p>
          <a:endParaRPr lang="tr-TR"/>
        </a:p>
      </dgm:t>
    </dgm:pt>
    <dgm:pt modelId="{B46DBABC-C279-40D6-A402-8F85A2053106}" type="sibTrans" cxnId="{4BF586EE-4FF8-4C9F-B298-53032587E57C}">
      <dgm:prSet/>
      <dgm:spPr/>
      <dgm:t>
        <a:bodyPr/>
        <a:lstStyle/>
        <a:p>
          <a:endParaRPr lang="tr-TR"/>
        </a:p>
      </dgm:t>
    </dgm:pt>
    <dgm:pt modelId="{DA2D3F3E-E4DA-44E9-B7CF-1789A34D88EF}">
      <dgm:prSet phldrT="[Metin]"/>
      <dgm:spPr/>
      <dgm:t>
        <a:bodyPr/>
        <a:lstStyle/>
        <a:p>
          <a:r>
            <a:rPr lang="tr-TR" dirty="0"/>
            <a:t>MICROPROCESSOR</a:t>
          </a:r>
        </a:p>
      </dgm:t>
    </dgm:pt>
    <dgm:pt modelId="{935C9892-8CD9-4F82-8210-EB64F24D888F}" type="parTrans" cxnId="{E524B65E-F2D7-4685-8F4C-2F784E4B48E4}">
      <dgm:prSet/>
      <dgm:spPr/>
      <dgm:t>
        <a:bodyPr/>
        <a:lstStyle/>
        <a:p>
          <a:endParaRPr lang="tr-TR"/>
        </a:p>
      </dgm:t>
    </dgm:pt>
    <dgm:pt modelId="{54931FD0-7EDE-45BE-8B97-BC85D9FCDFCB}" type="sibTrans" cxnId="{E524B65E-F2D7-4685-8F4C-2F784E4B48E4}">
      <dgm:prSet/>
      <dgm:spPr/>
      <dgm:t>
        <a:bodyPr/>
        <a:lstStyle/>
        <a:p>
          <a:endParaRPr lang="tr-TR"/>
        </a:p>
      </dgm:t>
    </dgm:pt>
    <dgm:pt modelId="{3C91D2B7-7F78-4B9D-9F91-F740696573DF}">
      <dgm:prSet phldrT="[Metin]"/>
      <dgm:spPr/>
      <dgm:t>
        <a:bodyPr/>
        <a:lstStyle/>
        <a:p>
          <a:r>
            <a:rPr lang="tr-TR" dirty="0"/>
            <a:t>1971 INTEL 4004</a:t>
          </a:r>
        </a:p>
      </dgm:t>
    </dgm:pt>
    <dgm:pt modelId="{D0A0036A-E060-4D6F-B942-9E40CBF958A8}" type="parTrans" cxnId="{BB93A226-821C-4B5E-8FA3-74AF1FF13D80}">
      <dgm:prSet/>
      <dgm:spPr/>
      <dgm:t>
        <a:bodyPr/>
        <a:lstStyle/>
        <a:p>
          <a:endParaRPr lang="tr-TR"/>
        </a:p>
      </dgm:t>
    </dgm:pt>
    <dgm:pt modelId="{9C9E5201-4F36-41BF-A129-E1FEE6E957DF}" type="sibTrans" cxnId="{BB93A226-821C-4B5E-8FA3-74AF1FF13D80}">
      <dgm:prSet/>
      <dgm:spPr/>
      <dgm:t>
        <a:bodyPr/>
        <a:lstStyle/>
        <a:p>
          <a:endParaRPr lang="tr-TR"/>
        </a:p>
      </dgm:t>
    </dgm:pt>
    <dgm:pt modelId="{636C6817-F23D-42BE-A1B0-ACF2BE2DED3F}">
      <dgm:prSet phldrT="[Metin]"/>
      <dgm:spPr/>
      <dgm:t>
        <a:bodyPr/>
        <a:lstStyle/>
        <a:p>
          <a:r>
            <a:rPr lang="tr-TR" dirty="0"/>
            <a:t>FIRST SPACE STATION</a:t>
          </a:r>
        </a:p>
      </dgm:t>
    </dgm:pt>
    <dgm:pt modelId="{5AAAE996-198B-4729-AC52-41FA6ADCAE25}" type="parTrans" cxnId="{AA6965B1-9986-45A1-854E-6DC774607E81}">
      <dgm:prSet/>
      <dgm:spPr/>
      <dgm:t>
        <a:bodyPr/>
        <a:lstStyle/>
        <a:p>
          <a:endParaRPr lang="tr-TR"/>
        </a:p>
      </dgm:t>
    </dgm:pt>
    <dgm:pt modelId="{AFAB6518-52BB-4CFF-B902-DA154AC62C40}" type="sibTrans" cxnId="{AA6965B1-9986-45A1-854E-6DC774607E81}">
      <dgm:prSet/>
      <dgm:spPr/>
      <dgm:t>
        <a:bodyPr/>
        <a:lstStyle/>
        <a:p>
          <a:endParaRPr lang="tr-TR"/>
        </a:p>
      </dgm:t>
    </dgm:pt>
    <dgm:pt modelId="{9DF70919-6794-421C-9909-055BCDFAB732}">
      <dgm:prSet phldrT="[Metin]"/>
      <dgm:spPr/>
      <dgm:t>
        <a:bodyPr/>
        <a:lstStyle/>
        <a:p>
          <a:r>
            <a:rPr lang="tr-TR" dirty="0"/>
            <a:t>1971 SALYUT 1 SOVIET</a:t>
          </a:r>
        </a:p>
      </dgm:t>
    </dgm:pt>
    <dgm:pt modelId="{CCBE96FD-3829-4851-B605-047B671F19A2}" type="parTrans" cxnId="{136AFAC2-5050-4ADC-A7A6-03B5108E50F3}">
      <dgm:prSet/>
      <dgm:spPr/>
      <dgm:t>
        <a:bodyPr/>
        <a:lstStyle/>
        <a:p>
          <a:endParaRPr lang="tr-TR"/>
        </a:p>
      </dgm:t>
    </dgm:pt>
    <dgm:pt modelId="{6A1C6AE8-31AC-417F-8D40-4BA435163642}" type="sibTrans" cxnId="{136AFAC2-5050-4ADC-A7A6-03B5108E50F3}">
      <dgm:prSet/>
      <dgm:spPr/>
      <dgm:t>
        <a:bodyPr/>
        <a:lstStyle/>
        <a:p>
          <a:endParaRPr lang="tr-TR"/>
        </a:p>
      </dgm:t>
    </dgm:pt>
    <dgm:pt modelId="{7D68A6B2-A353-41A4-A7B4-FF8349BE0356}">
      <dgm:prSet phldrT="[Metin]"/>
      <dgm:spPr/>
      <dgm:t>
        <a:bodyPr/>
        <a:lstStyle/>
        <a:p>
          <a:r>
            <a:rPr lang="tr-TR" dirty="0"/>
            <a:t>FIRST VIDEO GAME CONSOLE</a:t>
          </a:r>
        </a:p>
      </dgm:t>
    </dgm:pt>
    <dgm:pt modelId="{62068E38-3B64-4D13-82C8-C60B0F6E5DDE}" type="parTrans" cxnId="{7E6D394E-1000-4312-AD26-2CAC68F8A9AD}">
      <dgm:prSet/>
      <dgm:spPr/>
      <dgm:t>
        <a:bodyPr/>
        <a:lstStyle/>
        <a:p>
          <a:endParaRPr lang="tr-TR"/>
        </a:p>
      </dgm:t>
    </dgm:pt>
    <dgm:pt modelId="{E335D96B-807D-4BB6-929E-2C664CD2C8B5}" type="sibTrans" cxnId="{7E6D394E-1000-4312-AD26-2CAC68F8A9AD}">
      <dgm:prSet/>
      <dgm:spPr/>
      <dgm:t>
        <a:bodyPr/>
        <a:lstStyle/>
        <a:p>
          <a:endParaRPr lang="tr-TR"/>
        </a:p>
      </dgm:t>
    </dgm:pt>
    <dgm:pt modelId="{2BFB1E75-57E2-4071-985E-EC8CB85A1A48}">
      <dgm:prSet phldrT="[Metin]"/>
      <dgm:spPr/>
      <dgm:t>
        <a:bodyPr/>
        <a:lstStyle/>
        <a:p>
          <a:r>
            <a:rPr lang="tr-TR" dirty="0"/>
            <a:t>1972 MAGNAVOX ODYSSEY</a:t>
          </a:r>
        </a:p>
      </dgm:t>
    </dgm:pt>
    <dgm:pt modelId="{63F793D7-6D6E-4347-A131-2771AB3E1A0B}" type="parTrans" cxnId="{D75563D8-A86D-49A2-BE76-5AE9ADA24918}">
      <dgm:prSet/>
      <dgm:spPr/>
      <dgm:t>
        <a:bodyPr/>
        <a:lstStyle/>
        <a:p>
          <a:endParaRPr lang="tr-TR"/>
        </a:p>
      </dgm:t>
    </dgm:pt>
    <dgm:pt modelId="{5CB96BB3-24D2-44B5-86AF-7F4C42936BFA}" type="sibTrans" cxnId="{D75563D8-A86D-49A2-BE76-5AE9ADA24918}">
      <dgm:prSet/>
      <dgm:spPr/>
      <dgm:t>
        <a:bodyPr/>
        <a:lstStyle/>
        <a:p>
          <a:endParaRPr lang="tr-TR"/>
        </a:p>
      </dgm:t>
    </dgm:pt>
    <dgm:pt modelId="{6A69C781-52AA-437C-AC55-AAE71CFB1513}">
      <dgm:prSet phldrT="[Metin]"/>
      <dgm:spPr/>
      <dgm:t>
        <a:bodyPr/>
        <a:lstStyle/>
        <a:p>
          <a:r>
            <a:rPr lang="tr-TR" dirty="0"/>
            <a:t>CAPACITIVE TOUCHSCREEN</a:t>
          </a:r>
        </a:p>
      </dgm:t>
    </dgm:pt>
    <dgm:pt modelId="{A270B58E-A7EB-446F-9215-D85620FA0383}" type="parTrans" cxnId="{C01AEB2B-3653-4694-9148-921A291862E4}">
      <dgm:prSet/>
      <dgm:spPr/>
      <dgm:t>
        <a:bodyPr/>
        <a:lstStyle/>
        <a:p>
          <a:endParaRPr lang="tr-TR"/>
        </a:p>
      </dgm:t>
    </dgm:pt>
    <dgm:pt modelId="{4857863B-6E57-4112-9098-77B2CE1274A7}" type="sibTrans" cxnId="{C01AEB2B-3653-4694-9148-921A291862E4}">
      <dgm:prSet/>
      <dgm:spPr/>
      <dgm:t>
        <a:bodyPr/>
        <a:lstStyle/>
        <a:p>
          <a:endParaRPr lang="tr-TR"/>
        </a:p>
      </dgm:t>
    </dgm:pt>
    <dgm:pt modelId="{86D8AAF1-3B04-4B6A-A5FB-61E10153D03F}">
      <dgm:prSet phldrT="[Metin]"/>
      <dgm:spPr/>
      <dgm:t>
        <a:bodyPr/>
        <a:lstStyle/>
        <a:p>
          <a:r>
            <a:rPr lang="tr-TR" dirty="0"/>
            <a:t>1973 AT CERN</a:t>
          </a:r>
        </a:p>
      </dgm:t>
    </dgm:pt>
    <dgm:pt modelId="{8C4A6121-597D-4FFD-8078-F8692962179F}" type="parTrans" cxnId="{5FDB2F1C-903E-4A85-890B-F46464246C99}">
      <dgm:prSet/>
      <dgm:spPr/>
      <dgm:t>
        <a:bodyPr/>
        <a:lstStyle/>
        <a:p>
          <a:endParaRPr lang="tr-TR"/>
        </a:p>
      </dgm:t>
    </dgm:pt>
    <dgm:pt modelId="{D3A00489-551A-4A31-9E2E-63F34DFF259D}" type="sibTrans" cxnId="{5FDB2F1C-903E-4A85-890B-F46464246C99}">
      <dgm:prSet/>
      <dgm:spPr/>
      <dgm:t>
        <a:bodyPr/>
        <a:lstStyle/>
        <a:p>
          <a:endParaRPr lang="tr-TR"/>
        </a:p>
      </dgm:t>
    </dgm:pt>
    <dgm:pt modelId="{C92D1371-0428-4ACF-9D57-B4FA0ED4C5B2}">
      <dgm:prSet phldrT="[Metin]"/>
      <dgm:spPr/>
      <dgm:t>
        <a:bodyPr/>
        <a:lstStyle/>
        <a:p>
          <a:r>
            <a:rPr lang="tr-TR" dirty="0"/>
            <a:t>FIRST SELF DRIVING CAR</a:t>
          </a:r>
        </a:p>
        <a:p>
          <a:r>
            <a:rPr lang="tr-TR" dirty="0"/>
            <a:t>	1977</a:t>
          </a:r>
        </a:p>
      </dgm:t>
    </dgm:pt>
    <dgm:pt modelId="{F1DB3DEC-6E6C-4308-947F-4CF150E6CC78}" type="parTrans" cxnId="{134738A5-695E-48C7-B27C-9C64BF80EFC5}">
      <dgm:prSet/>
      <dgm:spPr/>
      <dgm:t>
        <a:bodyPr/>
        <a:lstStyle/>
        <a:p>
          <a:endParaRPr lang="tr-TR"/>
        </a:p>
      </dgm:t>
    </dgm:pt>
    <dgm:pt modelId="{28C39B87-C23F-4CC4-B3CB-7C68C5057505}" type="sibTrans" cxnId="{134738A5-695E-48C7-B27C-9C64BF80EFC5}">
      <dgm:prSet/>
      <dgm:spPr/>
      <dgm:t>
        <a:bodyPr/>
        <a:lstStyle/>
        <a:p>
          <a:endParaRPr lang="tr-TR"/>
        </a:p>
      </dgm:t>
    </dgm:pt>
    <dgm:pt modelId="{97ABC1D7-6D64-433D-997A-2BDF389AF162}">
      <dgm:prSet phldrT="[Metin]"/>
      <dgm:spPr/>
      <dgm:t>
        <a:bodyPr/>
        <a:lstStyle/>
        <a:p>
          <a:r>
            <a:rPr lang="tr-TR" dirty="0"/>
            <a:t>GPS</a:t>
          </a:r>
        </a:p>
      </dgm:t>
    </dgm:pt>
    <dgm:pt modelId="{9537029C-40E2-4BF5-A5D6-4727F8762113}" type="parTrans" cxnId="{E1D95141-60C7-4AA3-ABF2-3B28A0B70FBE}">
      <dgm:prSet/>
      <dgm:spPr/>
      <dgm:t>
        <a:bodyPr/>
        <a:lstStyle/>
        <a:p>
          <a:endParaRPr lang="tr-TR"/>
        </a:p>
      </dgm:t>
    </dgm:pt>
    <dgm:pt modelId="{C553EBBB-9C37-477E-A40D-731F37E6670C}" type="sibTrans" cxnId="{E1D95141-60C7-4AA3-ABF2-3B28A0B70FBE}">
      <dgm:prSet/>
      <dgm:spPr/>
      <dgm:t>
        <a:bodyPr/>
        <a:lstStyle/>
        <a:p>
          <a:endParaRPr lang="tr-TR"/>
        </a:p>
      </dgm:t>
    </dgm:pt>
    <dgm:pt modelId="{11D0C1A3-69B1-466A-8456-28EB1C0A09A2}">
      <dgm:prSet phldrT="[Metin]"/>
      <dgm:spPr/>
      <dgm:t>
        <a:bodyPr/>
        <a:lstStyle/>
        <a:p>
          <a:r>
            <a:rPr lang="tr-TR" dirty="0"/>
            <a:t>1978</a:t>
          </a:r>
        </a:p>
      </dgm:t>
    </dgm:pt>
    <dgm:pt modelId="{35CAC121-A7C1-461D-B19A-C9774D802BD0}" type="parTrans" cxnId="{6C380B3D-22EC-4D1C-81D7-BE0C0A062623}">
      <dgm:prSet/>
      <dgm:spPr/>
      <dgm:t>
        <a:bodyPr/>
        <a:lstStyle/>
        <a:p>
          <a:endParaRPr lang="tr-TR"/>
        </a:p>
      </dgm:t>
    </dgm:pt>
    <dgm:pt modelId="{B17F98C1-AC73-401E-B403-3DEF486869CD}" type="sibTrans" cxnId="{6C380B3D-22EC-4D1C-81D7-BE0C0A062623}">
      <dgm:prSet/>
      <dgm:spPr/>
      <dgm:t>
        <a:bodyPr/>
        <a:lstStyle/>
        <a:p>
          <a:endParaRPr lang="tr-TR"/>
        </a:p>
      </dgm:t>
    </dgm:pt>
    <dgm:pt modelId="{5D9F7136-C4F0-4099-A081-52A414C57F9C}">
      <dgm:prSet phldrT="[Metin]"/>
      <dgm:spPr/>
      <dgm:t>
        <a:bodyPr/>
        <a:lstStyle/>
        <a:p>
          <a:r>
            <a:rPr lang="tr-TR" dirty="0"/>
            <a:t>SPACE SHUTTLE</a:t>
          </a:r>
        </a:p>
        <a:p>
          <a:r>
            <a:rPr lang="tr-TR" dirty="0"/>
            <a:t>	1981</a:t>
          </a:r>
        </a:p>
      </dgm:t>
    </dgm:pt>
    <dgm:pt modelId="{7E726A61-DBD2-4BA2-A83B-E8714EAA1E80}" type="parTrans" cxnId="{AB986F9F-762B-46FE-BE87-BB64F4BC2838}">
      <dgm:prSet/>
      <dgm:spPr/>
      <dgm:t>
        <a:bodyPr/>
        <a:lstStyle/>
        <a:p>
          <a:endParaRPr lang="tr-TR"/>
        </a:p>
      </dgm:t>
    </dgm:pt>
    <dgm:pt modelId="{9A93D5C2-A02A-4FDD-BF4A-F87FFD5A496A}" type="sibTrans" cxnId="{AB986F9F-762B-46FE-BE87-BB64F4BC2838}">
      <dgm:prSet/>
      <dgm:spPr/>
      <dgm:t>
        <a:bodyPr/>
        <a:lstStyle/>
        <a:p>
          <a:endParaRPr lang="tr-TR"/>
        </a:p>
      </dgm:t>
    </dgm:pt>
    <dgm:pt modelId="{FF82594B-3098-4C52-9DBF-B3E420110BBB}">
      <dgm:prSet phldrT="[Metin]"/>
      <dgm:spPr/>
      <dgm:t>
        <a:bodyPr/>
        <a:lstStyle/>
        <a:p>
          <a:r>
            <a:rPr lang="tr-TR" dirty="0"/>
            <a:t>CD</a:t>
          </a:r>
        </a:p>
      </dgm:t>
    </dgm:pt>
    <dgm:pt modelId="{939B9A33-8384-489B-A2E1-535B7509C764}" type="parTrans" cxnId="{2CBE23E3-1E8D-477B-92C3-94223C19A7E4}">
      <dgm:prSet/>
      <dgm:spPr/>
      <dgm:t>
        <a:bodyPr/>
        <a:lstStyle/>
        <a:p>
          <a:endParaRPr lang="tr-TR"/>
        </a:p>
      </dgm:t>
    </dgm:pt>
    <dgm:pt modelId="{08530597-5F77-4A27-AD8F-DBD355E52DD5}" type="sibTrans" cxnId="{2CBE23E3-1E8D-477B-92C3-94223C19A7E4}">
      <dgm:prSet/>
      <dgm:spPr/>
      <dgm:t>
        <a:bodyPr/>
        <a:lstStyle/>
        <a:p>
          <a:endParaRPr lang="tr-TR"/>
        </a:p>
      </dgm:t>
    </dgm:pt>
    <dgm:pt modelId="{DA3D7B63-FCE5-42A3-8E5E-41FB2B7BAA22}">
      <dgm:prSet phldrT="[Metin]"/>
      <dgm:spPr/>
      <dgm:t>
        <a:bodyPr/>
        <a:lstStyle/>
        <a:p>
          <a:r>
            <a:rPr lang="tr-TR" dirty="0"/>
            <a:t>1982</a:t>
          </a:r>
        </a:p>
      </dgm:t>
    </dgm:pt>
    <dgm:pt modelId="{BC425039-DA77-40AB-B684-E0EDF18CC2F4}" type="parTrans" cxnId="{7B056336-2845-48A7-91E3-6B0351A20FBC}">
      <dgm:prSet/>
      <dgm:spPr/>
      <dgm:t>
        <a:bodyPr/>
        <a:lstStyle/>
        <a:p>
          <a:endParaRPr lang="tr-TR"/>
        </a:p>
      </dgm:t>
    </dgm:pt>
    <dgm:pt modelId="{FBBFF4F4-4A09-4162-BC03-BD3616655CF1}" type="sibTrans" cxnId="{7B056336-2845-48A7-91E3-6B0351A20FBC}">
      <dgm:prSet/>
      <dgm:spPr/>
      <dgm:t>
        <a:bodyPr/>
        <a:lstStyle/>
        <a:p>
          <a:endParaRPr lang="tr-TR"/>
        </a:p>
      </dgm:t>
    </dgm:pt>
    <dgm:pt modelId="{11690A52-5E4A-45BD-87F2-771B2F75DB5B}">
      <dgm:prSet phldrT="[Metin]"/>
      <dgm:spPr/>
      <dgm:t>
        <a:bodyPr/>
        <a:lstStyle/>
        <a:p>
          <a:r>
            <a:rPr lang="tr-TR" dirty="0"/>
            <a:t>FIRST LAPTOP</a:t>
          </a:r>
        </a:p>
      </dgm:t>
    </dgm:pt>
    <dgm:pt modelId="{CD2BFBB5-7E77-409A-90FF-DAED79DF5417}" type="parTrans" cxnId="{A78EAB58-DDBC-4432-9D68-D01148B195D3}">
      <dgm:prSet/>
      <dgm:spPr/>
      <dgm:t>
        <a:bodyPr/>
        <a:lstStyle/>
        <a:p>
          <a:endParaRPr lang="tr-TR"/>
        </a:p>
      </dgm:t>
    </dgm:pt>
    <dgm:pt modelId="{C2EA266C-50DE-4345-A4D1-8AB2D261E511}" type="sibTrans" cxnId="{A78EAB58-DDBC-4432-9D68-D01148B195D3}">
      <dgm:prSet/>
      <dgm:spPr/>
      <dgm:t>
        <a:bodyPr/>
        <a:lstStyle/>
        <a:p>
          <a:endParaRPr lang="tr-TR"/>
        </a:p>
      </dgm:t>
    </dgm:pt>
    <dgm:pt modelId="{124EBEE4-D643-4B1F-B3E8-593C4EC7C33A}">
      <dgm:prSet phldrT="[Metin]"/>
      <dgm:spPr/>
      <dgm:t>
        <a:bodyPr/>
        <a:lstStyle/>
        <a:p>
          <a:r>
            <a:rPr lang="tr-TR" dirty="0"/>
            <a:t>1982 EPSON HX-20</a:t>
          </a:r>
        </a:p>
      </dgm:t>
    </dgm:pt>
    <dgm:pt modelId="{5723E624-E76F-40E8-9FC8-A7271261FB1D}" type="parTrans" cxnId="{2F748B44-76AB-42EC-995D-F31218DBD625}">
      <dgm:prSet/>
      <dgm:spPr/>
      <dgm:t>
        <a:bodyPr/>
        <a:lstStyle/>
        <a:p>
          <a:endParaRPr lang="tr-TR"/>
        </a:p>
      </dgm:t>
    </dgm:pt>
    <dgm:pt modelId="{2B28B268-EBBE-44A4-8726-3A76534DFC80}" type="sibTrans" cxnId="{2F748B44-76AB-42EC-995D-F31218DBD625}">
      <dgm:prSet/>
      <dgm:spPr/>
      <dgm:t>
        <a:bodyPr/>
        <a:lstStyle/>
        <a:p>
          <a:endParaRPr lang="tr-TR"/>
        </a:p>
      </dgm:t>
    </dgm:pt>
    <dgm:pt modelId="{F12E744A-3AA8-4EC5-A77A-0374B32FA67F}">
      <dgm:prSet phldrT="[Metin]"/>
      <dgm:spPr/>
      <dgm:t>
        <a:bodyPr/>
        <a:lstStyle/>
        <a:p>
          <a:r>
            <a:rPr lang="tr-TR" dirty="0"/>
            <a:t>FIRST CELLPHONE</a:t>
          </a:r>
        </a:p>
      </dgm:t>
    </dgm:pt>
    <dgm:pt modelId="{1EE7B243-87B1-4211-B42C-93D6199A43CD}" type="parTrans" cxnId="{B81AC35B-4219-4393-85E9-19D15B3A9970}">
      <dgm:prSet/>
      <dgm:spPr/>
      <dgm:t>
        <a:bodyPr/>
        <a:lstStyle/>
        <a:p>
          <a:endParaRPr lang="tr-TR"/>
        </a:p>
      </dgm:t>
    </dgm:pt>
    <dgm:pt modelId="{B5A55F94-6A18-4BB8-AE09-C97599AFF72A}" type="sibTrans" cxnId="{B81AC35B-4219-4393-85E9-19D15B3A9970}">
      <dgm:prSet/>
      <dgm:spPr/>
      <dgm:t>
        <a:bodyPr/>
        <a:lstStyle/>
        <a:p>
          <a:endParaRPr lang="tr-TR"/>
        </a:p>
      </dgm:t>
    </dgm:pt>
    <dgm:pt modelId="{73D5B983-374B-42EE-821A-0C450754300F}">
      <dgm:prSet phldrT="[Metin]"/>
      <dgm:spPr/>
      <dgm:t>
        <a:bodyPr/>
        <a:lstStyle/>
        <a:p>
          <a:r>
            <a:rPr lang="tr-TR" dirty="0"/>
            <a:t>1984 MOTOROLA</a:t>
          </a:r>
        </a:p>
      </dgm:t>
    </dgm:pt>
    <dgm:pt modelId="{4D8E9C9F-F68B-44A1-BD3A-12B156DBD69B}" type="parTrans" cxnId="{D0E63F70-7664-46D4-91DA-B2D36FA6ED80}">
      <dgm:prSet/>
      <dgm:spPr/>
      <dgm:t>
        <a:bodyPr/>
        <a:lstStyle/>
        <a:p>
          <a:endParaRPr lang="tr-TR"/>
        </a:p>
      </dgm:t>
    </dgm:pt>
    <dgm:pt modelId="{F14C0AE1-6F4A-46F6-ACA8-924C19BD7BF1}" type="sibTrans" cxnId="{D0E63F70-7664-46D4-91DA-B2D36FA6ED80}">
      <dgm:prSet/>
      <dgm:spPr/>
      <dgm:t>
        <a:bodyPr/>
        <a:lstStyle/>
        <a:p>
          <a:endParaRPr lang="tr-TR"/>
        </a:p>
      </dgm:t>
    </dgm:pt>
    <dgm:pt modelId="{8D32EB3D-734E-4A58-BB9A-CD6031E77B6A}">
      <dgm:prSet phldrT="[Metin]"/>
      <dgm:spPr/>
      <dgm:t>
        <a:bodyPr/>
        <a:lstStyle/>
        <a:p>
          <a:r>
            <a:rPr lang="tr-TR" dirty="0"/>
            <a:t>LI-ION BATTERY</a:t>
          </a:r>
        </a:p>
      </dgm:t>
    </dgm:pt>
    <dgm:pt modelId="{E329E235-E86A-4E2E-903C-BED5B75D8239}" type="parTrans" cxnId="{1915DCAC-F7A0-4627-A9E6-4B0B3929F868}">
      <dgm:prSet/>
      <dgm:spPr/>
      <dgm:t>
        <a:bodyPr/>
        <a:lstStyle/>
        <a:p>
          <a:endParaRPr lang="tr-TR"/>
        </a:p>
      </dgm:t>
    </dgm:pt>
    <dgm:pt modelId="{E4DABB13-2E1A-4A6F-8094-83AE659174BB}" type="sibTrans" cxnId="{1915DCAC-F7A0-4627-A9E6-4B0B3929F868}">
      <dgm:prSet/>
      <dgm:spPr/>
      <dgm:t>
        <a:bodyPr/>
        <a:lstStyle/>
        <a:p>
          <a:endParaRPr lang="tr-TR"/>
        </a:p>
      </dgm:t>
    </dgm:pt>
    <dgm:pt modelId="{E9025475-7A90-4ED9-9565-324AE60CCD38}">
      <dgm:prSet phldrT="[Metin]"/>
      <dgm:spPr/>
      <dgm:t>
        <a:bodyPr/>
        <a:lstStyle/>
        <a:p>
          <a:r>
            <a:rPr lang="tr-TR" dirty="0"/>
            <a:t>1985</a:t>
          </a:r>
        </a:p>
      </dgm:t>
    </dgm:pt>
    <dgm:pt modelId="{26E7D634-A600-4069-AD69-9F20B81DEF96}" type="parTrans" cxnId="{D6538441-0F98-45ED-9F2B-03370DDABBF8}">
      <dgm:prSet/>
      <dgm:spPr/>
      <dgm:t>
        <a:bodyPr/>
        <a:lstStyle/>
        <a:p>
          <a:endParaRPr lang="tr-TR"/>
        </a:p>
      </dgm:t>
    </dgm:pt>
    <dgm:pt modelId="{91E0892D-3A4E-47D4-83EF-6730A677A6AC}" type="sibTrans" cxnId="{D6538441-0F98-45ED-9F2B-03370DDABBF8}">
      <dgm:prSet/>
      <dgm:spPr/>
      <dgm:t>
        <a:bodyPr/>
        <a:lstStyle/>
        <a:p>
          <a:endParaRPr lang="tr-TR"/>
        </a:p>
      </dgm:t>
    </dgm:pt>
    <dgm:pt modelId="{9140469C-4282-495C-AE7C-F27A62DDA4D3}">
      <dgm:prSet phldrT="[Metin]"/>
      <dgm:spPr/>
      <dgm:t>
        <a:bodyPr/>
        <a:lstStyle/>
        <a:p>
          <a:r>
            <a:rPr lang="tr-TR" dirty="0"/>
            <a:t>WORLD WIDE WEB</a:t>
          </a:r>
        </a:p>
      </dgm:t>
    </dgm:pt>
    <dgm:pt modelId="{F0E185BE-7F0E-4BA3-939E-EAD61FC66F59}" type="parTrans" cxnId="{3B9775F8-63C8-4BDD-8C2A-52F3D4B9700D}">
      <dgm:prSet/>
      <dgm:spPr/>
      <dgm:t>
        <a:bodyPr/>
        <a:lstStyle/>
        <a:p>
          <a:endParaRPr lang="tr-TR"/>
        </a:p>
      </dgm:t>
    </dgm:pt>
    <dgm:pt modelId="{2D463B67-6A0B-4747-9BA5-0FB414AD842B}" type="sibTrans" cxnId="{3B9775F8-63C8-4BDD-8C2A-52F3D4B9700D}">
      <dgm:prSet/>
      <dgm:spPr/>
      <dgm:t>
        <a:bodyPr/>
        <a:lstStyle/>
        <a:p>
          <a:endParaRPr lang="tr-TR"/>
        </a:p>
      </dgm:t>
    </dgm:pt>
    <dgm:pt modelId="{1065C444-38D8-497E-8A93-AD11CED92778}">
      <dgm:prSet phldrT="[Metin]"/>
      <dgm:spPr/>
      <dgm:t>
        <a:bodyPr/>
        <a:lstStyle/>
        <a:p>
          <a:r>
            <a:rPr lang="tr-TR" dirty="0"/>
            <a:t>1990</a:t>
          </a:r>
        </a:p>
      </dgm:t>
    </dgm:pt>
    <dgm:pt modelId="{5901929B-35DD-4D21-9EFB-B6C6FA480F32}" type="parTrans" cxnId="{EA14F270-B5DF-44A9-BEB0-CA1CC07DEAE4}">
      <dgm:prSet/>
      <dgm:spPr/>
      <dgm:t>
        <a:bodyPr/>
        <a:lstStyle/>
        <a:p>
          <a:endParaRPr lang="tr-TR"/>
        </a:p>
      </dgm:t>
    </dgm:pt>
    <dgm:pt modelId="{77C7CC72-86E2-4A21-8D3C-C9B97366F36C}" type="sibTrans" cxnId="{EA14F270-B5DF-44A9-BEB0-CA1CC07DEAE4}">
      <dgm:prSet/>
      <dgm:spPr/>
      <dgm:t>
        <a:bodyPr/>
        <a:lstStyle/>
        <a:p>
          <a:endParaRPr lang="tr-TR"/>
        </a:p>
      </dgm:t>
    </dgm:pt>
    <dgm:pt modelId="{14AB28A0-2FB8-4875-B932-0CF09353D74D}">
      <dgm:prSet phldrT="[Metin]"/>
      <dgm:spPr/>
      <dgm:t>
        <a:bodyPr/>
        <a:lstStyle/>
        <a:p>
          <a:r>
            <a:rPr lang="tr-TR" dirty="0"/>
            <a:t>FIRST SMART PHONE</a:t>
          </a:r>
        </a:p>
      </dgm:t>
    </dgm:pt>
    <dgm:pt modelId="{B9B71D31-80A3-4927-963C-7F17FF94295B}" type="parTrans" cxnId="{9695206C-876B-45F7-B0E4-359C7D437485}">
      <dgm:prSet/>
      <dgm:spPr/>
      <dgm:t>
        <a:bodyPr/>
        <a:lstStyle/>
        <a:p>
          <a:endParaRPr lang="tr-TR"/>
        </a:p>
      </dgm:t>
    </dgm:pt>
    <dgm:pt modelId="{7AE6FA6C-D1B6-42EF-9FEB-AB7464C00F59}" type="sibTrans" cxnId="{9695206C-876B-45F7-B0E4-359C7D437485}">
      <dgm:prSet/>
      <dgm:spPr/>
      <dgm:t>
        <a:bodyPr/>
        <a:lstStyle/>
        <a:p>
          <a:endParaRPr lang="tr-TR"/>
        </a:p>
      </dgm:t>
    </dgm:pt>
    <dgm:pt modelId="{BFC773B4-A62E-477D-8030-02E9365872B2}">
      <dgm:prSet phldrT="[Metin]"/>
      <dgm:spPr/>
      <dgm:t>
        <a:bodyPr/>
        <a:lstStyle/>
        <a:p>
          <a:r>
            <a:rPr lang="tr-TR" dirty="0"/>
            <a:t>1994</a:t>
          </a:r>
        </a:p>
      </dgm:t>
    </dgm:pt>
    <dgm:pt modelId="{16E60E59-2E30-48B3-BC8B-3D3B2B17A919}" type="parTrans" cxnId="{8940741F-E131-42AD-AFDF-DDA1448AE024}">
      <dgm:prSet/>
      <dgm:spPr/>
      <dgm:t>
        <a:bodyPr/>
        <a:lstStyle/>
        <a:p>
          <a:endParaRPr lang="tr-TR"/>
        </a:p>
      </dgm:t>
    </dgm:pt>
    <dgm:pt modelId="{818440D3-281F-480C-92DF-512870C85ADF}" type="sibTrans" cxnId="{8940741F-E131-42AD-AFDF-DDA1448AE024}">
      <dgm:prSet/>
      <dgm:spPr/>
      <dgm:t>
        <a:bodyPr/>
        <a:lstStyle/>
        <a:p>
          <a:endParaRPr lang="tr-TR"/>
        </a:p>
      </dgm:t>
    </dgm:pt>
    <dgm:pt modelId="{1061F596-5B59-4479-AE99-153E293A1949}">
      <dgm:prSet phldrT="[Metin]"/>
      <dgm:spPr/>
      <dgm:t>
        <a:bodyPr/>
        <a:lstStyle/>
        <a:p>
          <a:r>
            <a:rPr lang="tr-TR" dirty="0"/>
            <a:t>BLOCKCHAIN</a:t>
          </a:r>
        </a:p>
        <a:p>
          <a:r>
            <a:rPr lang="tr-TR" dirty="0"/>
            <a:t>	2008</a:t>
          </a:r>
        </a:p>
        <a:p>
          <a:r>
            <a:rPr lang="tr-TR" dirty="0"/>
            <a:t>	</a:t>
          </a:r>
        </a:p>
      </dgm:t>
    </dgm:pt>
    <dgm:pt modelId="{B045983D-5835-4FC3-922E-32B14CFB99CA}" type="parTrans" cxnId="{4409D525-6005-4C9E-A4F2-B19709F037FE}">
      <dgm:prSet/>
      <dgm:spPr/>
      <dgm:t>
        <a:bodyPr/>
        <a:lstStyle/>
        <a:p>
          <a:endParaRPr lang="tr-TR"/>
        </a:p>
      </dgm:t>
    </dgm:pt>
    <dgm:pt modelId="{82212061-FF9B-4473-94B2-31E33C8E6B8B}" type="sibTrans" cxnId="{4409D525-6005-4C9E-A4F2-B19709F037FE}">
      <dgm:prSet/>
      <dgm:spPr/>
      <dgm:t>
        <a:bodyPr/>
        <a:lstStyle/>
        <a:p>
          <a:endParaRPr lang="tr-TR"/>
        </a:p>
      </dgm:t>
    </dgm:pt>
    <dgm:pt modelId="{3C332183-4615-4706-9767-36C28BB36A96}" type="pres">
      <dgm:prSet presAssocID="{A092A35E-DABD-4E77-B190-0DD4DE88762B}" presName="diagram" presStyleCnt="0">
        <dgm:presLayoutVars>
          <dgm:dir/>
          <dgm:resizeHandles val="exact"/>
        </dgm:presLayoutVars>
      </dgm:prSet>
      <dgm:spPr/>
    </dgm:pt>
    <dgm:pt modelId="{E9BEBD5C-1624-49DF-B112-75B4BB8FDE80}" type="pres">
      <dgm:prSet presAssocID="{059A7D9A-4925-4639-A9F9-739049207665}" presName="node" presStyleLbl="node1" presStyleIdx="0" presStyleCnt="96">
        <dgm:presLayoutVars>
          <dgm:bulletEnabled val="1"/>
        </dgm:presLayoutVars>
      </dgm:prSet>
      <dgm:spPr/>
    </dgm:pt>
    <dgm:pt modelId="{9DE6A920-F7D6-411A-9382-42D1C452414C}" type="pres">
      <dgm:prSet presAssocID="{4FBC5C9B-60FC-4738-A76C-1FE72F14E4EF}" presName="sibTrans" presStyleCnt="0"/>
      <dgm:spPr/>
    </dgm:pt>
    <dgm:pt modelId="{31EBABD7-C85F-4A80-954C-FC2B352AB447}" type="pres">
      <dgm:prSet presAssocID="{6886446A-3C82-4BC6-B176-D3E1356AAFFD}" presName="node" presStyleLbl="node1" presStyleIdx="1" presStyleCnt="96">
        <dgm:presLayoutVars>
          <dgm:bulletEnabled val="1"/>
        </dgm:presLayoutVars>
      </dgm:prSet>
      <dgm:spPr/>
    </dgm:pt>
    <dgm:pt modelId="{90538C41-4091-4561-9547-2F67A4FD6145}" type="pres">
      <dgm:prSet presAssocID="{2E555F44-2D88-40F2-B4DD-0FABDBD0AA3D}" presName="sibTrans" presStyleCnt="0"/>
      <dgm:spPr/>
    </dgm:pt>
    <dgm:pt modelId="{6D322762-FDC7-4B79-B8CA-A32A644123A7}" type="pres">
      <dgm:prSet presAssocID="{B3380E80-8279-4135-B3A7-22AFBFCCCEBC}" presName="node" presStyleLbl="node1" presStyleIdx="2" presStyleCnt="96">
        <dgm:presLayoutVars>
          <dgm:bulletEnabled val="1"/>
        </dgm:presLayoutVars>
      </dgm:prSet>
      <dgm:spPr/>
    </dgm:pt>
    <dgm:pt modelId="{EE3917FC-C2B9-4A28-954B-6320A9527704}" type="pres">
      <dgm:prSet presAssocID="{23C32A78-6F6E-48EA-968E-7F745CCF9194}" presName="sibTrans" presStyleCnt="0"/>
      <dgm:spPr/>
    </dgm:pt>
    <dgm:pt modelId="{6B9225EA-7E72-44EF-95D3-27A7549B3C9F}" type="pres">
      <dgm:prSet presAssocID="{31444C2D-9FCA-4E84-B4AC-79B0481DAA8A}" presName="node" presStyleLbl="node1" presStyleIdx="3" presStyleCnt="96">
        <dgm:presLayoutVars>
          <dgm:bulletEnabled val="1"/>
        </dgm:presLayoutVars>
      </dgm:prSet>
      <dgm:spPr/>
    </dgm:pt>
    <dgm:pt modelId="{A101E418-77A2-4F85-9535-9DE228AC8755}" type="pres">
      <dgm:prSet presAssocID="{6B4B23B1-627B-4578-A95A-844E72B80E58}" presName="sibTrans" presStyleCnt="0"/>
      <dgm:spPr/>
    </dgm:pt>
    <dgm:pt modelId="{1EA7549A-3B90-41D4-8875-11892A0DADAD}" type="pres">
      <dgm:prSet presAssocID="{F8053C62-384C-4A69-9821-BDC1EA192662}" presName="node" presStyleLbl="node1" presStyleIdx="4" presStyleCnt="96">
        <dgm:presLayoutVars>
          <dgm:bulletEnabled val="1"/>
        </dgm:presLayoutVars>
      </dgm:prSet>
      <dgm:spPr/>
    </dgm:pt>
    <dgm:pt modelId="{13B4CEC3-6256-4C35-BD99-CC3D45180459}" type="pres">
      <dgm:prSet presAssocID="{766BA181-BB07-4A7B-AFE9-EFE1C67A4016}" presName="sibTrans" presStyleCnt="0"/>
      <dgm:spPr/>
    </dgm:pt>
    <dgm:pt modelId="{3D45E623-C07A-408B-9281-4D96DC78CE7D}" type="pres">
      <dgm:prSet presAssocID="{4006FC5D-E24A-4AB5-8590-A6EC3DA2C8D7}" presName="node" presStyleLbl="node1" presStyleIdx="5" presStyleCnt="96">
        <dgm:presLayoutVars>
          <dgm:bulletEnabled val="1"/>
        </dgm:presLayoutVars>
      </dgm:prSet>
      <dgm:spPr/>
    </dgm:pt>
    <dgm:pt modelId="{88124406-D3A4-4CD6-B564-943AC4344D61}" type="pres">
      <dgm:prSet presAssocID="{A016215E-6246-4978-9994-B0F3BD929F9C}" presName="sibTrans" presStyleCnt="0"/>
      <dgm:spPr/>
    </dgm:pt>
    <dgm:pt modelId="{719B1949-144C-49CF-8B36-CDA438010D2E}" type="pres">
      <dgm:prSet presAssocID="{EE7B181E-DCBC-476C-AAE4-F475DBC473AF}" presName="node" presStyleLbl="node1" presStyleIdx="6" presStyleCnt="96">
        <dgm:presLayoutVars>
          <dgm:bulletEnabled val="1"/>
        </dgm:presLayoutVars>
      </dgm:prSet>
      <dgm:spPr/>
    </dgm:pt>
    <dgm:pt modelId="{8D91BEAA-8ACB-4FB3-AFCE-36AD65A7CDA6}" type="pres">
      <dgm:prSet presAssocID="{B78F81D7-FA5C-431B-994C-705B2E7DF2E2}" presName="sibTrans" presStyleCnt="0"/>
      <dgm:spPr/>
    </dgm:pt>
    <dgm:pt modelId="{C3BAAF89-F5B8-4509-9117-E62CE2488A94}" type="pres">
      <dgm:prSet presAssocID="{07108E7E-6672-4740-A320-31B190B141F8}" presName="node" presStyleLbl="node1" presStyleIdx="7" presStyleCnt="96">
        <dgm:presLayoutVars>
          <dgm:bulletEnabled val="1"/>
        </dgm:presLayoutVars>
      </dgm:prSet>
      <dgm:spPr/>
    </dgm:pt>
    <dgm:pt modelId="{491A94F7-0E71-486E-88D7-F9623336792F}" type="pres">
      <dgm:prSet presAssocID="{36A80CB4-F65C-474A-8DBA-95631A2BDB77}" presName="sibTrans" presStyleCnt="0"/>
      <dgm:spPr/>
    </dgm:pt>
    <dgm:pt modelId="{E65E97F0-6278-4D37-A536-2A8E8794281E}" type="pres">
      <dgm:prSet presAssocID="{E3991488-E898-4709-8CAB-45E2587837BA}" presName="node" presStyleLbl="node1" presStyleIdx="8" presStyleCnt="96">
        <dgm:presLayoutVars>
          <dgm:bulletEnabled val="1"/>
        </dgm:presLayoutVars>
      </dgm:prSet>
      <dgm:spPr/>
    </dgm:pt>
    <dgm:pt modelId="{3D111DFA-E875-41C3-9D57-5DF7A8360D20}" type="pres">
      <dgm:prSet presAssocID="{44EA2EDA-3F8A-42F2-A471-99AE9B7F6182}" presName="sibTrans" presStyleCnt="0"/>
      <dgm:spPr/>
    </dgm:pt>
    <dgm:pt modelId="{CDC0D664-9567-4283-8662-CF54CEA11A62}" type="pres">
      <dgm:prSet presAssocID="{271CDFF4-6D8B-461A-9759-2D58A03B3104}" presName="node" presStyleLbl="node1" presStyleIdx="9" presStyleCnt="96">
        <dgm:presLayoutVars>
          <dgm:bulletEnabled val="1"/>
        </dgm:presLayoutVars>
      </dgm:prSet>
      <dgm:spPr/>
    </dgm:pt>
    <dgm:pt modelId="{AF1FF434-5265-483A-8701-9AC5BF5CFE4F}" type="pres">
      <dgm:prSet presAssocID="{062D6F37-122D-4CF6-AC6C-5EFCF7288C0C}" presName="sibTrans" presStyleCnt="0"/>
      <dgm:spPr/>
    </dgm:pt>
    <dgm:pt modelId="{D733542F-BC08-4315-BAFD-3563D5D988B3}" type="pres">
      <dgm:prSet presAssocID="{06D053DE-D643-4CFC-84F9-68ABDAFF09DA}" presName="node" presStyleLbl="node1" presStyleIdx="10" presStyleCnt="96">
        <dgm:presLayoutVars>
          <dgm:bulletEnabled val="1"/>
        </dgm:presLayoutVars>
      </dgm:prSet>
      <dgm:spPr/>
    </dgm:pt>
    <dgm:pt modelId="{EBA089B6-52B6-4C7B-BBBC-126A3D8C5252}" type="pres">
      <dgm:prSet presAssocID="{335FE49D-5339-4C5B-AEA6-55AB2EB42357}" presName="sibTrans" presStyleCnt="0"/>
      <dgm:spPr/>
    </dgm:pt>
    <dgm:pt modelId="{07BFC87A-6DBD-4AB8-8A3F-678C69A15F1C}" type="pres">
      <dgm:prSet presAssocID="{07C879E6-E263-4D09-A635-245983BDD75C}" presName="node" presStyleLbl="node1" presStyleIdx="11" presStyleCnt="96">
        <dgm:presLayoutVars>
          <dgm:bulletEnabled val="1"/>
        </dgm:presLayoutVars>
      </dgm:prSet>
      <dgm:spPr/>
    </dgm:pt>
    <dgm:pt modelId="{C5384D85-4D23-440A-8DE2-4EF3BFBC2FA8}" type="pres">
      <dgm:prSet presAssocID="{8F31736F-1F70-4986-B11E-03F7F223E7C4}" presName="sibTrans" presStyleCnt="0"/>
      <dgm:spPr/>
    </dgm:pt>
    <dgm:pt modelId="{46F7B9BF-5AEA-4D7D-94A9-81C801245BEA}" type="pres">
      <dgm:prSet presAssocID="{0307A4A3-34E6-4164-9B50-448030F30E34}" presName="node" presStyleLbl="node1" presStyleIdx="12" presStyleCnt="96">
        <dgm:presLayoutVars>
          <dgm:bulletEnabled val="1"/>
        </dgm:presLayoutVars>
      </dgm:prSet>
      <dgm:spPr/>
    </dgm:pt>
    <dgm:pt modelId="{8281F259-7A5F-4152-B375-271EB555E1E2}" type="pres">
      <dgm:prSet presAssocID="{527DDBDA-2CE8-4AE7-8BFA-713F3A677844}" presName="sibTrans" presStyleCnt="0"/>
      <dgm:spPr/>
    </dgm:pt>
    <dgm:pt modelId="{13AFFC9D-FEB9-4815-B706-D77AB982CD79}" type="pres">
      <dgm:prSet presAssocID="{FE0748D8-947A-451D-94D7-94991A2293FD}" presName="node" presStyleLbl="node1" presStyleIdx="13" presStyleCnt="96">
        <dgm:presLayoutVars>
          <dgm:bulletEnabled val="1"/>
        </dgm:presLayoutVars>
      </dgm:prSet>
      <dgm:spPr/>
    </dgm:pt>
    <dgm:pt modelId="{B0780DA8-52D6-497D-8BFF-3542CE86E357}" type="pres">
      <dgm:prSet presAssocID="{619D6887-EA39-4EBB-8416-197C8590112A}" presName="sibTrans" presStyleCnt="0"/>
      <dgm:spPr/>
    </dgm:pt>
    <dgm:pt modelId="{BE372938-E2E1-44EE-B451-9E7CE6510088}" type="pres">
      <dgm:prSet presAssocID="{FF29A048-CF84-47D7-9600-E4AC0DDCD808}" presName="node" presStyleLbl="node1" presStyleIdx="14" presStyleCnt="96">
        <dgm:presLayoutVars>
          <dgm:bulletEnabled val="1"/>
        </dgm:presLayoutVars>
      </dgm:prSet>
      <dgm:spPr/>
    </dgm:pt>
    <dgm:pt modelId="{5AD57FCB-0DD8-49E5-B4BF-076226B759C0}" type="pres">
      <dgm:prSet presAssocID="{E64E1F44-A5F3-458D-8BF5-CFF48FC3F0CB}" presName="sibTrans" presStyleCnt="0"/>
      <dgm:spPr/>
    </dgm:pt>
    <dgm:pt modelId="{501F5E1F-A60F-406E-B6F6-5CA6496691E5}" type="pres">
      <dgm:prSet presAssocID="{1202574E-8045-4D61-8604-26F662F93B51}" presName="node" presStyleLbl="node1" presStyleIdx="15" presStyleCnt="96">
        <dgm:presLayoutVars>
          <dgm:bulletEnabled val="1"/>
        </dgm:presLayoutVars>
      </dgm:prSet>
      <dgm:spPr/>
    </dgm:pt>
    <dgm:pt modelId="{F4F85D9F-D570-4EDA-8440-4BDAF8143697}" type="pres">
      <dgm:prSet presAssocID="{15DB6596-4D7B-4ACF-BA8C-4182E5E8B83D}" presName="sibTrans" presStyleCnt="0"/>
      <dgm:spPr/>
    </dgm:pt>
    <dgm:pt modelId="{985BF213-9F3A-4178-98CE-8CB79886D81E}" type="pres">
      <dgm:prSet presAssocID="{23B0A284-7ED4-4EA6-A7E5-890DCC69C110}" presName="node" presStyleLbl="node1" presStyleIdx="16" presStyleCnt="96">
        <dgm:presLayoutVars>
          <dgm:bulletEnabled val="1"/>
        </dgm:presLayoutVars>
      </dgm:prSet>
      <dgm:spPr/>
    </dgm:pt>
    <dgm:pt modelId="{A192CD2A-61A7-4B28-9B45-7D0B5613BEBA}" type="pres">
      <dgm:prSet presAssocID="{76AFED37-829A-49DB-B366-64A225198206}" presName="sibTrans" presStyleCnt="0"/>
      <dgm:spPr/>
    </dgm:pt>
    <dgm:pt modelId="{237D1618-89AA-42AA-A98C-772AB67D91C6}" type="pres">
      <dgm:prSet presAssocID="{12AEC48F-B774-49A3-AC72-4C32776D0210}" presName="node" presStyleLbl="node1" presStyleIdx="17" presStyleCnt="96">
        <dgm:presLayoutVars>
          <dgm:bulletEnabled val="1"/>
        </dgm:presLayoutVars>
      </dgm:prSet>
      <dgm:spPr/>
    </dgm:pt>
    <dgm:pt modelId="{993D1F60-147F-4269-AA63-026C957857CD}" type="pres">
      <dgm:prSet presAssocID="{810BE216-AC7D-4D80-B160-F0D028754705}" presName="sibTrans" presStyleCnt="0"/>
      <dgm:spPr/>
    </dgm:pt>
    <dgm:pt modelId="{3DD2F5F3-B014-4138-943F-1034F1498864}" type="pres">
      <dgm:prSet presAssocID="{182D88E3-8A03-41BC-AF86-6706AAFC24BD}" presName="node" presStyleLbl="node1" presStyleIdx="18" presStyleCnt="96">
        <dgm:presLayoutVars>
          <dgm:bulletEnabled val="1"/>
        </dgm:presLayoutVars>
      </dgm:prSet>
      <dgm:spPr/>
    </dgm:pt>
    <dgm:pt modelId="{D7E0E5CA-9560-4940-993B-6FCCCB3CE248}" type="pres">
      <dgm:prSet presAssocID="{F97DEB4A-9E92-4233-9AEE-0EE874478521}" presName="sibTrans" presStyleCnt="0"/>
      <dgm:spPr/>
    </dgm:pt>
    <dgm:pt modelId="{EEF7FEB1-CB9F-401B-87EA-B8F689BAEF24}" type="pres">
      <dgm:prSet presAssocID="{3AFA3A74-6A77-4EE8-B43B-A3CB7D46878F}" presName="node" presStyleLbl="node1" presStyleIdx="19" presStyleCnt="96">
        <dgm:presLayoutVars>
          <dgm:bulletEnabled val="1"/>
        </dgm:presLayoutVars>
      </dgm:prSet>
      <dgm:spPr/>
    </dgm:pt>
    <dgm:pt modelId="{1F28F5C4-C60D-4845-A651-F6A85DC88950}" type="pres">
      <dgm:prSet presAssocID="{FED25511-14FD-42F9-BE81-D877873723C0}" presName="sibTrans" presStyleCnt="0"/>
      <dgm:spPr/>
    </dgm:pt>
    <dgm:pt modelId="{32DCF96B-3F04-48DE-96E1-5B2F6F985D29}" type="pres">
      <dgm:prSet presAssocID="{3D5FE826-2A25-482E-89FB-9FC5DAA28FB7}" presName="node" presStyleLbl="node1" presStyleIdx="20" presStyleCnt="96">
        <dgm:presLayoutVars>
          <dgm:bulletEnabled val="1"/>
        </dgm:presLayoutVars>
      </dgm:prSet>
      <dgm:spPr/>
    </dgm:pt>
    <dgm:pt modelId="{CFBE9616-FD9C-4219-9DA4-6749BED6F31D}" type="pres">
      <dgm:prSet presAssocID="{16F8E2F9-569B-46BC-82DF-E89819F3718B}" presName="sibTrans" presStyleCnt="0"/>
      <dgm:spPr/>
    </dgm:pt>
    <dgm:pt modelId="{DEAD4B7F-D1C8-45BF-AAF3-79FF2602464B}" type="pres">
      <dgm:prSet presAssocID="{9C5A6BCC-8354-46EA-8B2E-65F5DE56F744}" presName="node" presStyleLbl="node1" presStyleIdx="21" presStyleCnt="96">
        <dgm:presLayoutVars>
          <dgm:bulletEnabled val="1"/>
        </dgm:presLayoutVars>
      </dgm:prSet>
      <dgm:spPr/>
    </dgm:pt>
    <dgm:pt modelId="{300A9D5A-DD6B-4082-864F-7700FA54ED2E}" type="pres">
      <dgm:prSet presAssocID="{970D466C-DE8F-4488-9F5E-817D68AF340A}" presName="sibTrans" presStyleCnt="0"/>
      <dgm:spPr/>
    </dgm:pt>
    <dgm:pt modelId="{9812A6E1-A0D3-4134-B628-0283D44C4644}" type="pres">
      <dgm:prSet presAssocID="{433A1686-E5B4-4DC0-98CB-4ADCA42D28EE}" presName="node" presStyleLbl="node1" presStyleIdx="22" presStyleCnt="96">
        <dgm:presLayoutVars>
          <dgm:bulletEnabled val="1"/>
        </dgm:presLayoutVars>
      </dgm:prSet>
      <dgm:spPr/>
    </dgm:pt>
    <dgm:pt modelId="{8638B5B6-3DEC-4C59-91E0-4E849F1AE13B}" type="pres">
      <dgm:prSet presAssocID="{BD3E8C57-90C1-477A-BD30-5FC4D416D30C}" presName="sibTrans" presStyleCnt="0"/>
      <dgm:spPr/>
    </dgm:pt>
    <dgm:pt modelId="{EF601A97-81A1-40FD-B5C1-25AFE458759C}" type="pres">
      <dgm:prSet presAssocID="{21D2DE99-F5F0-417E-998C-0AFB63972BF0}" presName="node" presStyleLbl="node1" presStyleIdx="23" presStyleCnt="96">
        <dgm:presLayoutVars>
          <dgm:bulletEnabled val="1"/>
        </dgm:presLayoutVars>
      </dgm:prSet>
      <dgm:spPr/>
    </dgm:pt>
    <dgm:pt modelId="{9C5D0E88-DE70-43A7-94AD-1B0754D6AC26}" type="pres">
      <dgm:prSet presAssocID="{DAF59212-B7EE-4046-A821-B91E8847728B}" presName="sibTrans" presStyleCnt="0"/>
      <dgm:spPr/>
    </dgm:pt>
    <dgm:pt modelId="{AF5214A9-4CE4-4CAD-92F2-D45AFB013F5E}" type="pres">
      <dgm:prSet presAssocID="{D901628F-40F4-43C3-B08D-C6209699C0C7}" presName="node" presStyleLbl="node1" presStyleIdx="24" presStyleCnt="96">
        <dgm:presLayoutVars>
          <dgm:bulletEnabled val="1"/>
        </dgm:presLayoutVars>
      </dgm:prSet>
      <dgm:spPr/>
    </dgm:pt>
    <dgm:pt modelId="{6B9E321D-89AA-4DA3-9832-D70F57383F2E}" type="pres">
      <dgm:prSet presAssocID="{019A762A-6252-420A-BB92-67CAE9494A6F}" presName="sibTrans" presStyleCnt="0"/>
      <dgm:spPr/>
    </dgm:pt>
    <dgm:pt modelId="{99BFAF83-D003-4EF3-BBA3-0E33DB271688}" type="pres">
      <dgm:prSet presAssocID="{F3FAE38B-65A0-4DAE-AFE7-75E0A05504A3}" presName="node" presStyleLbl="node1" presStyleIdx="25" presStyleCnt="96">
        <dgm:presLayoutVars>
          <dgm:bulletEnabled val="1"/>
        </dgm:presLayoutVars>
      </dgm:prSet>
      <dgm:spPr/>
    </dgm:pt>
    <dgm:pt modelId="{A800D3CD-4D0B-4526-A703-66C2FB508763}" type="pres">
      <dgm:prSet presAssocID="{B4DDBAA2-81C9-4F8A-9B82-4676D30AC9BE}" presName="sibTrans" presStyleCnt="0"/>
      <dgm:spPr/>
    </dgm:pt>
    <dgm:pt modelId="{E3235C9E-D560-4A84-8576-5323CE630B35}" type="pres">
      <dgm:prSet presAssocID="{B4E89AA0-A2BE-4647-A941-0141C782F150}" presName="node" presStyleLbl="node1" presStyleIdx="26" presStyleCnt="96">
        <dgm:presLayoutVars>
          <dgm:bulletEnabled val="1"/>
        </dgm:presLayoutVars>
      </dgm:prSet>
      <dgm:spPr/>
    </dgm:pt>
    <dgm:pt modelId="{D3C8CBDD-9DE3-4A0A-A083-3E033A4E91F7}" type="pres">
      <dgm:prSet presAssocID="{7DC1AC08-281C-41F2-8E35-C3BF98DCF36A}" presName="sibTrans" presStyleCnt="0"/>
      <dgm:spPr/>
    </dgm:pt>
    <dgm:pt modelId="{ADB5DD8B-C397-46AE-9316-2A74823C049C}" type="pres">
      <dgm:prSet presAssocID="{B56D9CD4-B0D1-438D-9655-702851D19A80}" presName="node" presStyleLbl="node1" presStyleIdx="27" presStyleCnt="96">
        <dgm:presLayoutVars>
          <dgm:bulletEnabled val="1"/>
        </dgm:presLayoutVars>
      </dgm:prSet>
      <dgm:spPr/>
    </dgm:pt>
    <dgm:pt modelId="{920AE231-2BE7-4A87-BF62-671B5BB049F5}" type="pres">
      <dgm:prSet presAssocID="{D0963AFB-F355-42D0-BAED-83DAAE5F3A45}" presName="sibTrans" presStyleCnt="0"/>
      <dgm:spPr/>
    </dgm:pt>
    <dgm:pt modelId="{54E57387-27A8-4EC7-B9A4-D0794783C9D3}" type="pres">
      <dgm:prSet presAssocID="{CBE70EDD-86F0-4AE0-9425-B05F66E4B7AA}" presName="node" presStyleLbl="node1" presStyleIdx="28" presStyleCnt="96">
        <dgm:presLayoutVars>
          <dgm:bulletEnabled val="1"/>
        </dgm:presLayoutVars>
      </dgm:prSet>
      <dgm:spPr/>
    </dgm:pt>
    <dgm:pt modelId="{F4AC7BB6-6D91-4079-9A9A-97D7464B261B}" type="pres">
      <dgm:prSet presAssocID="{BE313C35-7C27-458D-8F06-5D86E0219045}" presName="sibTrans" presStyleCnt="0"/>
      <dgm:spPr/>
    </dgm:pt>
    <dgm:pt modelId="{05B56A63-396D-44FB-97FA-D48D7F025B3A}" type="pres">
      <dgm:prSet presAssocID="{0AB8CE54-C46A-49B7-928B-284F6FA24031}" presName="node" presStyleLbl="node1" presStyleIdx="29" presStyleCnt="96">
        <dgm:presLayoutVars>
          <dgm:bulletEnabled val="1"/>
        </dgm:presLayoutVars>
      </dgm:prSet>
      <dgm:spPr/>
    </dgm:pt>
    <dgm:pt modelId="{FBD7D361-6685-40AD-AF0E-961E1D75D9BD}" type="pres">
      <dgm:prSet presAssocID="{B356570B-C6D7-4674-B1FD-649F7C9911E3}" presName="sibTrans" presStyleCnt="0"/>
      <dgm:spPr/>
    </dgm:pt>
    <dgm:pt modelId="{5A0996BE-2078-4A03-AEA0-2BB763626B69}" type="pres">
      <dgm:prSet presAssocID="{B474D7CD-7A1D-4EC5-B4BB-17014DA9DF8F}" presName="node" presStyleLbl="node1" presStyleIdx="30" presStyleCnt="96">
        <dgm:presLayoutVars>
          <dgm:bulletEnabled val="1"/>
        </dgm:presLayoutVars>
      </dgm:prSet>
      <dgm:spPr/>
    </dgm:pt>
    <dgm:pt modelId="{6F548F2C-551C-4D57-9C18-8A660D2EE857}" type="pres">
      <dgm:prSet presAssocID="{06EA5CF8-5E0B-4C22-AD80-88520D18F49A}" presName="sibTrans" presStyleCnt="0"/>
      <dgm:spPr/>
    </dgm:pt>
    <dgm:pt modelId="{EA1CC6D4-765B-419F-A8A6-03D0E63C36E8}" type="pres">
      <dgm:prSet presAssocID="{0B53A09A-7A21-4E7B-AF53-34FD67287B4B}" presName="node" presStyleLbl="node1" presStyleIdx="31" presStyleCnt="96">
        <dgm:presLayoutVars>
          <dgm:bulletEnabled val="1"/>
        </dgm:presLayoutVars>
      </dgm:prSet>
      <dgm:spPr/>
    </dgm:pt>
    <dgm:pt modelId="{07D7625C-7054-468C-BEBC-C9EADB3C8768}" type="pres">
      <dgm:prSet presAssocID="{B90C431E-5F87-4042-9863-677122F9967B}" presName="sibTrans" presStyleCnt="0"/>
      <dgm:spPr/>
    </dgm:pt>
    <dgm:pt modelId="{482F41D4-D2AC-4559-B0DD-0D4F656E951C}" type="pres">
      <dgm:prSet presAssocID="{825F3E57-C739-4AE3-96FE-369112ABA5E9}" presName="node" presStyleLbl="node1" presStyleIdx="32" presStyleCnt="96">
        <dgm:presLayoutVars>
          <dgm:bulletEnabled val="1"/>
        </dgm:presLayoutVars>
      </dgm:prSet>
      <dgm:spPr/>
    </dgm:pt>
    <dgm:pt modelId="{4990A030-D906-45F0-B3FC-0F602775ED19}" type="pres">
      <dgm:prSet presAssocID="{F87FFFB5-D76B-470D-8F23-26F755BBE359}" presName="sibTrans" presStyleCnt="0"/>
      <dgm:spPr/>
    </dgm:pt>
    <dgm:pt modelId="{0D4E3D3E-1AE0-4DFB-9D4D-FB8C3F4297DC}" type="pres">
      <dgm:prSet presAssocID="{06C6679C-7AA7-4999-B757-8206008FF33C}" presName="node" presStyleLbl="node1" presStyleIdx="33" presStyleCnt="96">
        <dgm:presLayoutVars>
          <dgm:bulletEnabled val="1"/>
        </dgm:presLayoutVars>
      </dgm:prSet>
      <dgm:spPr/>
    </dgm:pt>
    <dgm:pt modelId="{DCD6CDA4-3B1B-4188-9E30-5B07C7623D31}" type="pres">
      <dgm:prSet presAssocID="{F9F8D333-898A-47AF-B131-BC82B2B38C25}" presName="sibTrans" presStyleCnt="0"/>
      <dgm:spPr/>
    </dgm:pt>
    <dgm:pt modelId="{62B38DCC-12F0-4D15-97C6-267E0689B459}" type="pres">
      <dgm:prSet presAssocID="{22E8F313-FF23-4534-8EB7-09B77B2F0D61}" presName="node" presStyleLbl="node1" presStyleIdx="34" presStyleCnt="96">
        <dgm:presLayoutVars>
          <dgm:bulletEnabled val="1"/>
        </dgm:presLayoutVars>
      </dgm:prSet>
      <dgm:spPr/>
    </dgm:pt>
    <dgm:pt modelId="{0C1A6F24-1C12-423C-9E72-C68A584F6050}" type="pres">
      <dgm:prSet presAssocID="{30D36187-5430-47B1-ABEB-E9DFC7D05DD0}" presName="sibTrans" presStyleCnt="0"/>
      <dgm:spPr/>
    </dgm:pt>
    <dgm:pt modelId="{7A51D32C-D25C-4899-9385-3B115607F58E}" type="pres">
      <dgm:prSet presAssocID="{D25FA356-22BA-421C-96BA-C56FA3ACFEA7}" presName="node" presStyleLbl="node1" presStyleIdx="35" presStyleCnt="96">
        <dgm:presLayoutVars>
          <dgm:bulletEnabled val="1"/>
        </dgm:presLayoutVars>
      </dgm:prSet>
      <dgm:spPr/>
    </dgm:pt>
    <dgm:pt modelId="{837302D4-CD14-4A0C-AE6A-89203012B0E5}" type="pres">
      <dgm:prSet presAssocID="{FCD5635B-AAD8-4028-B4A9-313949CDD0C6}" presName="sibTrans" presStyleCnt="0"/>
      <dgm:spPr/>
    </dgm:pt>
    <dgm:pt modelId="{8A7D1144-F4BD-4252-9F1A-6141BF9099F5}" type="pres">
      <dgm:prSet presAssocID="{94765F03-9649-4D74-9D2D-B563988A2B06}" presName="node" presStyleLbl="node1" presStyleIdx="36" presStyleCnt="96">
        <dgm:presLayoutVars>
          <dgm:bulletEnabled val="1"/>
        </dgm:presLayoutVars>
      </dgm:prSet>
      <dgm:spPr/>
    </dgm:pt>
    <dgm:pt modelId="{53254784-A9E6-42C9-913B-2249169FBB57}" type="pres">
      <dgm:prSet presAssocID="{2D6D43D8-F987-4EC6-B2EB-71AB23F1EE34}" presName="sibTrans" presStyleCnt="0"/>
      <dgm:spPr/>
    </dgm:pt>
    <dgm:pt modelId="{9AED6E51-3226-4698-A28E-D34C1CD7F486}" type="pres">
      <dgm:prSet presAssocID="{3E2D6349-384B-4606-A083-E743DA464AE7}" presName="node" presStyleLbl="node1" presStyleIdx="37" presStyleCnt="96">
        <dgm:presLayoutVars>
          <dgm:bulletEnabled val="1"/>
        </dgm:presLayoutVars>
      </dgm:prSet>
      <dgm:spPr/>
    </dgm:pt>
    <dgm:pt modelId="{8C24F858-319A-4C52-843C-4F1AA80FD794}" type="pres">
      <dgm:prSet presAssocID="{FDAC80FD-771D-41B9-B77C-F6BF87E07ED1}" presName="sibTrans" presStyleCnt="0"/>
      <dgm:spPr/>
    </dgm:pt>
    <dgm:pt modelId="{8A69BF13-7BF4-4BF1-BFC9-74F99BC0F0BE}" type="pres">
      <dgm:prSet presAssocID="{9156DD1C-D3F5-4FA8-957E-BE5897130D9D}" presName="node" presStyleLbl="node1" presStyleIdx="38" presStyleCnt="96">
        <dgm:presLayoutVars>
          <dgm:bulletEnabled val="1"/>
        </dgm:presLayoutVars>
      </dgm:prSet>
      <dgm:spPr/>
    </dgm:pt>
    <dgm:pt modelId="{0BD80787-2201-4039-BC20-3C4E383E9311}" type="pres">
      <dgm:prSet presAssocID="{3E90C923-0CE6-4482-9863-13BF7E8EAFB1}" presName="sibTrans" presStyleCnt="0"/>
      <dgm:spPr/>
    </dgm:pt>
    <dgm:pt modelId="{2D72CEBB-D89B-4B08-AD7B-674A77D87495}" type="pres">
      <dgm:prSet presAssocID="{CD9BF730-69EF-4314-8C30-632DD6C51C0D}" presName="node" presStyleLbl="node1" presStyleIdx="39" presStyleCnt="96">
        <dgm:presLayoutVars>
          <dgm:bulletEnabled val="1"/>
        </dgm:presLayoutVars>
      </dgm:prSet>
      <dgm:spPr/>
    </dgm:pt>
    <dgm:pt modelId="{7CAA604F-0C90-4AC7-BD43-12F393845D83}" type="pres">
      <dgm:prSet presAssocID="{17047487-3E34-482D-BB43-6F1F3AB84B80}" presName="sibTrans" presStyleCnt="0"/>
      <dgm:spPr/>
    </dgm:pt>
    <dgm:pt modelId="{9D88A16A-4857-4D63-BEEF-1C4E3F36B862}" type="pres">
      <dgm:prSet presAssocID="{FBAEF472-97CD-4344-BC28-85AF63E063FF}" presName="node" presStyleLbl="node1" presStyleIdx="40" presStyleCnt="96">
        <dgm:presLayoutVars>
          <dgm:bulletEnabled val="1"/>
        </dgm:presLayoutVars>
      </dgm:prSet>
      <dgm:spPr/>
    </dgm:pt>
    <dgm:pt modelId="{6A50BF44-9580-44BB-A8D2-75240614D674}" type="pres">
      <dgm:prSet presAssocID="{6F037000-EDF7-40EA-9334-638EB20CB76B}" presName="sibTrans" presStyleCnt="0"/>
      <dgm:spPr/>
    </dgm:pt>
    <dgm:pt modelId="{E36C4C90-9274-4BFD-BEF3-F5366289FB84}" type="pres">
      <dgm:prSet presAssocID="{A5E3EB66-86BF-4DE2-9E66-CF35F9A19953}" presName="node" presStyleLbl="node1" presStyleIdx="41" presStyleCnt="96">
        <dgm:presLayoutVars>
          <dgm:bulletEnabled val="1"/>
        </dgm:presLayoutVars>
      </dgm:prSet>
      <dgm:spPr/>
    </dgm:pt>
    <dgm:pt modelId="{BE1E72D0-DE5F-4757-88D8-091A6303E0ED}" type="pres">
      <dgm:prSet presAssocID="{819D369D-F9A0-4A15-8E70-10547AE2C781}" presName="sibTrans" presStyleCnt="0"/>
      <dgm:spPr/>
    </dgm:pt>
    <dgm:pt modelId="{691E322D-3D2C-4BB3-8F82-3B67E5604D18}" type="pres">
      <dgm:prSet presAssocID="{C3C8C959-2789-49E0-9C8F-FAE4D6314489}" presName="node" presStyleLbl="node1" presStyleIdx="42" presStyleCnt="96">
        <dgm:presLayoutVars>
          <dgm:bulletEnabled val="1"/>
        </dgm:presLayoutVars>
      </dgm:prSet>
      <dgm:spPr/>
    </dgm:pt>
    <dgm:pt modelId="{57FAF3FD-45FD-44ED-A6D1-92CC1A7E980E}" type="pres">
      <dgm:prSet presAssocID="{3DC7359A-B345-4004-BBB3-E7A15A7F9384}" presName="sibTrans" presStyleCnt="0"/>
      <dgm:spPr/>
    </dgm:pt>
    <dgm:pt modelId="{AFC4F184-25C5-4AAD-A29D-6D9AEB99B332}" type="pres">
      <dgm:prSet presAssocID="{7B955EA5-E6F9-44D6-9BF6-FBB876732350}" presName="node" presStyleLbl="node1" presStyleIdx="43" presStyleCnt="96">
        <dgm:presLayoutVars>
          <dgm:bulletEnabled val="1"/>
        </dgm:presLayoutVars>
      </dgm:prSet>
      <dgm:spPr/>
    </dgm:pt>
    <dgm:pt modelId="{65213C20-4626-424A-BB3D-3F2BC41B37FD}" type="pres">
      <dgm:prSet presAssocID="{62CEC4BF-573B-48A4-9B86-006FCA3D32C0}" presName="sibTrans" presStyleCnt="0"/>
      <dgm:spPr/>
    </dgm:pt>
    <dgm:pt modelId="{97B65CEB-66AA-40F4-A5D4-1C5E52DD200E}" type="pres">
      <dgm:prSet presAssocID="{6F78DD71-D57A-41D4-A243-CF82DD4F98F1}" presName="node" presStyleLbl="node1" presStyleIdx="44" presStyleCnt="96">
        <dgm:presLayoutVars>
          <dgm:bulletEnabled val="1"/>
        </dgm:presLayoutVars>
      </dgm:prSet>
      <dgm:spPr/>
    </dgm:pt>
    <dgm:pt modelId="{14208D93-7CE4-4BF1-BC28-8EEC04AB62A2}" type="pres">
      <dgm:prSet presAssocID="{C6A0DDB0-D1FE-4D71-BB03-1500F47D6E0F}" presName="sibTrans" presStyleCnt="0"/>
      <dgm:spPr/>
    </dgm:pt>
    <dgm:pt modelId="{867AB0FD-5F9A-4875-B15A-662559080683}" type="pres">
      <dgm:prSet presAssocID="{89B69CC4-D36B-450B-BA69-8BACAC73853C}" presName="node" presStyleLbl="node1" presStyleIdx="45" presStyleCnt="96">
        <dgm:presLayoutVars>
          <dgm:bulletEnabled val="1"/>
        </dgm:presLayoutVars>
      </dgm:prSet>
      <dgm:spPr/>
    </dgm:pt>
    <dgm:pt modelId="{EEBB954A-8869-428B-921A-EBB30C67D9E6}" type="pres">
      <dgm:prSet presAssocID="{5BD1F07E-6D29-40BD-8862-30A4F329A6A4}" presName="sibTrans" presStyleCnt="0"/>
      <dgm:spPr/>
    </dgm:pt>
    <dgm:pt modelId="{E7DA49FB-C1E3-4F46-BB1A-85336B4D7685}" type="pres">
      <dgm:prSet presAssocID="{DC1BF6DB-FD0E-4709-9A4E-BF58415E5889}" presName="node" presStyleLbl="node1" presStyleIdx="46" presStyleCnt="96">
        <dgm:presLayoutVars>
          <dgm:bulletEnabled val="1"/>
        </dgm:presLayoutVars>
      </dgm:prSet>
      <dgm:spPr/>
    </dgm:pt>
    <dgm:pt modelId="{44C00AEC-B44A-4F99-B952-68DDF14FBB8A}" type="pres">
      <dgm:prSet presAssocID="{88BC58BD-981B-4578-9377-057B75ED4475}" presName="sibTrans" presStyleCnt="0"/>
      <dgm:spPr/>
    </dgm:pt>
    <dgm:pt modelId="{601739F8-7E18-420B-BFEF-F1B7BD9CAE9C}" type="pres">
      <dgm:prSet presAssocID="{F65E3C45-C7BC-4868-80E1-7EBD84DF5A30}" presName="node" presStyleLbl="node1" presStyleIdx="47" presStyleCnt="96">
        <dgm:presLayoutVars>
          <dgm:bulletEnabled val="1"/>
        </dgm:presLayoutVars>
      </dgm:prSet>
      <dgm:spPr/>
    </dgm:pt>
    <dgm:pt modelId="{2F6F06E7-58F0-4113-AAE4-5AFE4F249A4B}" type="pres">
      <dgm:prSet presAssocID="{0F34F702-E395-4031-8C7C-7AC4ACC24812}" presName="sibTrans" presStyleCnt="0"/>
      <dgm:spPr/>
    </dgm:pt>
    <dgm:pt modelId="{D89F6709-A869-4BAF-878A-FE96BBC8DD8C}" type="pres">
      <dgm:prSet presAssocID="{B777C21F-47DF-4A89-94A6-F63EFF99FC53}" presName="node" presStyleLbl="node1" presStyleIdx="48" presStyleCnt="96">
        <dgm:presLayoutVars>
          <dgm:bulletEnabled val="1"/>
        </dgm:presLayoutVars>
      </dgm:prSet>
      <dgm:spPr/>
    </dgm:pt>
    <dgm:pt modelId="{EE8D3BF3-049A-4B13-942A-B2F5B19E4C46}" type="pres">
      <dgm:prSet presAssocID="{1C1373FC-CCE2-4681-97FF-1EEBBF5D7CD9}" presName="sibTrans" presStyleCnt="0"/>
      <dgm:spPr/>
    </dgm:pt>
    <dgm:pt modelId="{52B14281-1D22-4F18-A31F-3DA8B487D092}" type="pres">
      <dgm:prSet presAssocID="{E1CCC7CC-8790-4FF7-9E67-6113FA766EA2}" presName="node" presStyleLbl="node1" presStyleIdx="49" presStyleCnt="96">
        <dgm:presLayoutVars>
          <dgm:bulletEnabled val="1"/>
        </dgm:presLayoutVars>
      </dgm:prSet>
      <dgm:spPr/>
    </dgm:pt>
    <dgm:pt modelId="{9F1CB99B-FE10-4817-85AF-FE00713CDB66}" type="pres">
      <dgm:prSet presAssocID="{2072E3BB-7D36-4E70-BB3A-F0F8BCF283E6}" presName="sibTrans" presStyleCnt="0"/>
      <dgm:spPr/>
    </dgm:pt>
    <dgm:pt modelId="{1FB8C57C-0F1E-4D85-B738-F984F5BA32FB}" type="pres">
      <dgm:prSet presAssocID="{F80AE75F-53CC-4FDB-A9C7-BD70AA6F3476}" presName="node" presStyleLbl="node1" presStyleIdx="50" presStyleCnt="96">
        <dgm:presLayoutVars>
          <dgm:bulletEnabled val="1"/>
        </dgm:presLayoutVars>
      </dgm:prSet>
      <dgm:spPr/>
    </dgm:pt>
    <dgm:pt modelId="{30FCAAB0-10DE-49F8-B09F-53E3972DD071}" type="pres">
      <dgm:prSet presAssocID="{770A2164-4C1C-423E-9890-A9660A71C6FB}" presName="sibTrans" presStyleCnt="0"/>
      <dgm:spPr/>
    </dgm:pt>
    <dgm:pt modelId="{5456CA03-FFAD-4A07-B598-7034630EE563}" type="pres">
      <dgm:prSet presAssocID="{0504B45D-EBF8-44AA-AADC-054908D7B200}" presName="node" presStyleLbl="node1" presStyleIdx="51" presStyleCnt="96">
        <dgm:presLayoutVars>
          <dgm:bulletEnabled val="1"/>
        </dgm:presLayoutVars>
      </dgm:prSet>
      <dgm:spPr/>
    </dgm:pt>
    <dgm:pt modelId="{BFC7A876-F884-4A37-803F-46493654C1DD}" type="pres">
      <dgm:prSet presAssocID="{6CB2C46F-5A77-4291-99F1-E5D81432AAC1}" presName="sibTrans" presStyleCnt="0"/>
      <dgm:spPr/>
    </dgm:pt>
    <dgm:pt modelId="{6265EF47-4A1E-4073-94CF-7AE02A6715E1}" type="pres">
      <dgm:prSet presAssocID="{67FA8971-D3A7-4E5D-9BBC-965E64A25DF4}" presName="node" presStyleLbl="node1" presStyleIdx="52" presStyleCnt="96">
        <dgm:presLayoutVars>
          <dgm:bulletEnabled val="1"/>
        </dgm:presLayoutVars>
      </dgm:prSet>
      <dgm:spPr/>
    </dgm:pt>
    <dgm:pt modelId="{D3147FC3-1C53-45E4-829C-4ADCCACFCB20}" type="pres">
      <dgm:prSet presAssocID="{1C0342E0-B13C-4164-99AC-7BD2667CD9BF}" presName="sibTrans" presStyleCnt="0"/>
      <dgm:spPr/>
    </dgm:pt>
    <dgm:pt modelId="{DF288EDE-628C-4E7E-87A5-FE6897C0C7B2}" type="pres">
      <dgm:prSet presAssocID="{17FF6296-1149-47A9-8A0D-DF2F0AEF22C6}" presName="node" presStyleLbl="node1" presStyleIdx="53" presStyleCnt="96">
        <dgm:presLayoutVars>
          <dgm:bulletEnabled val="1"/>
        </dgm:presLayoutVars>
      </dgm:prSet>
      <dgm:spPr/>
    </dgm:pt>
    <dgm:pt modelId="{079C0F41-12CF-43C2-94DD-4F839045FBF1}" type="pres">
      <dgm:prSet presAssocID="{A2D0FD0D-FBB3-4498-8268-5A5C92B1C58F}" presName="sibTrans" presStyleCnt="0"/>
      <dgm:spPr/>
    </dgm:pt>
    <dgm:pt modelId="{B18F728E-FEDD-45B2-8160-7B4F2CA1E3CE}" type="pres">
      <dgm:prSet presAssocID="{EC772908-D9B5-492B-9966-AE3B3689F9B5}" presName="node" presStyleLbl="node1" presStyleIdx="54" presStyleCnt="96">
        <dgm:presLayoutVars>
          <dgm:bulletEnabled val="1"/>
        </dgm:presLayoutVars>
      </dgm:prSet>
      <dgm:spPr/>
    </dgm:pt>
    <dgm:pt modelId="{D4B6A75D-0782-4F40-9AED-B219ED14A796}" type="pres">
      <dgm:prSet presAssocID="{8347C8C2-DF01-444A-9A7F-464A3DEF7CD2}" presName="sibTrans" presStyleCnt="0"/>
      <dgm:spPr/>
    </dgm:pt>
    <dgm:pt modelId="{2A73B02A-B74D-44EA-B2B9-401F89F04542}" type="pres">
      <dgm:prSet presAssocID="{05645E6F-76E4-4C9E-BE85-51429ADFAD30}" presName="node" presStyleLbl="node1" presStyleIdx="55" presStyleCnt="96">
        <dgm:presLayoutVars>
          <dgm:bulletEnabled val="1"/>
        </dgm:presLayoutVars>
      </dgm:prSet>
      <dgm:spPr/>
    </dgm:pt>
    <dgm:pt modelId="{AE30AD3A-78A2-4CBB-AE0F-6FAEA927B113}" type="pres">
      <dgm:prSet presAssocID="{8587CDA8-664C-4173-AD98-26A57F77B865}" presName="sibTrans" presStyleCnt="0"/>
      <dgm:spPr/>
    </dgm:pt>
    <dgm:pt modelId="{B25023D0-8C69-4958-8BA9-C231A22E3A8E}" type="pres">
      <dgm:prSet presAssocID="{9883E596-4D69-446F-8F46-68CE61A713DB}" presName="node" presStyleLbl="node1" presStyleIdx="56" presStyleCnt="96">
        <dgm:presLayoutVars>
          <dgm:bulletEnabled val="1"/>
        </dgm:presLayoutVars>
      </dgm:prSet>
      <dgm:spPr/>
    </dgm:pt>
    <dgm:pt modelId="{AACF755F-20D0-43D5-B0B4-72328ACAA92F}" type="pres">
      <dgm:prSet presAssocID="{F04CE099-4EA1-4797-BF4F-E78EDA8309BF}" presName="sibTrans" presStyleCnt="0"/>
      <dgm:spPr/>
    </dgm:pt>
    <dgm:pt modelId="{7CE0CC69-0440-4FF6-8792-C3DDD13FCF38}" type="pres">
      <dgm:prSet presAssocID="{FC265987-8AF6-4773-88FC-1A74D10370A6}" presName="node" presStyleLbl="node1" presStyleIdx="57" presStyleCnt="96">
        <dgm:presLayoutVars>
          <dgm:bulletEnabled val="1"/>
        </dgm:presLayoutVars>
      </dgm:prSet>
      <dgm:spPr/>
    </dgm:pt>
    <dgm:pt modelId="{5E8A3AB0-9342-4DF0-9635-F1D335EF63C7}" type="pres">
      <dgm:prSet presAssocID="{47AC7B4A-2F9B-4F47-A01E-514DD7A26BC5}" presName="sibTrans" presStyleCnt="0"/>
      <dgm:spPr/>
    </dgm:pt>
    <dgm:pt modelId="{3B2881D7-9965-4DC3-AF02-DBBF1A6693A3}" type="pres">
      <dgm:prSet presAssocID="{635E7FED-34B4-4C24-93B1-4A86211C78D5}" presName="node" presStyleLbl="node1" presStyleIdx="58" presStyleCnt="96">
        <dgm:presLayoutVars>
          <dgm:bulletEnabled val="1"/>
        </dgm:presLayoutVars>
      </dgm:prSet>
      <dgm:spPr/>
    </dgm:pt>
    <dgm:pt modelId="{5AD02A89-5AA8-4EA5-8466-3DD6A66433A9}" type="pres">
      <dgm:prSet presAssocID="{397EEA6F-C2C1-40CA-8396-8E3BE053E4EF}" presName="sibTrans" presStyleCnt="0"/>
      <dgm:spPr/>
    </dgm:pt>
    <dgm:pt modelId="{A40EFF01-25B0-4909-8672-A5F0E867CBF6}" type="pres">
      <dgm:prSet presAssocID="{A436C552-5AA9-4A28-9D89-53E1DE505ED5}" presName="node" presStyleLbl="node1" presStyleIdx="59" presStyleCnt="96">
        <dgm:presLayoutVars>
          <dgm:bulletEnabled val="1"/>
        </dgm:presLayoutVars>
      </dgm:prSet>
      <dgm:spPr/>
    </dgm:pt>
    <dgm:pt modelId="{DE55D2DB-ED9C-41B4-9FB9-8A2A27750882}" type="pres">
      <dgm:prSet presAssocID="{0A797389-092D-434D-B08E-88697196C0FA}" presName="sibTrans" presStyleCnt="0"/>
      <dgm:spPr/>
    </dgm:pt>
    <dgm:pt modelId="{E688B33E-A0E4-4937-B6BC-F205553893BB}" type="pres">
      <dgm:prSet presAssocID="{BA2876DF-1825-4AB6-86B8-6AF65891EA99}" presName="node" presStyleLbl="node1" presStyleIdx="60" presStyleCnt="96">
        <dgm:presLayoutVars>
          <dgm:bulletEnabled val="1"/>
        </dgm:presLayoutVars>
      </dgm:prSet>
      <dgm:spPr/>
    </dgm:pt>
    <dgm:pt modelId="{DDAE2AA9-DC9D-4420-BEF4-3BBB02B1E0BF}" type="pres">
      <dgm:prSet presAssocID="{809DFADF-D445-4028-98E4-DBC85673CB2F}" presName="sibTrans" presStyleCnt="0"/>
      <dgm:spPr/>
    </dgm:pt>
    <dgm:pt modelId="{8A505EDC-201A-4722-A138-927898F11A3E}" type="pres">
      <dgm:prSet presAssocID="{3E92946D-6DBE-4C96-92E6-5F9E32DA5F09}" presName="node" presStyleLbl="node1" presStyleIdx="61" presStyleCnt="96">
        <dgm:presLayoutVars>
          <dgm:bulletEnabled val="1"/>
        </dgm:presLayoutVars>
      </dgm:prSet>
      <dgm:spPr/>
    </dgm:pt>
    <dgm:pt modelId="{B8349340-D1F0-424D-A113-B4FBF1672C22}" type="pres">
      <dgm:prSet presAssocID="{5BC78CA0-3088-4FC0-9856-D4C6ADDF15CC}" presName="sibTrans" presStyleCnt="0"/>
      <dgm:spPr/>
    </dgm:pt>
    <dgm:pt modelId="{465F1D25-D8A0-4E2C-8101-7109C6F8F8C9}" type="pres">
      <dgm:prSet presAssocID="{0CA46E7F-596F-4C02-AC34-EEBC107CCBCA}" presName="node" presStyleLbl="node1" presStyleIdx="62" presStyleCnt="96">
        <dgm:presLayoutVars>
          <dgm:bulletEnabled val="1"/>
        </dgm:presLayoutVars>
      </dgm:prSet>
      <dgm:spPr/>
    </dgm:pt>
    <dgm:pt modelId="{2ABCC20E-B842-4524-94D6-2A8711CE4EAC}" type="pres">
      <dgm:prSet presAssocID="{C89BF7BC-F5FE-4A94-BB49-B79CFBE5F03F}" presName="sibTrans" presStyleCnt="0"/>
      <dgm:spPr/>
    </dgm:pt>
    <dgm:pt modelId="{2771BEC3-45D8-40B1-B3D8-EC9395E5861E}" type="pres">
      <dgm:prSet presAssocID="{E9DF5661-20CD-485F-97F4-CB9A81C5022E}" presName="node" presStyleLbl="node1" presStyleIdx="63" presStyleCnt="96">
        <dgm:presLayoutVars>
          <dgm:bulletEnabled val="1"/>
        </dgm:presLayoutVars>
      </dgm:prSet>
      <dgm:spPr/>
    </dgm:pt>
    <dgm:pt modelId="{DD8095C5-F648-434E-AE8F-8F12705DDFF7}" type="pres">
      <dgm:prSet presAssocID="{74541F36-57A5-46F5-8A8F-1331DF76BFFA}" presName="sibTrans" presStyleCnt="0"/>
      <dgm:spPr/>
    </dgm:pt>
    <dgm:pt modelId="{D3DC2F46-8395-4B83-8282-E793DF51D918}" type="pres">
      <dgm:prSet presAssocID="{EA25A725-8271-485E-B886-801AF37D7160}" presName="node" presStyleLbl="node1" presStyleIdx="64" presStyleCnt="96">
        <dgm:presLayoutVars>
          <dgm:bulletEnabled val="1"/>
        </dgm:presLayoutVars>
      </dgm:prSet>
      <dgm:spPr/>
    </dgm:pt>
    <dgm:pt modelId="{FAB3F452-392B-4EE8-A338-A495F9FC8D42}" type="pres">
      <dgm:prSet presAssocID="{B1568318-F298-4EDD-9CAB-26B62F13A4A5}" presName="sibTrans" presStyleCnt="0"/>
      <dgm:spPr/>
    </dgm:pt>
    <dgm:pt modelId="{CDDDD531-09B0-49B2-B880-7A00BFDA07FB}" type="pres">
      <dgm:prSet presAssocID="{5E7399B1-2B67-430E-A12A-F9448C04681F}" presName="node" presStyleLbl="node1" presStyleIdx="65" presStyleCnt="96">
        <dgm:presLayoutVars>
          <dgm:bulletEnabled val="1"/>
        </dgm:presLayoutVars>
      </dgm:prSet>
      <dgm:spPr/>
    </dgm:pt>
    <dgm:pt modelId="{2B77B910-E305-41D2-ADF8-84F9E293F122}" type="pres">
      <dgm:prSet presAssocID="{BE6E72D0-E9DA-437C-9F7B-C219F4BCC09E}" presName="sibTrans" presStyleCnt="0"/>
      <dgm:spPr/>
    </dgm:pt>
    <dgm:pt modelId="{D5FB063D-0309-4212-98A2-A757C408E15C}" type="pres">
      <dgm:prSet presAssocID="{895C8AF3-440D-4DC7-862B-2F12EC097F39}" presName="node" presStyleLbl="node1" presStyleIdx="66" presStyleCnt="96">
        <dgm:presLayoutVars>
          <dgm:bulletEnabled val="1"/>
        </dgm:presLayoutVars>
      </dgm:prSet>
      <dgm:spPr/>
    </dgm:pt>
    <dgm:pt modelId="{529A85BC-D46F-4AA3-BBAC-71DDA8CCE575}" type="pres">
      <dgm:prSet presAssocID="{4622E902-ABF3-4402-807D-7D172F728171}" presName="sibTrans" presStyleCnt="0"/>
      <dgm:spPr/>
    </dgm:pt>
    <dgm:pt modelId="{B27F7CD8-F90E-4122-A759-A347F9058B50}" type="pres">
      <dgm:prSet presAssocID="{124F0EB1-5640-4D41-82F9-786AC7B0B44F}" presName="node" presStyleLbl="node1" presStyleIdx="67" presStyleCnt="96">
        <dgm:presLayoutVars>
          <dgm:bulletEnabled val="1"/>
        </dgm:presLayoutVars>
      </dgm:prSet>
      <dgm:spPr/>
    </dgm:pt>
    <dgm:pt modelId="{B5C64B9C-6384-49E6-B162-5F40590BF67A}" type="pres">
      <dgm:prSet presAssocID="{96693EE1-C1D4-4D84-8663-57BBA3611DA0}" presName="sibTrans" presStyleCnt="0"/>
      <dgm:spPr/>
    </dgm:pt>
    <dgm:pt modelId="{4177E2DC-6300-45FF-8BA7-85AB6A49FF30}" type="pres">
      <dgm:prSet presAssocID="{C9FEA306-3E87-4C1C-9592-7FDCC38BCE0F}" presName="node" presStyleLbl="node1" presStyleIdx="68" presStyleCnt="96">
        <dgm:presLayoutVars>
          <dgm:bulletEnabled val="1"/>
        </dgm:presLayoutVars>
      </dgm:prSet>
      <dgm:spPr/>
    </dgm:pt>
    <dgm:pt modelId="{70E3F517-6F1E-441B-8430-2BE7574ED8B9}" type="pres">
      <dgm:prSet presAssocID="{45938C27-3204-4F0B-84BD-D38DECFD5E11}" presName="sibTrans" presStyleCnt="0"/>
      <dgm:spPr/>
    </dgm:pt>
    <dgm:pt modelId="{4E626A3D-4ABF-4ED3-9E8E-03907181C8B0}" type="pres">
      <dgm:prSet presAssocID="{2E9B6CFE-81E1-4070-8A1F-BD48AE2B1C3D}" presName="node" presStyleLbl="node1" presStyleIdx="69" presStyleCnt="96">
        <dgm:presLayoutVars>
          <dgm:bulletEnabled val="1"/>
        </dgm:presLayoutVars>
      </dgm:prSet>
      <dgm:spPr/>
    </dgm:pt>
    <dgm:pt modelId="{E7C15044-E242-436E-B1A9-30C52AC1E1D2}" type="pres">
      <dgm:prSet presAssocID="{971BCB1D-4F05-40F6-96C4-8AEAB6F794DC}" presName="sibTrans" presStyleCnt="0"/>
      <dgm:spPr/>
    </dgm:pt>
    <dgm:pt modelId="{4552EAB6-F4D0-471D-81B1-229BED170C4B}" type="pres">
      <dgm:prSet presAssocID="{50FB88FD-F876-4C87-BAE7-C5C22F75E901}" presName="node" presStyleLbl="node1" presStyleIdx="70" presStyleCnt="96">
        <dgm:presLayoutVars>
          <dgm:bulletEnabled val="1"/>
        </dgm:presLayoutVars>
      </dgm:prSet>
      <dgm:spPr/>
    </dgm:pt>
    <dgm:pt modelId="{B2A03E22-2C21-46E7-BF28-F21A2BC00382}" type="pres">
      <dgm:prSet presAssocID="{C635D779-35BA-4ECF-8EED-AE925D3B808E}" presName="sibTrans" presStyleCnt="0"/>
      <dgm:spPr/>
    </dgm:pt>
    <dgm:pt modelId="{A70622E1-B91C-4200-B415-9347259B4AF0}" type="pres">
      <dgm:prSet presAssocID="{0988A216-7872-4BE1-93D8-3A576F150274}" presName="node" presStyleLbl="node1" presStyleIdx="71" presStyleCnt="96">
        <dgm:presLayoutVars>
          <dgm:bulletEnabled val="1"/>
        </dgm:presLayoutVars>
      </dgm:prSet>
      <dgm:spPr/>
    </dgm:pt>
    <dgm:pt modelId="{3D6F0358-88A7-4EF6-B4A7-230D0C6BA21A}" type="pres">
      <dgm:prSet presAssocID="{0731B2F3-6823-49ED-9C5A-160481BF820F}" presName="sibTrans" presStyleCnt="0"/>
      <dgm:spPr/>
    </dgm:pt>
    <dgm:pt modelId="{E4DE03AF-1F3A-40DC-B72B-CE1D5B9D67B8}" type="pres">
      <dgm:prSet presAssocID="{145440CE-3125-4186-8C6D-7D0C6ECBA001}" presName="node" presStyleLbl="node1" presStyleIdx="72" presStyleCnt="96">
        <dgm:presLayoutVars>
          <dgm:bulletEnabled val="1"/>
        </dgm:presLayoutVars>
      </dgm:prSet>
      <dgm:spPr/>
    </dgm:pt>
    <dgm:pt modelId="{E1AD4569-6A05-4018-8857-7970FFDE62C0}" type="pres">
      <dgm:prSet presAssocID="{D985D6BC-AE36-4B5D-80E5-92428C9C58F3}" presName="sibTrans" presStyleCnt="0"/>
      <dgm:spPr/>
    </dgm:pt>
    <dgm:pt modelId="{99E49D09-E23D-49EA-AFE0-F644FBF1F001}" type="pres">
      <dgm:prSet presAssocID="{738973C2-15AC-4606-8D80-9B8915BC2525}" presName="node" presStyleLbl="node1" presStyleIdx="73" presStyleCnt="96">
        <dgm:presLayoutVars>
          <dgm:bulletEnabled val="1"/>
        </dgm:presLayoutVars>
      </dgm:prSet>
      <dgm:spPr/>
    </dgm:pt>
    <dgm:pt modelId="{86B6D50F-A247-45C4-9A5B-FAE24689E43E}" type="pres">
      <dgm:prSet presAssocID="{D001E0F1-41D2-49E7-9608-736E3BFE025A}" presName="sibTrans" presStyleCnt="0"/>
      <dgm:spPr/>
    </dgm:pt>
    <dgm:pt modelId="{2C774493-5103-4AD2-AE9B-20EFD3CA4689}" type="pres">
      <dgm:prSet presAssocID="{7B9E47D4-9D1E-44BC-ACAD-1AC2673FAA0B}" presName="node" presStyleLbl="node1" presStyleIdx="74" presStyleCnt="96">
        <dgm:presLayoutVars>
          <dgm:bulletEnabled val="1"/>
        </dgm:presLayoutVars>
      </dgm:prSet>
      <dgm:spPr/>
    </dgm:pt>
    <dgm:pt modelId="{71294340-D1E7-4F40-AB57-12C259B92410}" type="pres">
      <dgm:prSet presAssocID="{B2DA3121-3772-4B45-959D-253DC6028913}" presName="sibTrans" presStyleCnt="0"/>
      <dgm:spPr/>
    </dgm:pt>
    <dgm:pt modelId="{60F874AE-6A6E-4C56-BFBA-3587AFAD56AF}" type="pres">
      <dgm:prSet presAssocID="{7FA66C1D-1F7D-4CFB-8409-84141ED813F3}" presName="node" presStyleLbl="node1" presStyleIdx="75" presStyleCnt="96">
        <dgm:presLayoutVars>
          <dgm:bulletEnabled val="1"/>
        </dgm:presLayoutVars>
      </dgm:prSet>
      <dgm:spPr/>
    </dgm:pt>
    <dgm:pt modelId="{26EB1133-5EAB-4D75-8BA6-CAEF4B12793A}" type="pres">
      <dgm:prSet presAssocID="{05041C55-00FE-4BF6-ABBC-27CED8072B28}" presName="sibTrans" presStyleCnt="0"/>
      <dgm:spPr/>
    </dgm:pt>
    <dgm:pt modelId="{C6D8F808-240A-4FE1-A1CB-AECF5AC0A5F4}" type="pres">
      <dgm:prSet presAssocID="{6A604156-A8B1-48C4-B07F-F2B9C33043AC}" presName="node" presStyleLbl="node1" presStyleIdx="76" presStyleCnt="96">
        <dgm:presLayoutVars>
          <dgm:bulletEnabled val="1"/>
        </dgm:presLayoutVars>
      </dgm:prSet>
      <dgm:spPr/>
    </dgm:pt>
    <dgm:pt modelId="{D0D2F4A4-A2EA-412B-82D8-75E7BE7A7E99}" type="pres">
      <dgm:prSet presAssocID="{FE91B0BF-331A-4363-A641-058E5E36ABF2}" presName="sibTrans" presStyleCnt="0"/>
      <dgm:spPr/>
    </dgm:pt>
    <dgm:pt modelId="{95C26581-AFF9-49E2-852C-22526A3FF052}" type="pres">
      <dgm:prSet presAssocID="{A6CF0ED8-E1F1-4C62-BECD-35EA1DD71A9B}" presName="node" presStyleLbl="node1" presStyleIdx="77" presStyleCnt="96">
        <dgm:presLayoutVars>
          <dgm:bulletEnabled val="1"/>
        </dgm:presLayoutVars>
      </dgm:prSet>
      <dgm:spPr/>
    </dgm:pt>
    <dgm:pt modelId="{C0C4860B-9E9A-40B9-9837-7EF91D8C6575}" type="pres">
      <dgm:prSet presAssocID="{39FE4C9F-7C74-43E8-8E89-42231BD63FD6}" presName="sibTrans" presStyleCnt="0"/>
      <dgm:spPr/>
    </dgm:pt>
    <dgm:pt modelId="{44A5193F-F73F-4F02-BA12-F601F8CECAD2}" type="pres">
      <dgm:prSet presAssocID="{51C1C200-3011-4E9D-9116-B3EF3AA69EBC}" presName="node" presStyleLbl="node1" presStyleIdx="78" presStyleCnt="96">
        <dgm:presLayoutVars>
          <dgm:bulletEnabled val="1"/>
        </dgm:presLayoutVars>
      </dgm:prSet>
      <dgm:spPr/>
    </dgm:pt>
    <dgm:pt modelId="{C59B65DC-1E62-4941-A2C1-C7CD5574AFF1}" type="pres">
      <dgm:prSet presAssocID="{072538B0-87C5-45C1-B7D4-A109E6329450}" presName="sibTrans" presStyleCnt="0"/>
      <dgm:spPr/>
    </dgm:pt>
    <dgm:pt modelId="{F5232067-F3F5-41E9-AE07-84BB68C09743}" type="pres">
      <dgm:prSet presAssocID="{6BF6CBE0-0238-45C0-A2C8-C03041FAACD5}" presName="node" presStyleLbl="node1" presStyleIdx="79" presStyleCnt="96">
        <dgm:presLayoutVars>
          <dgm:bulletEnabled val="1"/>
        </dgm:presLayoutVars>
      </dgm:prSet>
      <dgm:spPr/>
    </dgm:pt>
    <dgm:pt modelId="{DFC480A8-E7BF-4664-864C-0A3A7BAC8717}" type="pres">
      <dgm:prSet presAssocID="{9E446634-772D-456C-9A4C-F95AFEB6AF33}" presName="sibTrans" presStyleCnt="0"/>
      <dgm:spPr/>
    </dgm:pt>
    <dgm:pt modelId="{0B497D93-71A4-436B-BD3E-7C684EA99D1D}" type="pres">
      <dgm:prSet presAssocID="{66BE8412-CDED-490F-A0E8-BD92A27CE0B4}" presName="node" presStyleLbl="node1" presStyleIdx="80" presStyleCnt="96">
        <dgm:presLayoutVars>
          <dgm:bulletEnabled val="1"/>
        </dgm:presLayoutVars>
      </dgm:prSet>
      <dgm:spPr/>
    </dgm:pt>
    <dgm:pt modelId="{BFC9F218-F21B-4B70-8351-F6A1F3378626}" type="pres">
      <dgm:prSet presAssocID="{DF312A16-DBB3-405B-9BE4-DF9C391E6D88}" presName="sibTrans" presStyleCnt="0"/>
      <dgm:spPr/>
    </dgm:pt>
    <dgm:pt modelId="{A748074E-76D5-4A0C-8749-753A289E1CE3}" type="pres">
      <dgm:prSet presAssocID="{7340FDCE-B8D9-45B8-8C6D-5A503A9F3896}" presName="node" presStyleLbl="node1" presStyleIdx="81" presStyleCnt="96">
        <dgm:presLayoutVars>
          <dgm:bulletEnabled val="1"/>
        </dgm:presLayoutVars>
      </dgm:prSet>
      <dgm:spPr/>
    </dgm:pt>
    <dgm:pt modelId="{AC105888-8652-4F84-8770-09005F7B3A8F}" type="pres">
      <dgm:prSet presAssocID="{9B947A41-80D1-41A7-9EDD-5785EB9D784C}" presName="sibTrans" presStyleCnt="0"/>
      <dgm:spPr/>
    </dgm:pt>
    <dgm:pt modelId="{CC2DBF76-574F-481D-BBCF-7B531491CB9D}" type="pres">
      <dgm:prSet presAssocID="{DA2D3F3E-E4DA-44E9-B7CF-1789A34D88EF}" presName="node" presStyleLbl="node1" presStyleIdx="82" presStyleCnt="96">
        <dgm:presLayoutVars>
          <dgm:bulletEnabled val="1"/>
        </dgm:presLayoutVars>
      </dgm:prSet>
      <dgm:spPr/>
    </dgm:pt>
    <dgm:pt modelId="{C19EA02C-27D3-43DB-A2C1-925F3BF9722F}" type="pres">
      <dgm:prSet presAssocID="{54931FD0-7EDE-45BE-8B97-BC85D9FCDFCB}" presName="sibTrans" presStyleCnt="0"/>
      <dgm:spPr/>
    </dgm:pt>
    <dgm:pt modelId="{22E35250-4DB2-486E-B6D8-AB7CD163480C}" type="pres">
      <dgm:prSet presAssocID="{636C6817-F23D-42BE-A1B0-ACF2BE2DED3F}" presName="node" presStyleLbl="node1" presStyleIdx="83" presStyleCnt="96">
        <dgm:presLayoutVars>
          <dgm:bulletEnabled val="1"/>
        </dgm:presLayoutVars>
      </dgm:prSet>
      <dgm:spPr/>
    </dgm:pt>
    <dgm:pt modelId="{6CCC1E29-67BB-4CF0-8F45-C13AB9595551}" type="pres">
      <dgm:prSet presAssocID="{AFAB6518-52BB-4CFF-B902-DA154AC62C40}" presName="sibTrans" presStyleCnt="0"/>
      <dgm:spPr/>
    </dgm:pt>
    <dgm:pt modelId="{7C065AA1-0812-40A7-BD1A-7A97B5AED93C}" type="pres">
      <dgm:prSet presAssocID="{7D68A6B2-A353-41A4-A7B4-FF8349BE0356}" presName="node" presStyleLbl="node1" presStyleIdx="84" presStyleCnt="96">
        <dgm:presLayoutVars>
          <dgm:bulletEnabled val="1"/>
        </dgm:presLayoutVars>
      </dgm:prSet>
      <dgm:spPr/>
    </dgm:pt>
    <dgm:pt modelId="{E85897F5-E764-4787-BAEA-263276CA0637}" type="pres">
      <dgm:prSet presAssocID="{E335D96B-807D-4BB6-929E-2C664CD2C8B5}" presName="sibTrans" presStyleCnt="0"/>
      <dgm:spPr/>
    </dgm:pt>
    <dgm:pt modelId="{7E8645EA-ABF5-4499-BD65-7FE390510D9C}" type="pres">
      <dgm:prSet presAssocID="{6A69C781-52AA-437C-AC55-AAE71CFB1513}" presName="node" presStyleLbl="node1" presStyleIdx="85" presStyleCnt="96">
        <dgm:presLayoutVars>
          <dgm:bulletEnabled val="1"/>
        </dgm:presLayoutVars>
      </dgm:prSet>
      <dgm:spPr/>
    </dgm:pt>
    <dgm:pt modelId="{60E35117-FE84-4BEF-9496-467710B902F4}" type="pres">
      <dgm:prSet presAssocID="{4857863B-6E57-4112-9098-77B2CE1274A7}" presName="sibTrans" presStyleCnt="0"/>
      <dgm:spPr/>
    </dgm:pt>
    <dgm:pt modelId="{CA69BF49-2F5D-4814-8EFB-136C4A950CCE}" type="pres">
      <dgm:prSet presAssocID="{C92D1371-0428-4ACF-9D57-B4FA0ED4C5B2}" presName="node" presStyleLbl="node1" presStyleIdx="86" presStyleCnt="96">
        <dgm:presLayoutVars>
          <dgm:bulletEnabled val="1"/>
        </dgm:presLayoutVars>
      </dgm:prSet>
      <dgm:spPr/>
    </dgm:pt>
    <dgm:pt modelId="{5B91FF63-C4E8-4DE0-A298-875CDBAC0B30}" type="pres">
      <dgm:prSet presAssocID="{28C39B87-C23F-4CC4-B3CB-7C68C5057505}" presName="sibTrans" presStyleCnt="0"/>
      <dgm:spPr/>
    </dgm:pt>
    <dgm:pt modelId="{43FFE85B-52F1-4B9C-8224-7FD11886E038}" type="pres">
      <dgm:prSet presAssocID="{97ABC1D7-6D64-433D-997A-2BDF389AF162}" presName="node" presStyleLbl="node1" presStyleIdx="87" presStyleCnt="96">
        <dgm:presLayoutVars>
          <dgm:bulletEnabled val="1"/>
        </dgm:presLayoutVars>
      </dgm:prSet>
      <dgm:spPr/>
    </dgm:pt>
    <dgm:pt modelId="{B8208F9B-3DCB-45A0-978D-57208C2FDF4E}" type="pres">
      <dgm:prSet presAssocID="{C553EBBB-9C37-477E-A40D-731F37E6670C}" presName="sibTrans" presStyleCnt="0"/>
      <dgm:spPr/>
    </dgm:pt>
    <dgm:pt modelId="{94762B73-11D6-48C7-922E-40DA1305AE54}" type="pres">
      <dgm:prSet presAssocID="{5D9F7136-C4F0-4099-A081-52A414C57F9C}" presName="node" presStyleLbl="node1" presStyleIdx="88" presStyleCnt="96">
        <dgm:presLayoutVars>
          <dgm:bulletEnabled val="1"/>
        </dgm:presLayoutVars>
      </dgm:prSet>
      <dgm:spPr/>
    </dgm:pt>
    <dgm:pt modelId="{A4FBE78B-1447-40DC-AECE-A63EA68C5C1C}" type="pres">
      <dgm:prSet presAssocID="{9A93D5C2-A02A-4FDD-BF4A-F87FFD5A496A}" presName="sibTrans" presStyleCnt="0"/>
      <dgm:spPr/>
    </dgm:pt>
    <dgm:pt modelId="{BBD3DF8D-63F2-4993-8F64-A3E2497990D9}" type="pres">
      <dgm:prSet presAssocID="{FF82594B-3098-4C52-9DBF-B3E420110BBB}" presName="node" presStyleLbl="node1" presStyleIdx="89" presStyleCnt="96">
        <dgm:presLayoutVars>
          <dgm:bulletEnabled val="1"/>
        </dgm:presLayoutVars>
      </dgm:prSet>
      <dgm:spPr/>
    </dgm:pt>
    <dgm:pt modelId="{18757A74-A5CD-46B3-8BDD-7CB987383869}" type="pres">
      <dgm:prSet presAssocID="{08530597-5F77-4A27-AD8F-DBD355E52DD5}" presName="sibTrans" presStyleCnt="0"/>
      <dgm:spPr/>
    </dgm:pt>
    <dgm:pt modelId="{0487131D-B190-49BB-823D-DEDA37E721C2}" type="pres">
      <dgm:prSet presAssocID="{11690A52-5E4A-45BD-87F2-771B2F75DB5B}" presName="node" presStyleLbl="node1" presStyleIdx="90" presStyleCnt="96">
        <dgm:presLayoutVars>
          <dgm:bulletEnabled val="1"/>
        </dgm:presLayoutVars>
      </dgm:prSet>
      <dgm:spPr/>
    </dgm:pt>
    <dgm:pt modelId="{7437E916-7BC3-4897-A958-65743D8738EC}" type="pres">
      <dgm:prSet presAssocID="{C2EA266C-50DE-4345-A4D1-8AB2D261E511}" presName="sibTrans" presStyleCnt="0"/>
      <dgm:spPr/>
    </dgm:pt>
    <dgm:pt modelId="{3AA81BDB-26CA-43AD-8D5B-7B6E450FA245}" type="pres">
      <dgm:prSet presAssocID="{F12E744A-3AA8-4EC5-A77A-0374B32FA67F}" presName="node" presStyleLbl="node1" presStyleIdx="91" presStyleCnt="96">
        <dgm:presLayoutVars>
          <dgm:bulletEnabled val="1"/>
        </dgm:presLayoutVars>
      </dgm:prSet>
      <dgm:spPr/>
    </dgm:pt>
    <dgm:pt modelId="{13A899F2-65B0-45C5-8AC2-3ABA4709E712}" type="pres">
      <dgm:prSet presAssocID="{B5A55F94-6A18-4BB8-AE09-C97599AFF72A}" presName="sibTrans" presStyleCnt="0"/>
      <dgm:spPr/>
    </dgm:pt>
    <dgm:pt modelId="{3094551F-0B18-4523-BEF5-DE17346AA3D1}" type="pres">
      <dgm:prSet presAssocID="{8D32EB3D-734E-4A58-BB9A-CD6031E77B6A}" presName="node" presStyleLbl="node1" presStyleIdx="92" presStyleCnt="96">
        <dgm:presLayoutVars>
          <dgm:bulletEnabled val="1"/>
        </dgm:presLayoutVars>
      </dgm:prSet>
      <dgm:spPr/>
    </dgm:pt>
    <dgm:pt modelId="{19CDE20A-1651-47F2-BBA7-4C382DEEA647}" type="pres">
      <dgm:prSet presAssocID="{E4DABB13-2E1A-4A6F-8094-83AE659174BB}" presName="sibTrans" presStyleCnt="0"/>
      <dgm:spPr/>
    </dgm:pt>
    <dgm:pt modelId="{0E12A7C4-09F9-41D7-A159-03B4D075BFBA}" type="pres">
      <dgm:prSet presAssocID="{9140469C-4282-495C-AE7C-F27A62DDA4D3}" presName="node" presStyleLbl="node1" presStyleIdx="93" presStyleCnt="96">
        <dgm:presLayoutVars>
          <dgm:bulletEnabled val="1"/>
        </dgm:presLayoutVars>
      </dgm:prSet>
      <dgm:spPr/>
    </dgm:pt>
    <dgm:pt modelId="{2A1B07BA-DFE4-4F55-BAE5-9B2B52F7F950}" type="pres">
      <dgm:prSet presAssocID="{2D463B67-6A0B-4747-9BA5-0FB414AD842B}" presName="sibTrans" presStyleCnt="0"/>
      <dgm:spPr/>
    </dgm:pt>
    <dgm:pt modelId="{0A728749-4AE1-4979-A32E-F4E6743C80F4}" type="pres">
      <dgm:prSet presAssocID="{14AB28A0-2FB8-4875-B932-0CF09353D74D}" presName="node" presStyleLbl="node1" presStyleIdx="94" presStyleCnt="96">
        <dgm:presLayoutVars>
          <dgm:bulletEnabled val="1"/>
        </dgm:presLayoutVars>
      </dgm:prSet>
      <dgm:spPr/>
    </dgm:pt>
    <dgm:pt modelId="{4057E9B0-969C-446E-BEC2-5ACE219C4520}" type="pres">
      <dgm:prSet presAssocID="{7AE6FA6C-D1B6-42EF-9FEB-AB7464C00F59}" presName="sibTrans" presStyleCnt="0"/>
      <dgm:spPr/>
    </dgm:pt>
    <dgm:pt modelId="{6A0072EB-1DAA-44C3-9C8A-ABB254C4E097}" type="pres">
      <dgm:prSet presAssocID="{1061F596-5B59-4479-AE99-153E293A1949}" presName="node" presStyleLbl="node1" presStyleIdx="95" presStyleCnt="96">
        <dgm:presLayoutVars>
          <dgm:bulletEnabled val="1"/>
        </dgm:presLayoutVars>
      </dgm:prSet>
      <dgm:spPr/>
    </dgm:pt>
  </dgm:ptLst>
  <dgm:cxnLst>
    <dgm:cxn modelId="{A5E00D01-7E83-40F8-A690-0897FDF52AE2}" type="presOf" srcId="{8B319CF3-1FDB-4C89-85E9-2D70545A1BF0}" destId="{4552EAB6-F4D0-471D-81B1-229BED170C4B}" srcOrd="0" destOrd="1" presId="urn:microsoft.com/office/officeart/2005/8/layout/default"/>
    <dgm:cxn modelId="{FDAE7401-9F03-4840-A009-352A8412EE4F}" srcId="{A092A35E-DABD-4E77-B190-0DD4DE88762B}" destId="{7B9E47D4-9D1E-44BC-ACAD-1AC2673FAA0B}" srcOrd="74" destOrd="0" parTransId="{4D84BE8D-8A3C-4A33-94CA-7D9A28B8E9C6}" sibTransId="{B2DA3121-3772-4B45-959D-253DC6028913}"/>
    <dgm:cxn modelId="{70121702-D00A-4D9E-9D5F-DC2C1510AB73}" srcId="{FE0748D8-947A-451D-94D7-94991A2293FD}" destId="{23622745-DDD1-4B0D-A0A0-7B26E3634AF4}" srcOrd="0" destOrd="0" parTransId="{E1F80E00-F0A6-4752-A53F-8D6B68DF3DE3}" sibTransId="{FAB65DC9-2AF5-4338-980E-006EAE7076A5}"/>
    <dgm:cxn modelId="{BD919902-B110-416D-8C22-72CBB73EAC97}" type="presOf" srcId="{429E67C4-ADE6-4778-8621-5F57E52C2042}" destId="{6265EF47-4A1E-4073-94CF-7AE02A6715E1}" srcOrd="0" destOrd="1" presId="urn:microsoft.com/office/officeart/2005/8/layout/default"/>
    <dgm:cxn modelId="{1F3A4807-A40C-47A3-BF24-8B86B23A7A3A}" type="presOf" srcId="{9F5B6E32-3BEE-493C-9D6F-D90A92F22DA4}" destId="{31EBABD7-C85F-4A80-954C-FC2B352AB447}" srcOrd="0" destOrd="1" presId="urn:microsoft.com/office/officeart/2005/8/layout/default"/>
    <dgm:cxn modelId="{C0084A08-34F0-41BB-8B03-104221C94426}" srcId="{A092A35E-DABD-4E77-B190-0DD4DE88762B}" destId="{124F0EB1-5640-4D41-82F9-786AC7B0B44F}" srcOrd="67" destOrd="0" parTransId="{9222B8C1-FE3E-4282-BD81-801BC3A64513}" sibTransId="{96693EE1-C1D4-4D84-8663-57BBA3611DA0}"/>
    <dgm:cxn modelId="{5BF38208-0D94-4F9E-A5BE-31E7390E95B1}" srcId="{A5E3EB66-86BF-4DE2-9E66-CF35F9A19953}" destId="{60C87C38-B9B3-4425-954A-439F4F078563}" srcOrd="0" destOrd="0" parTransId="{395F7290-FA62-48A4-9FF0-61C8EAE5BA4B}" sibTransId="{5D3EFA5E-F4F8-45D1-9160-E8AA3A54A9B9}"/>
    <dgm:cxn modelId="{196AB108-8E72-45D7-820D-926EC6C47EB1}" srcId="{51C1C200-3011-4E9D-9116-B3EF3AA69EBC}" destId="{91E1EA96-E175-4816-AA6F-4196B3F49596}" srcOrd="0" destOrd="0" parTransId="{479A0723-E7C1-4C90-9519-A776F38787C1}" sibTransId="{87197C1A-B619-4D4C-BFEF-C8440E4E1EA4}"/>
    <dgm:cxn modelId="{7EAEEB08-C9AD-4EA1-AAB0-07F538B681EB}" srcId="{3E2D6349-384B-4606-A083-E743DA464AE7}" destId="{3A718292-F535-4990-A754-826EB97533FF}" srcOrd="0" destOrd="0" parTransId="{EBD1EEE9-B4BB-4CB0-8DDA-1DD7D674663C}" sibTransId="{8CB08537-81AF-430E-86DE-34E93D6E2863}"/>
    <dgm:cxn modelId="{38F3C909-A6E3-4140-BB75-E13689F0844D}" srcId="{A092A35E-DABD-4E77-B190-0DD4DE88762B}" destId="{3E92946D-6DBE-4C96-92E6-5F9E32DA5F09}" srcOrd="61" destOrd="0" parTransId="{CE9EB34C-0E78-4E5B-85AB-B9AB211E2676}" sibTransId="{5BC78CA0-3088-4FC0-9856-D4C6ADDF15CC}"/>
    <dgm:cxn modelId="{12E1FD09-290B-4E36-A38D-BFEA8E855450}" srcId="{182D88E3-8A03-41BC-AF86-6706AAFC24BD}" destId="{624917A0-A9B3-4E37-9A7D-D529CC6D7DF2}" srcOrd="0" destOrd="0" parTransId="{F54F1CCD-C915-401F-A96C-EA2DCDF68787}" sibTransId="{58617624-302A-49C0-93ED-943BFAE7CCD7}"/>
    <dgm:cxn modelId="{3784960C-356F-412F-8123-DF8A793AC980}" type="presOf" srcId="{1202574E-8045-4D61-8604-26F662F93B51}" destId="{501F5E1F-A60F-406E-B6F6-5CA6496691E5}" srcOrd="0" destOrd="0" presId="urn:microsoft.com/office/officeart/2005/8/layout/default"/>
    <dgm:cxn modelId="{DD22EF0C-921A-4314-A733-272518506C6D}" srcId="{06D053DE-D643-4CFC-84F9-68ABDAFF09DA}" destId="{B16FE1AF-9444-4398-AD8A-880D9ECBFA0B}" srcOrd="0" destOrd="0" parTransId="{A1A09342-5F8F-478A-A810-1D611608B00C}" sibTransId="{E5B1B228-0901-4013-8113-628ED6CB4211}"/>
    <dgm:cxn modelId="{C3AE0B0D-FA2A-4B35-B2C5-3FEAB1EB7D06}" srcId="{A092A35E-DABD-4E77-B190-0DD4DE88762B}" destId="{4006FC5D-E24A-4AB5-8590-A6EC3DA2C8D7}" srcOrd="5" destOrd="0" parTransId="{B583791F-0083-4BDD-B1AE-E2C18AB4A699}" sibTransId="{A016215E-6246-4978-9994-B0F3BD929F9C}"/>
    <dgm:cxn modelId="{F03DC10E-5A57-4387-B8E2-D7F25A29C060}" type="presOf" srcId="{30AEB65F-269A-4C36-9393-B91E3C5004F0}" destId="{691E322D-3D2C-4BB3-8F82-3B67E5604D18}" srcOrd="0" destOrd="1" presId="urn:microsoft.com/office/officeart/2005/8/layout/default"/>
    <dgm:cxn modelId="{E5941110-DD66-4310-A372-E48482BC8230}" srcId="{A092A35E-DABD-4E77-B190-0DD4DE88762B}" destId="{1202574E-8045-4D61-8604-26F662F93B51}" srcOrd="15" destOrd="0" parTransId="{0497B401-3957-44EB-92BE-9EB8A554D8EB}" sibTransId="{15DB6596-4D7B-4ACF-BA8C-4182E5E8B83D}"/>
    <dgm:cxn modelId="{A9C54810-3611-4805-B360-7C382517AED0}" type="presOf" srcId="{F80AE75F-53CC-4FDB-A9C7-BD70AA6F3476}" destId="{1FB8C57C-0F1E-4D85-B738-F984F5BA32FB}" srcOrd="0" destOrd="0" presId="urn:microsoft.com/office/officeart/2005/8/layout/default"/>
    <dgm:cxn modelId="{BC85DD10-1F77-4243-BB57-A1BD9C638C15}" srcId="{738973C2-15AC-4606-8D80-9B8915BC2525}" destId="{32987CEA-FF85-4F4A-9E5E-2094740E63B1}" srcOrd="0" destOrd="0" parTransId="{40C59709-9192-48DB-8CAF-C776CD557D29}" sibTransId="{46917BA5-15F1-489E-80B7-0CE2C6895546}"/>
    <dgm:cxn modelId="{BAC9E410-91DD-4152-A41F-AECAC84102E5}" type="presOf" srcId="{B4C3A1FC-9326-424C-8849-F1D3A3AB5F8A}" destId="{501F5E1F-A60F-406E-B6F6-5CA6496691E5}" srcOrd="0" destOrd="1" presId="urn:microsoft.com/office/officeart/2005/8/layout/default"/>
    <dgm:cxn modelId="{F65E3F11-04DD-4149-960C-2D0A75DCF882}" srcId="{BA2876DF-1825-4AB6-86B8-6AF65891EA99}" destId="{64CB7A98-8997-441E-B720-FDB803FF59BA}" srcOrd="0" destOrd="0" parTransId="{611B0E23-5818-4B7D-B8C8-23FEB5410997}" sibTransId="{9FAC0351-E5CF-48D5-B6B2-09ADDA8DC322}"/>
    <dgm:cxn modelId="{F20E5111-34C3-4A98-A2D3-38F26A4C424A}" srcId="{825F3E57-C739-4AE3-96FE-369112ABA5E9}" destId="{939DD704-D295-4A24-A6DF-607B5D1585D6}" srcOrd="0" destOrd="0" parTransId="{0A0190B1-5859-4F82-B07E-899CDB964CF1}" sibTransId="{FF2F8E67-7316-4973-B78B-9340308E352F}"/>
    <dgm:cxn modelId="{9B61E013-F9EC-4CCB-A763-45E06AA52C02}" type="presOf" srcId="{FE0748D8-947A-451D-94D7-94991A2293FD}" destId="{13AFFC9D-FEB9-4815-B706-D77AB982CD79}" srcOrd="0" destOrd="0" presId="urn:microsoft.com/office/officeart/2005/8/layout/default"/>
    <dgm:cxn modelId="{51515E15-462C-4F80-8456-A80A148B3319}" type="presOf" srcId="{C1A512C2-534D-41FC-A01D-566306E62439}" destId="{DF288EDE-628C-4E7E-87A5-FE6897C0C7B2}" srcOrd="0" destOrd="1" presId="urn:microsoft.com/office/officeart/2005/8/layout/default"/>
    <dgm:cxn modelId="{CC6C4115-B4F0-4080-A48D-A6CDBB76EDF9}" type="presOf" srcId="{06D053DE-D643-4CFC-84F9-68ABDAFF09DA}" destId="{D733542F-BC08-4315-BAFD-3563D5D988B3}" srcOrd="0" destOrd="0" presId="urn:microsoft.com/office/officeart/2005/8/layout/default"/>
    <dgm:cxn modelId="{B041D615-E726-48DF-9CBA-AF1502ACAAB3}" type="presOf" srcId="{624917A0-A9B3-4E37-9A7D-D529CC6D7DF2}" destId="{3DD2F5F3-B014-4138-943F-1034F1498864}" srcOrd="0" destOrd="1" presId="urn:microsoft.com/office/officeart/2005/8/layout/default"/>
    <dgm:cxn modelId="{989FDD15-6D06-4555-924D-FEA0FCCDDE56}" type="presOf" srcId="{3E2D6349-384B-4606-A083-E743DA464AE7}" destId="{9AED6E51-3226-4698-A28E-D34C1CD7F486}" srcOrd="0" destOrd="0" presId="urn:microsoft.com/office/officeart/2005/8/layout/default"/>
    <dgm:cxn modelId="{77A60917-3F46-46B2-A780-3E241D8B8346}" type="presOf" srcId="{EA25A725-8271-485E-B886-801AF37D7160}" destId="{D3DC2F46-8395-4B83-8282-E793DF51D918}" srcOrd="0" destOrd="0" presId="urn:microsoft.com/office/officeart/2005/8/layout/default"/>
    <dgm:cxn modelId="{35564618-29A8-4103-A9EE-1806EB8E36BA}" srcId="{D25FA356-22BA-421C-96BA-C56FA3ACFEA7}" destId="{83D29258-7B91-47DD-A53D-F7B38A0CF655}" srcOrd="0" destOrd="0" parTransId="{C174FA51-D6B4-4A94-BD80-79260F82A2EA}" sibTransId="{A5112B9C-6045-45CB-B272-1DD0C5FF2307}"/>
    <dgm:cxn modelId="{2108D018-91B3-40D0-BD1E-241FFF9E566D}" srcId="{A092A35E-DABD-4E77-B190-0DD4DE88762B}" destId="{6886446A-3C82-4BC6-B176-D3E1356AAFFD}" srcOrd="1" destOrd="0" parTransId="{4DA41A28-B5F0-45FB-98B0-1BFDE1CFA39A}" sibTransId="{2E555F44-2D88-40F2-B4DD-0FABDBD0AA3D}"/>
    <dgm:cxn modelId="{70D0161B-3184-4EC6-8500-98374A7671D3}" type="presOf" srcId="{C9FEA306-3E87-4C1C-9592-7FDCC38BCE0F}" destId="{4177E2DC-6300-45FF-8BA7-85AB6A49FF30}" srcOrd="0" destOrd="0" presId="urn:microsoft.com/office/officeart/2005/8/layout/default"/>
    <dgm:cxn modelId="{F4B8841B-6C8F-43D5-B559-2DAADE0CC736}" srcId="{A092A35E-DABD-4E77-B190-0DD4DE88762B}" destId="{CD9BF730-69EF-4314-8C30-632DD6C51C0D}" srcOrd="39" destOrd="0" parTransId="{A962332A-1D9C-49E5-9323-D688392E6694}" sibTransId="{17047487-3E34-482D-BB43-6F1F3AB84B80}"/>
    <dgm:cxn modelId="{5FDB2F1C-903E-4A85-890B-F46464246C99}" srcId="{6A69C781-52AA-437C-AC55-AAE71CFB1513}" destId="{86D8AAF1-3B04-4B6A-A5FB-61E10153D03F}" srcOrd="0" destOrd="0" parTransId="{8C4A6121-597D-4FFD-8078-F8692962179F}" sibTransId="{D3A00489-551A-4A31-9E2E-63F34DFF259D}"/>
    <dgm:cxn modelId="{B7E3041D-3F88-4937-8023-30149D844B5E}" srcId="{A092A35E-DABD-4E77-B190-0DD4DE88762B}" destId="{EE7B181E-DCBC-476C-AAE4-F475DBC473AF}" srcOrd="6" destOrd="0" parTransId="{8F8ADCBA-001D-4467-A59E-08AF3A3046E9}" sibTransId="{B78F81D7-FA5C-431B-994C-705B2E7DF2E2}"/>
    <dgm:cxn modelId="{9FD8C21D-9E2C-4E40-8045-2B990E3433B6}" type="presOf" srcId="{1061F596-5B59-4479-AE99-153E293A1949}" destId="{6A0072EB-1DAA-44C3-9C8A-ABB254C4E097}" srcOrd="0" destOrd="0" presId="urn:microsoft.com/office/officeart/2005/8/layout/default"/>
    <dgm:cxn modelId="{C3F4EF1E-D248-471C-81BA-628861149CE8}" srcId="{A092A35E-DABD-4E77-B190-0DD4DE88762B}" destId="{F65E3C45-C7BC-4868-80E1-7EBD84DF5A30}" srcOrd="47" destOrd="0" parTransId="{1C99E1D0-43E2-4CE1-B3AA-FD80BB3D3AC6}" sibTransId="{0F34F702-E395-4031-8C7C-7AC4ACC24812}"/>
    <dgm:cxn modelId="{1B173E1F-3E71-4420-A5F8-179EECCA64D3}" srcId="{A092A35E-DABD-4E77-B190-0DD4DE88762B}" destId="{67FA8971-D3A7-4E5D-9BBC-965E64A25DF4}" srcOrd="52" destOrd="0" parTransId="{70A84786-1AC6-4CA7-B54D-479729948741}" sibTransId="{1C0342E0-B13C-4164-99AC-7BD2667CD9BF}"/>
    <dgm:cxn modelId="{A3B2611F-BC7A-4822-95A6-95CCAA72CF3E}" type="presOf" srcId="{636C6817-F23D-42BE-A1B0-ACF2BE2DED3F}" destId="{22E35250-4DB2-486E-B6D8-AB7CD163480C}" srcOrd="0" destOrd="0" presId="urn:microsoft.com/office/officeart/2005/8/layout/default"/>
    <dgm:cxn modelId="{8940741F-E131-42AD-AFDF-DDA1448AE024}" srcId="{14AB28A0-2FB8-4875-B932-0CF09353D74D}" destId="{BFC773B4-A62E-477D-8030-02E9365872B2}" srcOrd="0" destOrd="0" parTransId="{16E60E59-2E30-48B3-BC8B-3D3B2B17A919}" sibTransId="{818440D3-281F-480C-92DF-512870C85ADF}"/>
    <dgm:cxn modelId="{48FEF61F-8DD8-4C11-B744-9B4DDFF417D0}" type="presOf" srcId="{6A604156-A8B1-48C4-B07F-F2B9C33043AC}" destId="{C6D8F808-240A-4FE1-A1CB-AECF5AC0A5F4}" srcOrd="0" destOrd="0" presId="urn:microsoft.com/office/officeart/2005/8/layout/default"/>
    <dgm:cxn modelId="{B8BB6620-907B-4F51-A626-81F63B65C769}" type="presOf" srcId="{FF29A048-CF84-47D7-9600-E4AC0DDCD808}" destId="{BE372938-E2E1-44EE-B451-9E7CE6510088}" srcOrd="0" destOrd="0" presId="urn:microsoft.com/office/officeart/2005/8/layout/default"/>
    <dgm:cxn modelId="{E1CD7520-63EA-4D84-A149-A0BE34B7FEEC}" srcId="{4006FC5D-E24A-4AB5-8590-A6EC3DA2C8D7}" destId="{A7F8BC10-B5AD-41EB-BDBE-98A1EC652A52}" srcOrd="0" destOrd="0" parTransId="{97A33918-76F5-4257-8E22-EF625E33A560}" sibTransId="{DF31DA33-A0F6-4DBE-83BE-9CD4A77F50A6}"/>
    <dgm:cxn modelId="{E9E7AC20-B35B-4E2A-BBD8-345771FC5B1B}" srcId="{D901628F-40F4-43C3-B08D-C6209699C0C7}" destId="{1C64BBC3-0B9F-4B3C-9449-EFB6583FA149}" srcOrd="0" destOrd="0" parTransId="{2A1331BE-1A3A-4750-B8A5-DD592794C21E}" sibTransId="{DD7577EC-B543-4669-BF2C-A34A47DEE419}"/>
    <dgm:cxn modelId="{8F6BB021-543E-4135-8D33-4901E85ED530}" srcId="{A092A35E-DABD-4E77-B190-0DD4DE88762B}" destId="{0B53A09A-7A21-4E7B-AF53-34FD67287B4B}" srcOrd="31" destOrd="0" parTransId="{0A291BD5-1E45-4F96-953D-4AAFC42E5461}" sibTransId="{B90C431E-5F87-4042-9863-677122F9967B}"/>
    <dgm:cxn modelId="{6F20C721-C34F-46F4-89CF-14CC154166DA}" type="presOf" srcId="{EC772908-D9B5-492B-9966-AE3B3689F9B5}" destId="{B18F728E-FEDD-45B2-8160-7B4F2CA1E3CE}" srcOrd="0" destOrd="0" presId="urn:microsoft.com/office/officeart/2005/8/layout/default"/>
    <dgm:cxn modelId="{144DB222-13DA-4E60-B383-AFEB2A65F8E4}" srcId="{1202574E-8045-4D61-8604-26F662F93B51}" destId="{B4C3A1FC-9326-424C-8849-F1D3A3AB5F8A}" srcOrd="0" destOrd="0" parTransId="{C917240E-2F81-4E57-BFB0-F6CA8A643619}" sibTransId="{46109F26-0FA9-4FDD-9D8C-FF83CB76E500}"/>
    <dgm:cxn modelId="{8C2D5423-D967-4DE7-ABA2-DEA203AA8C57}" type="presOf" srcId="{3644E804-2E87-4C14-8AF4-2E8DEAC85082}" destId="{6D322762-FDC7-4B79-B8CA-A32A644123A7}" srcOrd="0" destOrd="1" presId="urn:microsoft.com/office/officeart/2005/8/layout/default"/>
    <dgm:cxn modelId="{FBD23D24-1F47-409A-B8CA-6D355BBED8A5}" type="presOf" srcId="{5E7399B1-2B67-430E-A12A-F9448C04681F}" destId="{CDDDD531-09B0-49B2-B880-7A00BFDA07FB}" srcOrd="0" destOrd="0" presId="urn:microsoft.com/office/officeart/2005/8/layout/default"/>
    <dgm:cxn modelId="{ACE99224-2B03-493B-BC72-56C0E4AA0407}" type="presOf" srcId="{B9531603-6B4A-46B8-A89F-D6D893ADEA22}" destId="{B18F728E-FEDD-45B2-8160-7B4F2CA1E3CE}" srcOrd="0" destOrd="1" presId="urn:microsoft.com/office/officeart/2005/8/layout/default"/>
    <dgm:cxn modelId="{0D3D4F25-7E48-431E-8F5D-C3EBA22E59ED}" srcId="{A092A35E-DABD-4E77-B190-0DD4DE88762B}" destId="{9883E596-4D69-446F-8F46-68CE61A713DB}" srcOrd="56" destOrd="0" parTransId="{0FADB260-E416-4713-8973-A67612FC3342}" sibTransId="{F04CE099-4EA1-4797-BF4F-E78EDA8309BF}"/>
    <dgm:cxn modelId="{EC13C125-F3B8-465C-BEBC-D2BD1F5B4908}" type="presOf" srcId="{6A69C781-52AA-437C-AC55-AAE71CFB1513}" destId="{7E8645EA-ABF5-4499-BD65-7FE390510D9C}" srcOrd="0" destOrd="0" presId="urn:microsoft.com/office/officeart/2005/8/layout/default"/>
    <dgm:cxn modelId="{4409D525-6005-4C9E-A4F2-B19709F037FE}" srcId="{A092A35E-DABD-4E77-B190-0DD4DE88762B}" destId="{1061F596-5B59-4479-AE99-153E293A1949}" srcOrd="95" destOrd="0" parTransId="{B045983D-5835-4FC3-922E-32B14CFB99CA}" sibTransId="{82212061-FF9B-4473-94B2-31E33C8E6B8B}"/>
    <dgm:cxn modelId="{BB93A226-821C-4B5E-8FA3-74AF1FF13D80}" srcId="{DA2D3F3E-E4DA-44E9-B7CF-1789A34D88EF}" destId="{3C91D2B7-7F78-4B9D-9F91-F740696573DF}" srcOrd="0" destOrd="0" parTransId="{D0A0036A-E060-4D6F-B942-9E40CBF958A8}" sibTransId="{9C9E5201-4F36-41BF-A129-E1FEE6E957DF}"/>
    <dgm:cxn modelId="{93395D28-9957-45EC-960C-507A63F48314}" type="presOf" srcId="{07108E7E-6672-4740-A320-31B190B141F8}" destId="{C3BAAF89-F5B8-4509-9117-E62CE2488A94}" srcOrd="0" destOrd="0" presId="urn:microsoft.com/office/officeart/2005/8/layout/default"/>
    <dgm:cxn modelId="{8A52B328-6AAF-48AC-B309-831ABECBB165}" type="presOf" srcId="{E9DF5661-20CD-485F-97F4-CB9A81C5022E}" destId="{2771BEC3-45D8-40B1-B3D8-EC9395E5861E}" srcOrd="0" destOrd="0" presId="urn:microsoft.com/office/officeart/2005/8/layout/default"/>
    <dgm:cxn modelId="{3C33CA2B-0B35-4ED4-8C4F-46443ECA9410}" srcId="{A092A35E-DABD-4E77-B190-0DD4DE88762B}" destId="{3AFA3A74-6A77-4EE8-B43B-A3CB7D46878F}" srcOrd="19" destOrd="0" parTransId="{64C01B04-34E2-457F-8179-3299508A614D}" sibTransId="{FED25511-14FD-42F9-BE81-D877873723C0}"/>
    <dgm:cxn modelId="{C01AEB2B-3653-4694-9148-921A291862E4}" srcId="{A092A35E-DABD-4E77-B190-0DD4DE88762B}" destId="{6A69C781-52AA-437C-AC55-AAE71CFB1513}" srcOrd="85" destOrd="0" parTransId="{A270B58E-A7EB-446F-9215-D85620FA0383}" sibTransId="{4857863B-6E57-4112-9098-77B2CE1274A7}"/>
    <dgm:cxn modelId="{4A84282D-C05D-4015-B608-FFBAF829F311}" srcId="{EA25A725-8271-485E-B886-801AF37D7160}" destId="{F8A40C74-4446-4591-9C23-4FD2A35EA79F}" srcOrd="0" destOrd="0" parTransId="{B658A07D-D13D-4846-AEE4-ECBF7F5494E6}" sibTransId="{F3C347C1-C7C0-430F-8575-7BE915C11BB9}"/>
    <dgm:cxn modelId="{A24C832D-DDAF-4EF1-8F00-28E0A9840ABB}" srcId="{31444C2D-9FCA-4E84-B4AC-79B0481DAA8A}" destId="{D0553EB8-3F37-4286-990C-644D96385D6B}" srcOrd="0" destOrd="0" parTransId="{1B657B8A-EED7-473E-9E21-F4D501E9AC4B}" sibTransId="{D7D82DDA-9826-4652-998C-F866B3E7616E}"/>
    <dgm:cxn modelId="{9897A32E-8FCA-4CF1-9530-B40985663F1F}" srcId="{0504B45D-EBF8-44AA-AADC-054908D7B200}" destId="{DD7C0708-58CE-4562-9927-22651A6E3506}" srcOrd="0" destOrd="0" parTransId="{C4D5EB79-D6F1-45FB-AF13-984228569CC0}" sibTransId="{2716F008-BA61-4F80-9190-F16433131001}"/>
    <dgm:cxn modelId="{2A61522F-3125-43BD-BFF9-50145455E6FF}" srcId="{A092A35E-DABD-4E77-B190-0DD4DE88762B}" destId="{7FA66C1D-1F7D-4CFB-8409-84141ED813F3}" srcOrd="75" destOrd="0" parTransId="{FA17951E-2440-49B2-98BA-F518E7B48624}" sibTransId="{05041C55-00FE-4BF6-ABBC-27CED8072B28}"/>
    <dgm:cxn modelId="{1A13A230-E635-4256-B6E0-BB1910185ABA}" srcId="{A092A35E-DABD-4E77-B190-0DD4DE88762B}" destId="{B474D7CD-7A1D-4EC5-B4BB-17014DA9DF8F}" srcOrd="30" destOrd="0" parTransId="{59D5C997-7CC3-4668-8C62-423E175F55C2}" sibTransId="{06EA5CF8-5E0B-4C22-AD80-88520D18F49A}"/>
    <dgm:cxn modelId="{66AB3231-5885-4382-B316-3BED214B86A9}" type="presOf" srcId="{DDD9BB22-2A3F-47ED-91B1-AA4F3BE99A1F}" destId="{A40EFF01-25B0-4909-8672-A5F0E867CBF6}" srcOrd="0" destOrd="1" presId="urn:microsoft.com/office/officeart/2005/8/layout/default"/>
    <dgm:cxn modelId="{F2A35E32-E1EF-4BB9-B0E3-27AE9CAFA17C}" type="presOf" srcId="{A436C552-5AA9-4A28-9D89-53E1DE505ED5}" destId="{A40EFF01-25B0-4909-8672-A5F0E867CBF6}" srcOrd="0" destOrd="0" presId="urn:microsoft.com/office/officeart/2005/8/layout/default"/>
    <dgm:cxn modelId="{DCD4E933-8A51-494C-9CEF-594AFB72CEA0}" srcId="{A092A35E-DABD-4E77-B190-0DD4DE88762B}" destId="{271CDFF4-6D8B-461A-9759-2D58A03B3104}" srcOrd="9" destOrd="0" parTransId="{0B704AD1-366B-4A56-A62A-17D0CF991159}" sibTransId="{062D6F37-122D-4CF6-AC6C-5EFCF7288C0C}"/>
    <dgm:cxn modelId="{55AE6835-5F70-4225-8252-8FCCF37353FE}" srcId="{A092A35E-DABD-4E77-B190-0DD4DE88762B}" destId="{C3C8C959-2789-49E0-9C8F-FAE4D6314489}" srcOrd="42" destOrd="0" parTransId="{382D80F1-6185-46FB-B59E-1F6AE40E6CE5}" sibTransId="{3DC7359A-B345-4004-BBB3-E7A15A7F9384}"/>
    <dgm:cxn modelId="{7B056336-2845-48A7-91E3-6B0351A20FBC}" srcId="{FF82594B-3098-4C52-9DBF-B3E420110BBB}" destId="{DA3D7B63-FCE5-42A3-8E5E-41FB2B7BAA22}" srcOrd="0" destOrd="0" parTransId="{BC425039-DA77-40AB-B684-E0EDF18CC2F4}" sibTransId="{FBBFF4F4-4A09-4162-BC03-BD3616655CF1}"/>
    <dgm:cxn modelId="{8429BA36-73B8-4192-8C06-86ECD4C29133}" type="presOf" srcId="{4006FC5D-E24A-4AB5-8590-A6EC3DA2C8D7}" destId="{3D45E623-C07A-408B-9281-4D96DC78CE7D}" srcOrd="0" destOrd="0" presId="urn:microsoft.com/office/officeart/2005/8/layout/default"/>
    <dgm:cxn modelId="{D20FE036-CEC0-4744-ACDC-68BA8617A902}" type="presOf" srcId="{C4E3556B-834E-44D8-BD48-C52962FAB7AD}" destId="{B27F7CD8-F90E-4122-A759-A347F9058B50}" srcOrd="0" destOrd="1" presId="urn:microsoft.com/office/officeart/2005/8/layout/default"/>
    <dgm:cxn modelId="{9AB89037-40E6-4B71-BCD9-E002DA23A8CF}" type="presOf" srcId="{635E7FED-34B4-4C24-93B1-4A86211C78D5}" destId="{3B2881D7-9965-4DC3-AF02-DBBF1A6693A3}" srcOrd="0" destOrd="0" presId="urn:microsoft.com/office/officeart/2005/8/layout/default"/>
    <dgm:cxn modelId="{F6FAB339-E6EC-46F2-B310-D6C818BF059F}" srcId="{A092A35E-DABD-4E77-B190-0DD4DE88762B}" destId="{433A1686-E5B4-4DC0-98CB-4ADCA42D28EE}" srcOrd="22" destOrd="0" parTransId="{0AB8E69F-C17A-4F91-8CBA-F79BB3DCEF62}" sibTransId="{BD3E8C57-90C1-477A-BD30-5FC4D416D30C}"/>
    <dgm:cxn modelId="{9303F139-2D66-41D0-988D-AF2D35BAF4F7}" type="presOf" srcId="{BE3C7EAC-8B1D-4B2B-8CF0-063A0D6E622D}" destId="{A70622E1-B91C-4200-B415-9347259B4AF0}" srcOrd="0" destOrd="1" presId="urn:microsoft.com/office/officeart/2005/8/layout/default"/>
    <dgm:cxn modelId="{D6ACA43A-EFE4-4AAF-AF97-04783C360C4A}" srcId="{A092A35E-DABD-4E77-B190-0DD4DE88762B}" destId="{0504B45D-EBF8-44AA-AADC-054908D7B200}" srcOrd="51" destOrd="0" parTransId="{C3549E09-2E5D-4252-891C-41998C0C447B}" sibTransId="{6CB2C46F-5A77-4291-99F1-E5D81432AAC1}"/>
    <dgm:cxn modelId="{CF52613B-A034-419C-AFB0-E83FAAFE7462}" type="presOf" srcId="{B16FE1AF-9444-4398-AD8A-880D9ECBFA0B}" destId="{D733542F-BC08-4315-BAFD-3563D5D988B3}" srcOrd="0" destOrd="1" presId="urn:microsoft.com/office/officeart/2005/8/layout/default"/>
    <dgm:cxn modelId="{131D623C-1FB4-40ED-BA04-B605867531CD}" srcId="{A092A35E-DABD-4E77-B190-0DD4DE88762B}" destId="{F80AE75F-53CC-4FDB-A9C7-BD70AA6F3476}" srcOrd="50" destOrd="0" parTransId="{506A27BA-2E53-486E-A74A-C3E1AD5C2FFB}" sibTransId="{770A2164-4C1C-423E-9890-A9660A71C6FB}"/>
    <dgm:cxn modelId="{6C988B3C-9865-479A-9A0D-B4FF57EEE710}" type="presOf" srcId="{271CDFF4-6D8B-461A-9759-2D58A03B3104}" destId="{CDC0D664-9567-4283-8662-CF54CEA11A62}" srcOrd="0" destOrd="0" presId="urn:microsoft.com/office/officeart/2005/8/layout/default"/>
    <dgm:cxn modelId="{7E10A43C-2022-4E88-B4C8-4269E4EECD03}" srcId="{0B53A09A-7A21-4E7B-AF53-34FD67287B4B}" destId="{D3D33C89-CF98-4964-82CE-13A3DE43FE61}" srcOrd="0" destOrd="0" parTransId="{8A9ECE67-DDB3-49C9-A3B2-CA36E2C2E530}" sibTransId="{964A8E32-958E-414C-A60E-4B53175F5014}"/>
    <dgm:cxn modelId="{6C380B3D-22EC-4D1C-81D7-BE0C0A062623}" srcId="{97ABC1D7-6D64-433D-997A-2BDF389AF162}" destId="{11D0C1A3-69B1-466A-8456-28EB1C0A09A2}" srcOrd="0" destOrd="0" parTransId="{35CAC121-A7C1-461D-B19A-C9774D802BD0}" sibTransId="{B17F98C1-AC73-401E-B403-3DEF486869CD}"/>
    <dgm:cxn modelId="{EDF23A3D-AC75-413E-8878-4B620F37FFD6}" type="presOf" srcId="{EE7B181E-DCBC-476C-AAE4-F475DBC473AF}" destId="{719B1949-144C-49CF-8B36-CDA438010D2E}" srcOrd="0" destOrd="0" presId="urn:microsoft.com/office/officeart/2005/8/layout/default"/>
    <dgm:cxn modelId="{0121DC3D-974D-42F6-ACA7-14B78128FA7B}" srcId="{EC772908-D9B5-492B-9966-AE3B3689F9B5}" destId="{B9531603-6B4A-46B8-A89F-D6D893ADEA22}" srcOrd="0" destOrd="0" parTransId="{876720AA-3354-4446-B299-A72211009E05}" sibTransId="{E79E05C5-B511-48E0-9154-EFFFB87D965B}"/>
    <dgm:cxn modelId="{A5F57B3E-CD15-40C2-AB55-0D883943D3EF}" srcId="{94765F03-9649-4D74-9D2D-B563988A2B06}" destId="{8339205F-D315-488D-B0FD-C618C33E7095}" srcOrd="0" destOrd="0" parTransId="{10093D53-870F-4248-A9F8-1378BAA13999}" sibTransId="{08444CE2-AC8A-41F7-958E-36CD11D6DD51}"/>
    <dgm:cxn modelId="{EF30BF3F-B2A8-4976-AE4A-8E4AE29A43A4}" srcId="{17FF6296-1149-47A9-8A0D-DF2F0AEF22C6}" destId="{C1A512C2-534D-41FC-A01D-566306E62439}" srcOrd="0" destOrd="0" parTransId="{5DD011E0-939C-4FD8-9454-FB38EF0A74C4}" sibTransId="{FDF68C13-3593-4CD4-9766-4AD3AAA51BCF}"/>
    <dgm:cxn modelId="{1611CF40-B26F-4478-9F6C-4009F18CC8A1}" type="presOf" srcId="{B2B0C29C-62CA-41C5-A0EE-F482CCEBE022}" destId="{A748074E-76D5-4A0C-8749-753A289E1CE3}" srcOrd="0" destOrd="1" presId="urn:microsoft.com/office/officeart/2005/8/layout/default"/>
    <dgm:cxn modelId="{549EEF40-271F-49DD-A552-6EDD102EAD94}" type="presOf" srcId="{E9025475-7A90-4ED9-9565-324AE60CCD38}" destId="{3094551F-0B18-4523-BEF5-DE17346AA3D1}" srcOrd="0" destOrd="1" presId="urn:microsoft.com/office/officeart/2005/8/layout/default"/>
    <dgm:cxn modelId="{B81AC35B-4219-4393-85E9-19D15B3A9970}" srcId="{A092A35E-DABD-4E77-B190-0DD4DE88762B}" destId="{F12E744A-3AA8-4EC5-A77A-0374B32FA67F}" srcOrd="91" destOrd="0" parTransId="{1EE7B243-87B1-4211-B42C-93D6199A43CD}" sibTransId="{B5A55F94-6A18-4BB8-AE09-C97599AFF72A}"/>
    <dgm:cxn modelId="{01B8155C-4C05-425D-A3A9-1F43526DA9A9}" type="presOf" srcId="{C6E993FC-808E-46A0-90E3-20DB17FE5151}" destId="{D89F6709-A869-4BAF-878A-FE96BBC8DD8C}" srcOrd="0" destOrd="1" presId="urn:microsoft.com/office/officeart/2005/8/layout/default"/>
    <dgm:cxn modelId="{DA06B95C-E761-4DA0-A57E-F54283A5EAFA}" type="presOf" srcId="{FF82594B-3098-4C52-9DBF-B3E420110BBB}" destId="{BBD3DF8D-63F2-4993-8F64-A3E2497990D9}" srcOrd="0" destOrd="0" presId="urn:microsoft.com/office/officeart/2005/8/layout/default"/>
    <dgm:cxn modelId="{139A0A5D-FAE8-4FBE-909D-AC6347B5FBF7}" srcId="{A092A35E-DABD-4E77-B190-0DD4DE88762B}" destId="{31444C2D-9FCA-4E84-B4AC-79B0481DAA8A}" srcOrd="3" destOrd="0" parTransId="{FF40DF89-9AF1-400A-99C1-6A9D20DFF4AA}" sibTransId="{6B4B23B1-627B-4578-A95A-844E72B80E58}"/>
    <dgm:cxn modelId="{A628485D-DDC1-49D9-888F-5C7D77B0A6CA}" type="presOf" srcId="{B474D7CD-7A1D-4EC5-B4BB-17014DA9DF8F}" destId="{5A0996BE-2078-4A03-AEA0-2BB763626B69}" srcOrd="0" destOrd="0" presId="urn:microsoft.com/office/officeart/2005/8/layout/default"/>
    <dgm:cxn modelId="{E524B65E-F2D7-4685-8F4C-2F784E4B48E4}" srcId="{A092A35E-DABD-4E77-B190-0DD4DE88762B}" destId="{DA2D3F3E-E4DA-44E9-B7CF-1789A34D88EF}" srcOrd="82" destOrd="0" parTransId="{935C9892-8CD9-4F82-8210-EB64F24D888F}" sibTransId="{54931FD0-7EDE-45BE-8B97-BC85D9FCDFCB}"/>
    <dgm:cxn modelId="{48B2BA5E-6272-498E-9C61-F44DD5E1FC9D}" srcId="{A092A35E-DABD-4E77-B190-0DD4DE88762B}" destId="{EA25A725-8271-485E-B886-801AF37D7160}" srcOrd="64" destOrd="0" parTransId="{F7E2E1EF-50FB-4AAF-81E2-47EBC71E4BF4}" sibTransId="{B1568318-F298-4EDD-9CAB-26B62F13A4A5}"/>
    <dgm:cxn modelId="{28C8E55E-6B28-4A06-8BF7-4750FFD25F7E}" srcId="{0988A216-7872-4BE1-93D8-3A576F150274}" destId="{BE3C7EAC-8B1D-4B2B-8CF0-063A0D6E622D}" srcOrd="0" destOrd="0" parTransId="{A04C27BA-0E10-4C5F-8B2B-36550A9EEEC9}" sibTransId="{D6499171-B831-4146-8149-F3CEC5D59687}"/>
    <dgm:cxn modelId="{283C855F-5424-4DFB-8EB2-EA40A709804E}" srcId="{7FA66C1D-1F7D-4CFB-8409-84141ED813F3}" destId="{5FC7256B-DB12-4CED-A0EF-4EE176759BD0}" srcOrd="0" destOrd="0" parTransId="{81C43FFD-52F9-458F-BA04-4B5882024186}" sibTransId="{A29C552F-E61C-4C0E-9A49-3242ED6DB934}"/>
    <dgm:cxn modelId="{3DC3B65F-EF47-4C13-94CE-926659451D1B}" type="presOf" srcId="{182D88E3-8A03-41BC-AF86-6706AAFC24BD}" destId="{3DD2F5F3-B014-4138-943F-1034F1498864}" srcOrd="0" destOrd="0" presId="urn:microsoft.com/office/officeart/2005/8/layout/default"/>
    <dgm:cxn modelId="{E1D95141-60C7-4AA3-ABF2-3B28A0B70FBE}" srcId="{A092A35E-DABD-4E77-B190-0DD4DE88762B}" destId="{97ABC1D7-6D64-433D-997A-2BDF389AF162}" srcOrd="87" destOrd="0" parTransId="{9537029C-40E2-4BF5-A5D6-4727F8762113}" sibTransId="{C553EBBB-9C37-477E-A40D-731F37E6670C}"/>
    <dgm:cxn modelId="{D6538441-0F98-45ED-9F2B-03370DDABBF8}" srcId="{8D32EB3D-734E-4A58-BB9A-CD6031E77B6A}" destId="{E9025475-7A90-4ED9-9565-324AE60CCD38}" srcOrd="0" destOrd="0" parTransId="{26E7D634-A600-4069-AD69-9F20B81DEF96}" sibTransId="{91E0892D-3A4E-47D4-83EF-6730A677A6AC}"/>
    <dgm:cxn modelId="{ECB9A641-5392-4155-B2B0-4FD464A3A94A}" srcId="{F3FAE38B-65A0-4DAE-AFE7-75E0A05504A3}" destId="{E92D0C45-E770-4416-8A80-031473A3132A}" srcOrd="0" destOrd="0" parTransId="{AB3C7416-CF70-459E-B40E-34E95E716018}" sibTransId="{559EF17D-1212-41F4-87AC-6C90AB06EE02}"/>
    <dgm:cxn modelId="{F38CA741-657E-4AC9-BD93-E76E58C9E709}" srcId="{67FA8971-D3A7-4E5D-9BBC-965E64A25DF4}" destId="{429E67C4-ADE6-4778-8621-5F57E52C2042}" srcOrd="0" destOrd="0" parTransId="{A80624C2-E898-4A51-A601-9C054A9B92FE}" sibTransId="{CC7AFC59-1D51-48FE-888D-31488C8CD1CC}"/>
    <dgm:cxn modelId="{502A0042-85B1-403D-9EA3-D559F986D070}" srcId="{A092A35E-DABD-4E77-B190-0DD4DE88762B}" destId="{89B69CC4-D36B-450B-BA69-8BACAC73853C}" srcOrd="45" destOrd="0" parTransId="{0A3818A5-E1FA-46B1-99E0-933FE0FC1347}" sibTransId="{5BD1F07E-6D29-40BD-8862-30A4F329A6A4}"/>
    <dgm:cxn modelId="{C2ABBC42-CF0F-446B-B847-C39A51F95864}" type="presOf" srcId="{7E00943C-F753-4161-8D9B-EA3FE9CFAAFD}" destId="{E65E97F0-6278-4D37-A536-2A8E8794281E}" srcOrd="0" destOrd="1" presId="urn:microsoft.com/office/officeart/2005/8/layout/default"/>
    <dgm:cxn modelId="{0E3E2B63-DD5D-4556-9003-48EEE26A9EAA}" type="presOf" srcId="{7D68A6B2-A353-41A4-A7B4-FF8349BE0356}" destId="{7C065AA1-0812-40A7-BD1A-7A97B5AED93C}" srcOrd="0" destOrd="0" presId="urn:microsoft.com/office/officeart/2005/8/layout/default"/>
    <dgm:cxn modelId="{C5956C63-DCA0-4652-B8D8-D3A9A3213032}" type="presOf" srcId="{A6CF0ED8-E1F1-4C62-BECD-35EA1DD71A9B}" destId="{95C26581-AFF9-49E2-852C-22526A3FF052}" srcOrd="0" destOrd="0" presId="urn:microsoft.com/office/officeart/2005/8/layout/default"/>
    <dgm:cxn modelId="{FEC3A463-72DA-489A-A2D3-8CD8AD6C9EC9}" type="presOf" srcId="{B3380E80-8279-4135-B3A7-22AFBFCCCEBC}" destId="{6D322762-FDC7-4B79-B8CA-A32A644123A7}" srcOrd="0" destOrd="0" presId="urn:microsoft.com/office/officeart/2005/8/layout/default"/>
    <dgm:cxn modelId="{98F8A963-803E-48D7-A55C-6DCC2C1D45C1}" srcId="{A092A35E-DABD-4E77-B190-0DD4DE88762B}" destId="{2E9B6CFE-81E1-4070-8A1F-BD48AE2B1C3D}" srcOrd="69" destOrd="0" parTransId="{B1AB52EB-E54A-4D48-8C2D-3DC8D9A6102B}" sibTransId="{971BCB1D-4F05-40F6-96C4-8AEAB6F794DC}"/>
    <dgm:cxn modelId="{C374ED63-723E-489B-8CEA-B8B21097212D}" type="presOf" srcId="{9C5A6BCC-8354-46EA-8B2E-65F5DE56F744}" destId="{DEAD4B7F-D1C8-45BF-AAF3-79FF2602464B}" srcOrd="0" destOrd="0" presId="urn:microsoft.com/office/officeart/2005/8/layout/default"/>
    <dgm:cxn modelId="{38864744-721F-4CDD-804B-CC9DF32F45E2}" type="presOf" srcId="{89B69CC4-D36B-450B-BA69-8BACAC73853C}" destId="{867AB0FD-5F9A-4875-B15A-662559080683}" srcOrd="0" destOrd="0" presId="urn:microsoft.com/office/officeart/2005/8/layout/default"/>
    <dgm:cxn modelId="{2F748B44-76AB-42EC-995D-F31218DBD625}" srcId="{11690A52-5E4A-45BD-87F2-771B2F75DB5B}" destId="{124EBEE4-D643-4B1F-B3E8-593C4EC7C33A}" srcOrd="0" destOrd="0" parTransId="{5723E624-E76F-40E8-9FC8-A7271261FB1D}" sibTransId="{2B28B268-EBBE-44A4-8726-3A76534DFC80}"/>
    <dgm:cxn modelId="{FDB2D444-D1EA-47DA-B798-7C86A65695B0}" srcId="{FF29A048-CF84-47D7-9600-E4AC0DDCD808}" destId="{EEB3B89A-F1A9-4779-A927-B72BB7DFBEFC}" srcOrd="0" destOrd="0" parTransId="{746A0A00-81CC-4DE7-9456-DEE6637878A5}" sibTransId="{426BC1BB-71F7-4D63-ADCB-8E048A0324D2}"/>
    <dgm:cxn modelId="{E776E864-D381-40F2-9D5F-E679D5AB3E75}" srcId="{A092A35E-DABD-4E77-B190-0DD4DE88762B}" destId="{0988A216-7872-4BE1-93D8-3A576F150274}" srcOrd="71" destOrd="0" parTransId="{451BDF01-3D94-497B-9966-7C8F66334D37}" sibTransId="{0731B2F3-6823-49ED-9C5A-160481BF820F}"/>
    <dgm:cxn modelId="{CC24FC64-9CF8-486F-BD78-49F97408469E}" srcId="{A092A35E-DABD-4E77-B190-0DD4DE88762B}" destId="{07C879E6-E263-4D09-A635-245983BDD75C}" srcOrd="11" destOrd="0" parTransId="{E7B836D2-663A-4FEE-B1E1-2B65E63A1BD5}" sibTransId="{8F31736F-1F70-4986-B11E-03F7F223E7C4}"/>
    <dgm:cxn modelId="{3B4E5545-9345-4587-8B8B-F370687D8181}" srcId="{A092A35E-DABD-4E77-B190-0DD4DE88762B}" destId="{A6CF0ED8-E1F1-4C62-BECD-35EA1DD71A9B}" srcOrd="77" destOrd="0" parTransId="{2275E54B-06A4-41D3-98F4-6749C022E1C3}" sibTransId="{39FE4C9F-7C74-43E8-8E89-42231BD63FD6}"/>
    <dgm:cxn modelId="{BA29BF65-F793-42A6-8E06-D29CDB78F9AB}" srcId="{E9DF5661-20CD-485F-97F4-CB9A81C5022E}" destId="{FDE54F34-785B-4AEA-9293-2F760F147856}" srcOrd="0" destOrd="0" parTransId="{8E1367D3-7E2D-4070-92C7-FDAB742CFD2F}" sibTransId="{F018CA34-38DF-4D16-A200-C7DCABFB2436}"/>
    <dgm:cxn modelId="{15253046-3F78-47D9-8A5A-827D87E71E0E}" type="presOf" srcId="{DD7C0708-58CE-4562-9927-22651A6E3506}" destId="{5456CA03-FFAD-4A07-B598-7034630EE563}" srcOrd="0" destOrd="1" presId="urn:microsoft.com/office/officeart/2005/8/layout/default"/>
    <dgm:cxn modelId="{45E96B66-3B14-4850-AEE8-C8E85B04423D}" type="presOf" srcId="{F133A537-97E1-4530-BEB1-F5F5B37C58B5}" destId="{EEF7FEB1-CB9F-401B-87EA-B8F689BAEF24}" srcOrd="0" destOrd="1" presId="urn:microsoft.com/office/officeart/2005/8/layout/default"/>
    <dgm:cxn modelId="{85495446-E316-4429-AFF0-25AF26EA4523}" type="presOf" srcId="{9156DD1C-D3F5-4FA8-957E-BE5897130D9D}" destId="{8A69BF13-7BF4-4BF1-BFC9-74F99BC0F0BE}" srcOrd="0" destOrd="0" presId="urn:microsoft.com/office/officeart/2005/8/layout/default"/>
    <dgm:cxn modelId="{7A57F566-3D25-4D9B-8116-292AD5B19918}" srcId="{6A604156-A8B1-48C4-B07F-F2B9C33043AC}" destId="{BBD63728-4F7B-4088-9CEC-7604B06414B2}" srcOrd="0" destOrd="0" parTransId="{D3566701-B599-477A-9B6F-731C60BF873D}" sibTransId="{B8F85A99-FB62-4CAE-9A05-84484DF03C11}"/>
    <dgm:cxn modelId="{FEC45C48-E697-43B8-9724-2DA53EFDFB04}" srcId="{6F78DD71-D57A-41D4-A243-CF82DD4F98F1}" destId="{106355D8-A712-4D9D-A7A3-61DF34D75E11}" srcOrd="0" destOrd="0" parTransId="{88206AF7-77C7-41A2-B94B-3C038AC39EBA}" sibTransId="{B9B2A333-39D8-4B3C-A48D-8AE653DD9B6E}"/>
    <dgm:cxn modelId="{EB697B48-4AC9-4DA9-9613-B0A10485ADE8}" type="presOf" srcId="{7B9E47D4-9D1E-44BC-ACAD-1AC2673FAA0B}" destId="{2C774493-5103-4AD2-AE9B-20EFD3CA4689}" srcOrd="0" destOrd="0" presId="urn:microsoft.com/office/officeart/2005/8/layout/default"/>
    <dgm:cxn modelId="{6D24EC68-9B5F-4CF8-8AC7-2041C7071F1A}" type="presOf" srcId="{7DEC2959-0464-4BAE-A96A-A834697810D9}" destId="{07BFC87A-6DBD-4AB8-8A3F-678C69A15F1C}" srcOrd="0" destOrd="1" presId="urn:microsoft.com/office/officeart/2005/8/layout/default"/>
    <dgm:cxn modelId="{B9C41A49-FCFE-42C9-BB48-A8C236F14A29}" type="presOf" srcId="{E92D0C45-E770-4416-8A80-031473A3132A}" destId="{99BFAF83-D003-4EF3-BBA3-0E33DB271688}" srcOrd="0" destOrd="1" presId="urn:microsoft.com/office/officeart/2005/8/layout/default"/>
    <dgm:cxn modelId="{DEB22849-598A-4CF7-B97F-CA6402754A92}" srcId="{A092A35E-DABD-4E77-B190-0DD4DE88762B}" destId="{B4E89AA0-A2BE-4647-A941-0141C782F150}" srcOrd="26" destOrd="0" parTransId="{FE64A76B-5F21-4B30-A5AB-0EEE3BC33B8F}" sibTransId="{7DC1AC08-281C-41F2-8E35-C3BF98DCF36A}"/>
    <dgm:cxn modelId="{56633F49-400E-44C5-89EC-FDFA43B4B6A6}" type="presOf" srcId="{99B001B5-75E1-44FA-A675-B7B5B560C715}" destId="{95C26581-AFF9-49E2-852C-22526A3FF052}" srcOrd="0" destOrd="1" presId="urn:microsoft.com/office/officeart/2005/8/layout/default"/>
    <dgm:cxn modelId="{CC2B8C49-766F-4D9B-8C5C-20C329CAD7E9}" type="presOf" srcId="{DA2D3F3E-E4DA-44E9-B7CF-1789A34D88EF}" destId="{CC2DBF76-574F-481D-BBCF-7B531491CB9D}" srcOrd="0" destOrd="0" presId="urn:microsoft.com/office/officeart/2005/8/layout/default"/>
    <dgm:cxn modelId="{2FF8DA69-1650-45F3-88FD-0EC48A30B0BB}" srcId="{A092A35E-DABD-4E77-B190-0DD4DE88762B}" destId="{51C1C200-3011-4E9D-9116-B3EF3AA69EBC}" srcOrd="78" destOrd="0" parTransId="{08610165-C01A-45B5-85C2-BBB78F1CC9DE}" sibTransId="{072538B0-87C5-45C1-B7D4-A109E6329450}"/>
    <dgm:cxn modelId="{D6C6EC69-B105-463D-AB12-6C1C4E6B918F}" type="presOf" srcId="{B4E89AA0-A2BE-4647-A941-0141C782F150}" destId="{E3235C9E-D560-4A84-8576-5323CE630B35}" srcOrd="0" destOrd="0" presId="urn:microsoft.com/office/officeart/2005/8/layout/default"/>
    <dgm:cxn modelId="{BB0F026A-92D0-4B6B-AFEA-B0F25876C920}" type="presOf" srcId="{11690A52-5E4A-45BD-87F2-771B2F75DB5B}" destId="{0487131D-B190-49BB-823D-DEDA37E721C2}" srcOrd="0" destOrd="0" presId="urn:microsoft.com/office/officeart/2005/8/layout/default"/>
    <dgm:cxn modelId="{15DF6B6A-3C64-446B-AEA1-94D41C956169}" srcId="{A092A35E-DABD-4E77-B190-0DD4DE88762B}" destId="{3E2D6349-384B-4606-A083-E743DA464AE7}" srcOrd="37" destOrd="0" parTransId="{CB7E48CB-1A53-4CDB-B6B1-D50B28951884}" sibTransId="{FDAC80FD-771D-41B9-B77C-F6BF87E07ED1}"/>
    <dgm:cxn modelId="{42B1B16A-4317-412B-9656-2C1C1F97CC76}" srcId="{B3380E80-8279-4135-B3A7-22AFBFCCCEBC}" destId="{3644E804-2E87-4C14-8AF4-2E8DEAC85082}" srcOrd="0" destOrd="0" parTransId="{69F348CA-41AF-4A6D-BD60-B6EDAA649E8A}" sibTransId="{AF1E9A81-477B-401D-8595-D482FE996F8E}"/>
    <dgm:cxn modelId="{79E1FB4A-E869-4E50-83B3-2B980FCB0276}" type="presOf" srcId="{94765F03-9649-4D74-9D2D-B563988A2B06}" destId="{8A7D1144-F4BD-4252-9F1A-6141BF9099F5}" srcOrd="0" destOrd="0" presId="urn:microsoft.com/office/officeart/2005/8/layout/default"/>
    <dgm:cxn modelId="{8099196B-292C-42DB-89B7-09F27DFAE127}" srcId="{A092A35E-DABD-4E77-B190-0DD4DE88762B}" destId="{3D5FE826-2A25-482E-89FB-9FC5DAA28FB7}" srcOrd="20" destOrd="0" parTransId="{95B2F831-8BE7-4BB0-A357-75EE2B63DBBB}" sibTransId="{16F8E2F9-569B-46BC-82DF-E89819F3718B}"/>
    <dgm:cxn modelId="{DC0E6C6B-2DA6-41F0-874A-E188D87781D4}" srcId="{21D2DE99-F5F0-417E-998C-0AFB63972BF0}" destId="{0BAF4206-D963-40E3-B183-E72D8CA53A65}" srcOrd="0" destOrd="0" parTransId="{645653AD-6443-4929-8B8A-9F19EF4E25DB}" sibTransId="{86C3BD67-1758-440D-9EB2-8825572C250C}"/>
    <dgm:cxn modelId="{D5B4746B-9C7A-4B03-8BE7-5C082B51B05E}" type="presOf" srcId="{7340FDCE-B8D9-45B8-8C6D-5A503A9F3896}" destId="{A748074E-76D5-4A0C-8749-753A289E1CE3}" srcOrd="0" destOrd="0" presId="urn:microsoft.com/office/officeart/2005/8/layout/default"/>
    <dgm:cxn modelId="{305D784B-2EC5-4F0C-A24A-2D1AC34019B9}" srcId="{A092A35E-DABD-4E77-B190-0DD4DE88762B}" destId="{5E7399B1-2B67-430E-A12A-F9448C04681F}" srcOrd="65" destOrd="0" parTransId="{A698CD64-729C-4C9A-A33A-EBF285CCB1C7}" sibTransId="{BE6E72D0-E9DA-437C-9F7B-C219F4BCC09E}"/>
    <dgm:cxn modelId="{D58CC26B-241A-41D9-8295-06117A9C8F27}" type="presOf" srcId="{BA2876DF-1825-4AB6-86B8-6AF65891EA99}" destId="{E688B33E-A0E4-4937-B6BC-F205553893BB}" srcOrd="0" destOrd="0" presId="urn:microsoft.com/office/officeart/2005/8/layout/default"/>
    <dgm:cxn modelId="{9695206C-876B-45F7-B0E4-359C7D437485}" srcId="{A092A35E-DABD-4E77-B190-0DD4DE88762B}" destId="{14AB28A0-2FB8-4875-B932-0CF09353D74D}" srcOrd="94" destOrd="0" parTransId="{B9B71D31-80A3-4927-963C-7F17FF94295B}" sibTransId="{7AE6FA6C-D1B6-42EF-9FEB-AB7464C00F59}"/>
    <dgm:cxn modelId="{E9F74D4C-5F1A-4D20-8959-B4563BA89AE4}" type="presOf" srcId="{124EBEE4-D643-4B1F-B3E8-593C4EC7C33A}" destId="{0487131D-B190-49BB-823D-DEDA37E721C2}" srcOrd="0" destOrd="1" presId="urn:microsoft.com/office/officeart/2005/8/layout/default"/>
    <dgm:cxn modelId="{C2F3DC6C-D0F0-4988-B19B-569F4361AD00}" srcId="{A092A35E-DABD-4E77-B190-0DD4DE88762B}" destId="{17FF6296-1149-47A9-8A0D-DF2F0AEF22C6}" srcOrd="53" destOrd="0" parTransId="{190E08D8-8E93-46A6-B808-A7502F083AC3}" sibTransId="{A2D0FD0D-FBB3-4498-8268-5A5C92B1C58F}"/>
    <dgm:cxn modelId="{8EB3206D-5DFD-44D2-89AA-7DF7A283F64F}" srcId="{A092A35E-DABD-4E77-B190-0DD4DE88762B}" destId="{7B955EA5-E6F9-44D6-9BF6-FBB876732350}" srcOrd="43" destOrd="0" parTransId="{C1AB10CE-D372-4B61-AC27-B6EE4B35CD43}" sibTransId="{62CEC4BF-573B-48A4-9B86-006FCA3D32C0}"/>
    <dgm:cxn modelId="{F75D524D-F260-4F86-81AF-7C5FF86D35F7}" type="presOf" srcId="{F8A40C74-4446-4591-9C23-4FD2A35EA79F}" destId="{D3DC2F46-8395-4B83-8282-E793DF51D918}" srcOrd="0" destOrd="1" presId="urn:microsoft.com/office/officeart/2005/8/layout/default"/>
    <dgm:cxn modelId="{70A9D46D-DD0B-41E1-B222-E0988F23E00A}" srcId="{DC1BF6DB-FD0E-4709-9A4E-BF58415E5889}" destId="{DF636570-3BD0-4491-B143-233ADECF2C05}" srcOrd="0" destOrd="0" parTransId="{51356939-B898-4FAE-9715-6DF08B2ECE57}" sibTransId="{3D89993E-59C8-4BAD-ABE5-F21FB8C23F7B}"/>
    <dgm:cxn modelId="{9056036E-BE92-4772-8B7D-9B76008D4B7A}" type="presOf" srcId="{8339205F-D315-488D-B0FD-C618C33E7095}" destId="{8A7D1144-F4BD-4252-9F1A-6141BF9099F5}" srcOrd="0" destOrd="1" presId="urn:microsoft.com/office/officeart/2005/8/layout/default"/>
    <dgm:cxn modelId="{7E6D394E-1000-4312-AD26-2CAC68F8A9AD}" srcId="{A092A35E-DABD-4E77-B190-0DD4DE88762B}" destId="{7D68A6B2-A353-41A4-A7B4-FF8349BE0356}" srcOrd="84" destOrd="0" parTransId="{62068E38-3B64-4D13-82C8-C60B0F6E5DDE}" sibTransId="{E335D96B-807D-4BB6-929E-2C664CD2C8B5}"/>
    <dgm:cxn modelId="{23B08D6E-7FE6-4883-BBD2-F4DCF75C0E00}" type="presOf" srcId="{17FF6296-1149-47A9-8A0D-DF2F0AEF22C6}" destId="{DF288EDE-628C-4E7E-87A5-FE6897C0C7B2}" srcOrd="0" destOrd="0" presId="urn:microsoft.com/office/officeart/2005/8/layout/default"/>
    <dgm:cxn modelId="{ED9ABC4E-2961-4E64-8C67-ABD0EDBBC07C}" srcId="{07C879E6-E263-4D09-A635-245983BDD75C}" destId="{7DEC2959-0464-4BAE-A96A-A834697810D9}" srcOrd="0" destOrd="0" parTransId="{A681EEBF-537C-495D-BD38-1CBEFF4CB432}" sibTransId="{97D437AE-E2F2-4C09-8446-9CF035CF7D6D}"/>
    <dgm:cxn modelId="{2731184F-0BFF-42E5-8504-E5746C9F3D3A}" type="presOf" srcId="{4C35CD95-452D-412D-80F9-91BE7ECC5B4C}" destId="{2D72CEBB-D89B-4B08-AD7B-674A77D87495}" srcOrd="0" destOrd="1" presId="urn:microsoft.com/office/officeart/2005/8/layout/default"/>
    <dgm:cxn modelId="{7494424F-5EA3-4A48-A822-E3AC30D22A20}" type="presOf" srcId="{578F1AA9-3EB0-43EE-AE27-748B18E00BDA}" destId="{8A505EDC-201A-4722-A138-927898F11A3E}" srcOrd="0" destOrd="1" presId="urn:microsoft.com/office/officeart/2005/8/layout/default"/>
    <dgm:cxn modelId="{E3862B50-3246-4939-980C-2A9A852212D8}" type="presOf" srcId="{D8A4F666-E38B-4B97-AA4B-D99F77664E1C}" destId="{1FB8C57C-0F1E-4D85-B738-F984F5BA32FB}" srcOrd="0" destOrd="1" presId="urn:microsoft.com/office/officeart/2005/8/layout/default"/>
    <dgm:cxn modelId="{9E8B3050-929E-40C5-8C45-ACA8D027599E}" srcId="{2E9B6CFE-81E1-4070-8A1F-BD48AE2B1C3D}" destId="{3FCEC2A9-60B5-4F04-AD5D-ED63E8F4984E}" srcOrd="0" destOrd="0" parTransId="{1CD1108A-67AE-4FF7-8FF0-5215A8140761}" sibTransId="{CC59AACE-FB83-4021-BDE4-469F7FAD42A1}"/>
    <dgm:cxn modelId="{D0E63F70-7664-46D4-91DA-B2D36FA6ED80}" srcId="{F12E744A-3AA8-4EC5-A77A-0374B32FA67F}" destId="{73D5B983-374B-42EE-821A-0C450754300F}" srcOrd="0" destOrd="0" parTransId="{4D8E9C9F-F68B-44A1-BD3A-12B156DBD69B}" sibTransId="{F14C0AE1-6F4A-46F6-ACA8-924C19BD7BF1}"/>
    <dgm:cxn modelId="{FC149750-B9E2-4737-8E4C-3FDCE60F7FBB}" srcId="{B56D9CD4-B0D1-438D-9655-702851D19A80}" destId="{970A042C-B48C-4AF5-830A-E1F98BF19205}" srcOrd="0" destOrd="0" parTransId="{C425E810-76C4-4802-8E55-0103C927054D}" sibTransId="{8A5CD2D2-6229-44C9-8F00-1B40EF3DBF1A}"/>
    <dgm:cxn modelId="{EA14F270-B5DF-44A9-BEB0-CA1CC07DEAE4}" srcId="{9140469C-4282-495C-AE7C-F27A62DDA4D3}" destId="{1065C444-38D8-497E-8A93-AD11CED92778}" srcOrd="0" destOrd="0" parTransId="{5901929B-35DD-4D21-9EFB-B6C6FA480F32}" sibTransId="{77C7CC72-86E2-4A21-8D3C-C9B97366F36C}"/>
    <dgm:cxn modelId="{A9F10951-318F-4BB2-A692-A668A70345BB}" type="presOf" srcId="{145440CE-3125-4186-8C6D-7D0C6ECBA001}" destId="{E4DE03AF-1F3A-40DC-B72B-CE1D5B9D67B8}" srcOrd="0" destOrd="0" presId="urn:microsoft.com/office/officeart/2005/8/layout/default"/>
    <dgm:cxn modelId="{4B99A771-51CE-479C-A2A8-96F039E89326}" srcId="{A092A35E-DABD-4E77-B190-0DD4DE88762B}" destId="{895C8AF3-440D-4DC7-862B-2F12EC097F39}" srcOrd="66" destOrd="0" parTransId="{CC71688D-1D44-498A-98B0-FF7FBB7C0494}" sibTransId="{4622E902-ABF3-4402-807D-7D172F728171}"/>
    <dgm:cxn modelId="{6A12FC71-8064-4962-8846-D975D14494A3}" type="presOf" srcId="{D0553EB8-3F37-4286-990C-644D96385D6B}" destId="{6B9225EA-7E72-44EF-95D3-27A7549B3C9F}" srcOrd="0" destOrd="1" presId="urn:microsoft.com/office/officeart/2005/8/layout/default"/>
    <dgm:cxn modelId="{E6F56872-2431-4159-8557-0E145ED8ED49}" type="presOf" srcId="{3E92946D-6DBE-4C96-92E6-5F9E32DA5F09}" destId="{8A505EDC-201A-4722-A138-927898F11A3E}" srcOrd="0" destOrd="0" presId="urn:microsoft.com/office/officeart/2005/8/layout/default"/>
    <dgm:cxn modelId="{E350A752-73AA-4185-AE64-A07764970C27}" type="presOf" srcId="{FC265987-8AF6-4773-88FC-1A74D10370A6}" destId="{7CE0CC69-0440-4FF6-8792-C3DDD13FCF38}" srcOrd="0" destOrd="0" presId="urn:microsoft.com/office/officeart/2005/8/layout/default"/>
    <dgm:cxn modelId="{63B93853-DFDC-431A-AD06-F37E05B055D8}" type="presOf" srcId="{558B5269-13FA-4B55-AEF2-0B5C59D6FB7E}" destId="{62B38DCC-12F0-4D15-97C6-267E0689B459}" srcOrd="0" destOrd="1" presId="urn:microsoft.com/office/officeart/2005/8/layout/default"/>
    <dgm:cxn modelId="{900CBA53-3A6A-47BB-9932-2E32A99CBAB4}" type="presOf" srcId="{0DC9ACE8-7338-4052-9ABF-EBE237CBFCEC}" destId="{E9BEBD5C-1624-49DF-B112-75B4BB8FDE80}" srcOrd="0" destOrd="1" presId="urn:microsoft.com/office/officeart/2005/8/layout/default"/>
    <dgm:cxn modelId="{C89B2254-84FA-4A51-8D5D-D56F16DB598C}" srcId="{A092A35E-DABD-4E77-B190-0DD4DE88762B}" destId="{21D2DE99-F5F0-417E-998C-0AFB63972BF0}" srcOrd="23" destOrd="0" parTransId="{60206010-B911-4A1C-89A9-EA5DB03D04F2}" sibTransId="{DAF59212-B7EE-4046-A821-B91E8847728B}"/>
    <dgm:cxn modelId="{8E582654-12E9-453F-AF34-40CCF4E87B09}" type="presOf" srcId="{0CA46E7F-596F-4C02-AC34-EEBC107CCBCA}" destId="{465F1D25-D8A0-4E2C-8101-7109C6F8F8C9}" srcOrd="0" destOrd="0" presId="urn:microsoft.com/office/officeart/2005/8/layout/default"/>
    <dgm:cxn modelId="{FFA43D54-09C6-4099-AECC-3412FCE1F38D}" type="presOf" srcId="{23622745-DDD1-4B0D-A0A0-7B26E3634AF4}" destId="{13AFFC9D-FEB9-4815-B706-D77AB982CD79}" srcOrd="0" destOrd="1" presId="urn:microsoft.com/office/officeart/2005/8/layout/default"/>
    <dgm:cxn modelId="{C6C65975-0CD4-428E-AB2A-937FB1F15ABD}" type="presOf" srcId="{6BF6CBE0-0238-45C0-A2C8-C03041FAACD5}" destId="{F5232067-F3F5-41E9-AE07-84BB68C09743}" srcOrd="0" destOrd="0" presId="urn:microsoft.com/office/officeart/2005/8/layout/default"/>
    <dgm:cxn modelId="{650B8175-458F-43F2-A5C9-496A3BE237AF}" type="presOf" srcId="{DF636570-3BD0-4491-B143-233ADECF2C05}" destId="{E7DA49FB-C1E3-4F46-BB1A-85336B4D7685}" srcOrd="0" destOrd="1" presId="urn:microsoft.com/office/officeart/2005/8/layout/default"/>
    <dgm:cxn modelId="{5824B855-70FC-453B-AEE1-F4042A6C62E2}" type="presOf" srcId="{CD9BF730-69EF-4314-8C30-632DD6C51C0D}" destId="{2D72CEBB-D89B-4B08-AD7B-674A77D87495}" srcOrd="0" destOrd="0" presId="urn:microsoft.com/office/officeart/2005/8/layout/default"/>
    <dgm:cxn modelId="{38152E57-F379-4767-BE15-B73BD5925536}" type="presOf" srcId="{600A5451-A068-4A41-9DB3-4FDBB2E1EB06}" destId="{E4DE03AF-1F3A-40DC-B72B-CE1D5B9D67B8}" srcOrd="0" destOrd="1" presId="urn:microsoft.com/office/officeart/2005/8/layout/default"/>
    <dgm:cxn modelId="{53F2FA57-269A-4E38-9EFE-9222CF828EA6}" type="presOf" srcId="{0504B45D-EBF8-44AA-AADC-054908D7B200}" destId="{5456CA03-FFAD-4A07-B598-7034630EE563}" srcOrd="0" destOrd="0" presId="urn:microsoft.com/office/officeart/2005/8/layout/default"/>
    <dgm:cxn modelId="{7B2A1578-FD4C-4BBB-9F27-B51C907F483C}" srcId="{A092A35E-DABD-4E77-B190-0DD4DE88762B}" destId="{B777C21F-47DF-4A89-94A6-F63EFF99FC53}" srcOrd="48" destOrd="0" parTransId="{DFF02246-6A10-453C-949F-9E798B0C30C8}" sibTransId="{1C1373FC-CCE2-4681-97FF-1EEBBF5D7CD9}"/>
    <dgm:cxn modelId="{B5BF4978-EFD2-4E0B-BDA8-42252944B6B2}" type="presOf" srcId="{DA3D7B63-FCE5-42A3-8E5E-41FB2B7BAA22}" destId="{BBD3DF8D-63F2-4993-8F64-A3E2497990D9}" srcOrd="0" destOrd="1" presId="urn:microsoft.com/office/officeart/2005/8/layout/default"/>
    <dgm:cxn modelId="{B2D78358-6D3B-4370-8069-3CBF85222712}" srcId="{23B0A284-7ED4-4EA6-A7E5-890DCC69C110}" destId="{B6C96EDA-6D31-4CF9-9ACA-6B5EBFA8FD69}" srcOrd="0" destOrd="0" parTransId="{8778F466-5300-4574-8617-E5DC63A0EB71}" sibTransId="{21EF7F55-688A-436A-9943-6CADDE961CB8}"/>
    <dgm:cxn modelId="{A78EAB58-DDBC-4432-9D68-D01148B195D3}" srcId="{A092A35E-DABD-4E77-B190-0DD4DE88762B}" destId="{11690A52-5E4A-45BD-87F2-771B2F75DB5B}" srcOrd="90" destOrd="0" parTransId="{CD2BFBB5-7E77-409A-90FF-DAED79DF5417}" sibTransId="{C2EA266C-50DE-4345-A4D1-8AB2D261E511}"/>
    <dgm:cxn modelId="{0785B578-1863-4804-9906-0202CC55FA9B}" type="presOf" srcId="{FDE54F34-785B-4AEA-9293-2F760F147856}" destId="{2771BEC3-45D8-40B1-B3D8-EC9395E5861E}" srcOrd="0" destOrd="1" presId="urn:microsoft.com/office/officeart/2005/8/layout/default"/>
    <dgm:cxn modelId="{EBB2BF78-5E0A-43FF-996D-FD7B42622A5B}" type="presOf" srcId="{23B0A284-7ED4-4EA6-A7E5-890DCC69C110}" destId="{985BF213-9F3A-4178-98CE-8CB79886D81E}" srcOrd="0" destOrd="0" presId="urn:microsoft.com/office/officeart/2005/8/layout/default"/>
    <dgm:cxn modelId="{D61FC458-B3D3-4291-8EC9-BD3E11E55643}" type="presOf" srcId="{86D8AAF1-3B04-4B6A-A5FB-61E10153D03F}" destId="{7E8645EA-ABF5-4499-BD65-7FE390510D9C}" srcOrd="0" destOrd="1" presId="urn:microsoft.com/office/officeart/2005/8/layout/default"/>
    <dgm:cxn modelId="{989DCB78-E418-46B9-8AA0-8A758F8D2B23}" type="presOf" srcId="{95AD82CC-01BB-4774-8B78-371C31DA2960}" destId="{719B1949-144C-49CF-8B36-CDA438010D2E}" srcOrd="0" destOrd="1" presId="urn:microsoft.com/office/officeart/2005/8/layout/default"/>
    <dgm:cxn modelId="{FFBE6279-F5E1-4504-AD13-E56800DBF587}" type="presOf" srcId="{738973C2-15AC-4606-8D80-9B8915BC2525}" destId="{99E49D09-E23D-49EA-AFE0-F644FBF1F001}" srcOrd="0" destOrd="0" presId="urn:microsoft.com/office/officeart/2005/8/layout/default"/>
    <dgm:cxn modelId="{16FA5B7A-EB95-46DA-9F13-B4C9387F4418}" srcId="{66BE8412-CDED-490F-A0E8-BD92A27CE0B4}" destId="{ADCFA579-0094-457D-8154-AE54CA131267}" srcOrd="0" destOrd="0" parTransId="{ABEA01AD-6457-4CB0-ADA9-40CD73E71B00}" sibTransId="{89F6A345-1E20-4229-B62A-182708D3DC36}"/>
    <dgm:cxn modelId="{C81C347B-AA1A-4980-B210-0C60C8F5BF80}" type="presOf" srcId="{1558DAA3-E5CC-4566-9248-B5C9115743F3}" destId="{9812A6E1-A0D3-4134-B628-0283D44C4644}" srcOrd="0" destOrd="1" presId="urn:microsoft.com/office/officeart/2005/8/layout/default"/>
    <dgm:cxn modelId="{F110BD7C-3166-4A73-B8E3-124BF8317F8E}" type="presOf" srcId="{0BAF4206-D963-40E3-B183-E72D8CA53A65}" destId="{EF601A97-81A1-40FD-B5C1-25AFE458759C}" srcOrd="0" destOrd="1" presId="urn:microsoft.com/office/officeart/2005/8/layout/default"/>
    <dgm:cxn modelId="{369A327D-C4F7-4C28-874D-10D20ADAD237}" srcId="{A092A35E-DABD-4E77-B190-0DD4DE88762B}" destId="{635E7FED-34B4-4C24-93B1-4A86211C78D5}" srcOrd="58" destOrd="0" parTransId="{E84DF749-1E32-4E26-99FA-12901AD6BAFC}" sibTransId="{397EEA6F-C2C1-40CA-8396-8E3BE053E4EF}"/>
    <dgm:cxn modelId="{3DBE6C7D-BF6E-43BB-B0F1-B50EBDC3A5F1}" type="presOf" srcId="{AABCA4BE-2F70-420F-AD13-34608504E578}" destId="{3B2881D7-9965-4DC3-AF02-DBBF1A6693A3}" srcOrd="0" destOrd="1" presId="urn:microsoft.com/office/officeart/2005/8/layout/default"/>
    <dgm:cxn modelId="{B0FF3C7E-C607-4D53-934D-3684DC7953E2}" type="presOf" srcId="{1C64BBC3-0B9F-4B3C-9449-EFB6583FA149}" destId="{AF5214A9-4CE4-4CAD-92F2-D45AFB013F5E}" srcOrd="0" destOrd="1" presId="urn:microsoft.com/office/officeart/2005/8/layout/default"/>
    <dgm:cxn modelId="{79C1717E-A748-45FC-8956-81F056397B3A}" type="presOf" srcId="{7FA66C1D-1F7D-4CFB-8409-84141ED813F3}" destId="{60F874AE-6A6E-4C56-BFBA-3587AFAD56AF}" srcOrd="0" destOrd="0" presId="urn:microsoft.com/office/officeart/2005/8/layout/default"/>
    <dgm:cxn modelId="{CA01C07E-31F8-4D74-8C2D-ACF4A30C580D}" type="presOf" srcId="{D901628F-40F4-43C3-B08D-C6209699C0C7}" destId="{AF5214A9-4CE4-4CAD-92F2-D45AFB013F5E}" srcOrd="0" destOrd="0" presId="urn:microsoft.com/office/officeart/2005/8/layout/default"/>
    <dgm:cxn modelId="{9850D57E-AD08-4187-816A-F0BA36F7AC1F}" srcId="{A092A35E-DABD-4E77-B190-0DD4DE88762B}" destId="{94765F03-9649-4D74-9D2D-B563988A2B06}" srcOrd="36" destOrd="0" parTransId="{44DE44E7-2B9A-4421-A6FE-C70B05EB9C2F}" sibTransId="{2D6D43D8-F987-4EC6-B2EB-71AB23F1EE34}"/>
    <dgm:cxn modelId="{71747680-910C-46C0-A6BA-B53C964BF943}" type="presOf" srcId="{3FCEC2A9-60B5-4F04-AD5D-ED63E8F4984E}" destId="{4E626A3D-4ABF-4ED3-9E8E-03907181C8B0}" srcOrd="0" destOrd="1" presId="urn:microsoft.com/office/officeart/2005/8/layout/default"/>
    <dgm:cxn modelId="{A87A9A81-4614-4C5C-BEF6-CA4FEAF368D1}" srcId="{124F0EB1-5640-4D41-82F9-786AC7B0B44F}" destId="{C4E3556B-834E-44D8-BD48-C52962FAB7AD}" srcOrd="0" destOrd="0" parTransId="{AC55D39E-506E-4760-A03C-9CA5CA1CE8D8}" sibTransId="{ECBAC867-734A-4B29-83CC-F0DD91BADF1F}"/>
    <dgm:cxn modelId="{823D5382-CB99-4399-8277-1487EC736B7F}" srcId="{05645E6F-76E4-4C9E-BE85-51429ADFAD30}" destId="{83DC2570-0698-4C41-A558-5CC5F3E4E4BF}" srcOrd="0" destOrd="0" parTransId="{110B0801-DE77-4A30-8AF4-C59CDF94D834}" sibTransId="{14E84D2F-727C-4338-8A4B-95FA9C5095A2}"/>
    <dgm:cxn modelId="{C16FFB82-575F-4CE3-9D0F-BAA4E1B73E8E}" type="presOf" srcId="{31444C2D-9FCA-4E84-B4AC-79B0481DAA8A}" destId="{6B9225EA-7E72-44EF-95D3-27A7549B3C9F}" srcOrd="0" destOrd="0" presId="urn:microsoft.com/office/officeart/2005/8/layout/default"/>
    <dgm:cxn modelId="{9980CD84-A5BA-4FE1-9342-65125DF1C789}" type="presOf" srcId="{A7F8BC10-B5AD-41EB-BDBE-98A1EC652A52}" destId="{3D45E623-C07A-408B-9281-4D96DC78CE7D}" srcOrd="0" destOrd="1" presId="urn:microsoft.com/office/officeart/2005/8/layout/default"/>
    <dgm:cxn modelId="{2B63D484-5BD6-4A7F-B885-F57D45B7BDBA}" srcId="{F65E3C45-C7BC-4868-80E1-7EBD84DF5A30}" destId="{6172CBFB-0572-44F4-B338-EC6B62C32E20}" srcOrd="0" destOrd="0" parTransId="{C9E6C210-C7A4-4727-86FE-A2A8EE73C368}" sibTransId="{4BD30493-868E-48FE-ABBF-617669C3934E}"/>
    <dgm:cxn modelId="{6EC62085-097B-44D3-BEE2-6642DB9AC994}" srcId="{EE7B181E-DCBC-476C-AAE4-F475DBC473AF}" destId="{95AD82CC-01BB-4774-8B78-371C31DA2960}" srcOrd="0" destOrd="0" parTransId="{4A0B0829-F5B7-44D5-B4F7-3C95450E94F8}" sibTransId="{137DE7C7-4028-42F9-81A5-0BFFFA7992D1}"/>
    <dgm:cxn modelId="{67407685-8AB3-41E3-880A-62AFE3D634F3}" type="presOf" srcId="{73D5B983-374B-42EE-821A-0C450754300F}" destId="{3AA81BDB-26CA-43AD-8D5B-7B6E450FA245}" srcOrd="0" destOrd="1" presId="urn:microsoft.com/office/officeart/2005/8/layout/default"/>
    <dgm:cxn modelId="{0F22CA85-B7DF-4991-80C2-A1D5A3057A83}" type="presOf" srcId="{5D9F7136-C4F0-4099-A081-52A414C57F9C}" destId="{94762B73-11D6-48C7-922E-40DA1305AE54}" srcOrd="0" destOrd="0" presId="urn:microsoft.com/office/officeart/2005/8/layout/default"/>
    <dgm:cxn modelId="{31367E86-4A13-4F3B-B510-696DCFE26329}" srcId="{22E8F313-FF23-4534-8EB7-09B77B2F0D61}" destId="{558B5269-13FA-4B55-AEF2-0B5C59D6FB7E}" srcOrd="0" destOrd="0" parTransId="{D4DAC46A-ECA9-4654-911E-1F1A25FE2F0E}" sibTransId="{EFDDA73C-D92F-4C6A-B88E-94B1EBBAA4C3}"/>
    <dgm:cxn modelId="{81545887-12E9-4FA6-9055-6E1E5C6439B7}" srcId="{A092A35E-DABD-4E77-B190-0DD4DE88762B}" destId="{DC1BF6DB-FD0E-4709-9A4E-BF58415E5889}" srcOrd="46" destOrd="0" parTransId="{7F51FCE6-529A-461E-BF71-78E968C6ACD9}" sibTransId="{88BC58BD-981B-4578-9377-057B75ED4475}"/>
    <dgm:cxn modelId="{14847B87-CC33-4B89-8715-50BE857FDA7E}" type="presOf" srcId="{059A7D9A-4925-4639-A9F9-739049207665}" destId="{E9BEBD5C-1624-49DF-B112-75B4BB8FDE80}" srcOrd="0" destOrd="0" presId="urn:microsoft.com/office/officeart/2005/8/layout/default"/>
    <dgm:cxn modelId="{EBDED187-8C6B-4113-956E-39EA29130E15}" type="presOf" srcId="{5FC7256B-DB12-4CED-A0EF-4EE176759BD0}" destId="{60F874AE-6A6E-4C56-BFBA-3587AFAD56AF}" srcOrd="0" destOrd="1" presId="urn:microsoft.com/office/officeart/2005/8/layout/default"/>
    <dgm:cxn modelId="{6870FE87-A15F-4CA5-93A9-8F8BC8E9B7EE}" type="presOf" srcId="{6F78DD71-D57A-41D4-A243-CF82DD4F98F1}" destId="{97B65CEB-66AA-40F4-A5D4-1C5E52DD200E}" srcOrd="0" destOrd="0" presId="urn:microsoft.com/office/officeart/2005/8/layout/default"/>
    <dgm:cxn modelId="{16311F88-7E5E-4B53-8BE4-839C7E4D394E}" srcId="{3AFA3A74-6A77-4EE8-B43B-A3CB7D46878F}" destId="{F133A537-97E1-4530-BEB1-F5F5B37C58B5}" srcOrd="0" destOrd="0" parTransId="{1BC5DE9E-909D-4B27-B9E0-0E72C1228CAE}" sibTransId="{5AE8430E-0E68-4F1B-BE42-908B153A7CCE}"/>
    <dgm:cxn modelId="{1840B688-E483-468B-B418-3A00B19F8C91}" type="presOf" srcId="{124F0EB1-5640-4D41-82F9-786AC7B0B44F}" destId="{B27F7CD8-F90E-4122-A759-A347F9058B50}" srcOrd="0" destOrd="0" presId="urn:microsoft.com/office/officeart/2005/8/layout/default"/>
    <dgm:cxn modelId="{D7624689-A646-42CD-9DE7-57240DEC7D4B}" type="presOf" srcId="{E3991488-E898-4709-8CAB-45E2587837BA}" destId="{E65E97F0-6278-4D37-A536-2A8E8794281E}" srcOrd="0" destOrd="0" presId="urn:microsoft.com/office/officeart/2005/8/layout/default"/>
    <dgm:cxn modelId="{7F790F8A-AC84-446D-992E-D5A618D19F6E}" type="presOf" srcId="{0307A4A3-34E6-4164-9B50-448030F30E34}" destId="{46F7B9BF-5AEA-4D7D-94A9-81C801245BEA}" srcOrd="0" destOrd="0" presId="urn:microsoft.com/office/officeart/2005/8/layout/default"/>
    <dgm:cxn modelId="{1246AE8A-0410-465A-BD80-406773C4AB09}" srcId="{A092A35E-DABD-4E77-B190-0DD4DE88762B}" destId="{B3380E80-8279-4135-B3A7-22AFBFCCCEBC}" srcOrd="2" destOrd="0" parTransId="{554DD1B4-9B5A-418E-A959-A4CAFE1E29E2}" sibTransId="{23C32A78-6F6E-48EA-968E-7F745CCF9194}"/>
    <dgm:cxn modelId="{71AA208B-1692-4AD0-A982-66310BA2A491}" srcId="{A092A35E-DABD-4E77-B190-0DD4DE88762B}" destId="{059A7D9A-4925-4639-A9F9-739049207665}" srcOrd="0" destOrd="0" parTransId="{41F55694-97B8-4792-9E3F-4DCE6A1F2E22}" sibTransId="{4FBC5C9B-60FC-4738-A76C-1FE72F14E4EF}"/>
    <dgm:cxn modelId="{E096EB8B-FC49-4C4A-940E-81F0D23659B4}" srcId="{A092A35E-DABD-4E77-B190-0DD4DE88762B}" destId="{23B0A284-7ED4-4EA6-A7E5-890DCC69C110}" srcOrd="16" destOrd="0" parTransId="{40D1B32F-2BAF-4F0D-971B-E268B897AB77}" sibTransId="{76AFED37-829A-49DB-B366-64A225198206}"/>
    <dgm:cxn modelId="{0D583C8C-C434-460E-A8B2-0FAECB42E1D9}" type="presOf" srcId="{9DF70919-6794-421C-9909-055BCDFAB732}" destId="{22E35250-4DB2-486E-B6D8-AB7CD163480C}" srcOrd="0" destOrd="1" presId="urn:microsoft.com/office/officeart/2005/8/layout/default"/>
    <dgm:cxn modelId="{9FF7D58C-D253-4E73-9873-7677423A41AC}" srcId="{A092A35E-DABD-4E77-B190-0DD4DE88762B}" destId="{66BE8412-CDED-490F-A0E8-BD92A27CE0B4}" srcOrd="80" destOrd="0" parTransId="{39E3944B-E278-4C58-BBE1-E42732A3AA91}" sibTransId="{DF312A16-DBB3-405B-9BE4-DF9C391E6D88}"/>
    <dgm:cxn modelId="{960F798D-A34C-4CEE-9A4E-0A8772ACA2ED}" srcId="{A092A35E-DABD-4E77-B190-0DD4DE88762B}" destId="{50FB88FD-F876-4C87-BAE7-C5C22F75E901}" srcOrd="70" destOrd="0" parTransId="{86A46E7E-8940-498A-8BF5-66B684477D28}" sibTransId="{C635D779-35BA-4ECF-8EED-AE925D3B808E}"/>
    <dgm:cxn modelId="{3AAB268E-B167-4B69-8CF3-BDC649400A3F}" srcId="{A092A35E-DABD-4E77-B190-0DD4DE88762B}" destId="{9C5A6BCC-8354-46EA-8B2E-65F5DE56F744}" srcOrd="21" destOrd="0" parTransId="{6F2AFBC2-E992-4A7F-9D33-D820480285F3}" sibTransId="{970D466C-DE8F-4488-9F5E-817D68AF340A}"/>
    <dgm:cxn modelId="{A323888E-5EC1-4704-91FD-AF2A82997215}" srcId="{A092A35E-DABD-4E77-B190-0DD4DE88762B}" destId="{05645E6F-76E4-4C9E-BE85-51429ADFAD30}" srcOrd="55" destOrd="0" parTransId="{AF3139A9-7E86-4153-97E3-843B4A903C25}" sibTransId="{8587CDA8-664C-4173-AD98-26A57F77B865}"/>
    <dgm:cxn modelId="{0F458F8E-76AE-45C1-A943-56DDF5676AAC}" srcId="{9156DD1C-D3F5-4FA8-957E-BE5897130D9D}" destId="{2550A711-A6C5-469C-8506-EC1B9420A85C}" srcOrd="0" destOrd="0" parTransId="{AA4882B8-1E31-448E-9DFB-27F56EC3B20D}" sibTransId="{4380D1A8-F4C7-440F-A382-852728928311}"/>
    <dgm:cxn modelId="{12FF978F-0AF6-47A1-AFEE-894281CE5881}" type="presOf" srcId="{1065C444-38D8-497E-8A93-AD11CED92778}" destId="{0E12A7C4-09F9-41D7-A159-03B4D075BFBA}" srcOrd="0" destOrd="1" presId="urn:microsoft.com/office/officeart/2005/8/layout/default"/>
    <dgm:cxn modelId="{50E04890-A9DE-430A-857E-C6F3E031FFE9}" srcId="{3E92946D-6DBE-4C96-92E6-5F9E32DA5F09}" destId="{578F1AA9-3EB0-43EE-AE27-748B18E00BDA}" srcOrd="0" destOrd="0" parTransId="{24585DBC-F0C3-406B-B045-8245C08C9783}" sibTransId="{97803242-709F-4931-961C-D0A6FFA9F569}"/>
    <dgm:cxn modelId="{55D2B291-F014-4663-85C6-C04A38263434}" srcId="{7B9E47D4-9D1E-44BC-ACAD-1AC2673FAA0B}" destId="{5D599336-8A68-4B20-964A-6EC5C3D1A59D}" srcOrd="0" destOrd="0" parTransId="{6D22CC48-3EA4-44A2-8A9E-209946435D0D}" sibTransId="{AC067955-AF2A-4D71-8FE2-EBD6C2BDCCBA}"/>
    <dgm:cxn modelId="{07A86A92-4EFA-41A3-9186-E144748BD80E}" srcId="{A092A35E-DABD-4E77-B190-0DD4DE88762B}" destId="{22E8F313-FF23-4534-8EB7-09B77B2F0D61}" srcOrd="34" destOrd="0" parTransId="{3FB9FBB1-FBBE-4C2A-B3B3-67CD69252BB2}" sibTransId="{30D36187-5430-47B1-ABEB-E9DFC7D05DD0}"/>
    <dgm:cxn modelId="{BF7EA192-53FD-4F93-B0F2-BDFBF014FB22}" srcId="{A092A35E-DABD-4E77-B190-0DD4DE88762B}" destId="{D901628F-40F4-43C3-B08D-C6209699C0C7}" srcOrd="24" destOrd="0" parTransId="{AEEFE5CF-07F5-4390-928B-E9E21F8E052A}" sibTransId="{019A762A-6252-420A-BB92-67CAE9494A6F}"/>
    <dgm:cxn modelId="{2220E292-4177-4DBF-AE47-DF0E640CB64C}" type="presOf" srcId="{F8053C62-384C-4A69-9821-BDC1EA192662}" destId="{1EA7549A-3B90-41D4-8875-11892A0DADAD}" srcOrd="0" destOrd="0" presId="urn:microsoft.com/office/officeart/2005/8/layout/default"/>
    <dgm:cxn modelId="{9C78E392-7797-429F-BBDE-4C30F8A19646}" type="presOf" srcId="{0AB8CE54-C46A-49B7-928B-284F6FA24031}" destId="{05B56A63-396D-44FB-97FA-D48D7F025B3A}" srcOrd="0" destOrd="0" presId="urn:microsoft.com/office/officeart/2005/8/layout/default"/>
    <dgm:cxn modelId="{F17E2593-A7C7-45DF-A900-C2B1DA80C0F0}" srcId="{A092A35E-DABD-4E77-B190-0DD4DE88762B}" destId="{EC772908-D9B5-492B-9966-AE3B3689F9B5}" srcOrd="54" destOrd="0" parTransId="{44796A0E-9838-467A-82C5-E20A4F3E9594}" sibTransId="{8347C8C2-DF01-444A-9A7F-464A3DEF7CD2}"/>
    <dgm:cxn modelId="{AD1B7793-B503-4ED9-B2F1-70CB15C9328C}" type="presOf" srcId="{C16FBB48-238A-4101-A37E-B1D4ECFB0C62}" destId="{DEAD4B7F-D1C8-45BF-AAF3-79FF2602464B}" srcOrd="0" destOrd="1" presId="urn:microsoft.com/office/officeart/2005/8/layout/default"/>
    <dgm:cxn modelId="{791A8094-F75A-4D5F-AB3E-332023C5729E}" type="presOf" srcId="{3D5FE826-2A25-482E-89FB-9FC5DAA28FB7}" destId="{32DCF96B-3F04-48DE-96E1-5B2F6F985D29}" srcOrd="0" destOrd="0" presId="urn:microsoft.com/office/officeart/2005/8/layout/default"/>
    <dgm:cxn modelId="{BA8C8C94-A20B-4D9E-AC54-B4A7EE8188F8}" srcId="{A092A35E-DABD-4E77-B190-0DD4DE88762B}" destId="{9156DD1C-D3F5-4FA8-957E-BE5897130D9D}" srcOrd="38" destOrd="0" parTransId="{37AA5DFD-8144-434D-AC55-95B6EC1FEAD4}" sibTransId="{3E90C923-0CE6-4482-9863-13BF7E8EAFB1}"/>
    <dgm:cxn modelId="{FD578B95-FAF9-416B-8DBA-5F837369549B}" type="presOf" srcId="{433A1686-E5B4-4DC0-98CB-4ADCA42D28EE}" destId="{9812A6E1-A0D3-4134-B628-0283D44C4644}" srcOrd="0" destOrd="0" presId="urn:microsoft.com/office/officeart/2005/8/layout/default"/>
    <dgm:cxn modelId="{BAC66596-344C-46DA-AC97-F51CA5683F0B}" srcId="{6BF6CBE0-0238-45C0-A2C8-C03041FAACD5}" destId="{06FC4731-5B7D-475E-B86A-C1DB33AA308F}" srcOrd="0" destOrd="0" parTransId="{20C3C40D-FBDB-4552-84E3-146453F2A7C7}" sibTransId="{8445D119-12B9-429B-8DB1-7A2A5966417B}"/>
    <dgm:cxn modelId="{5BABD796-6E6B-4981-92A9-D375E9C3AB6E}" type="presOf" srcId="{05645E6F-76E4-4C9E-BE85-51429ADFAD30}" destId="{2A73B02A-B74D-44EA-B2B9-401F89F04542}" srcOrd="0" destOrd="0" presId="urn:microsoft.com/office/officeart/2005/8/layout/default"/>
    <dgm:cxn modelId="{F1785097-C7AA-4604-A6D4-70280C1FB648}" type="presOf" srcId="{A41C15FF-17B5-4523-B60B-9098587BF8DE}" destId="{52B14281-1D22-4F18-A31F-3DA8B487D092}" srcOrd="0" destOrd="1" presId="urn:microsoft.com/office/officeart/2005/8/layout/default"/>
    <dgm:cxn modelId="{E26BE297-7E29-4422-8323-7C4D430E3A98}" srcId="{A092A35E-DABD-4E77-B190-0DD4DE88762B}" destId="{6A604156-A8B1-48C4-B07F-F2B9C33043AC}" srcOrd="76" destOrd="0" parTransId="{60EC0B4A-7FF7-4DE8-A23A-F7A73BEB2F54}" sibTransId="{FE91B0BF-331A-4363-A641-058E5E36ABF2}"/>
    <dgm:cxn modelId="{9E755399-F5B6-4937-8CA2-06AE41F3A405}" type="presOf" srcId="{DC51E88B-D1AD-4FC4-85D3-D63D3B2589A8}" destId="{32DCF96B-3F04-48DE-96E1-5B2F6F985D29}" srcOrd="0" destOrd="1" presId="urn:microsoft.com/office/officeart/2005/8/layout/default"/>
    <dgm:cxn modelId="{5783AC9A-4371-43B2-A01B-28E1EAF0F591}" srcId="{C3C8C959-2789-49E0-9C8F-FAE4D6314489}" destId="{30AEB65F-269A-4C36-9393-B91E3C5004F0}" srcOrd="0" destOrd="0" parTransId="{EED4E61E-207B-4A14-9F58-5A0CFDF96A30}" sibTransId="{E5BC365F-F306-46FD-A957-CDC73616ED8B}"/>
    <dgm:cxn modelId="{40D6D49A-2755-4BB8-8E50-49DD6B581BBE}" type="presOf" srcId="{66BE8412-CDED-490F-A0E8-BD92A27CE0B4}" destId="{0B497D93-71A4-436B-BD3E-7C684EA99D1D}" srcOrd="0" destOrd="0" presId="urn:microsoft.com/office/officeart/2005/8/layout/default"/>
    <dgm:cxn modelId="{E00BC59B-DFA6-4F74-AEF2-84017359F0B8}" srcId="{B777C21F-47DF-4A89-94A6-F63EFF99FC53}" destId="{C6E993FC-808E-46A0-90E3-20DB17FE5151}" srcOrd="0" destOrd="0" parTransId="{5C30B9A1-811F-4F5B-B518-FD0646A31606}" sibTransId="{4A7880FA-BE53-432F-ABC1-A0CDC4CD743D}"/>
    <dgm:cxn modelId="{F713A89D-7B11-4BF0-A06F-72BB2F076EEB}" srcId="{145440CE-3125-4186-8C6D-7D0C6ECBA001}" destId="{600A5451-A068-4A41-9DB3-4FDBB2E1EB06}" srcOrd="0" destOrd="0" parTransId="{DB120D93-A815-495F-8C90-4A026A042CC1}" sibTransId="{1920DE8B-00F2-4EFC-B66E-D8857678699F}"/>
    <dgm:cxn modelId="{39706D9E-6AC4-43F5-913C-8C9D27474828}" srcId="{A092A35E-DABD-4E77-B190-0DD4DE88762B}" destId="{0307A4A3-34E6-4164-9B50-448030F30E34}" srcOrd="12" destOrd="0" parTransId="{D01AF405-430F-4507-975B-9BF6BD01C135}" sibTransId="{527DDBDA-2CE8-4AE7-8BFA-713F3A677844}"/>
    <dgm:cxn modelId="{AB986F9F-762B-46FE-BE87-BB64F4BC2838}" srcId="{A092A35E-DABD-4E77-B190-0DD4DE88762B}" destId="{5D9F7136-C4F0-4099-A081-52A414C57F9C}" srcOrd="88" destOrd="0" parTransId="{7E726A61-DBD2-4BA2-A83B-E8714EAA1E80}" sibTransId="{9A93D5C2-A02A-4FDD-BF4A-F87FFD5A496A}"/>
    <dgm:cxn modelId="{20430EA0-CE21-4610-8CEF-B9386217D3D3}" type="presOf" srcId="{B6C96EDA-6D31-4CF9-9ACA-6B5EBFA8FD69}" destId="{985BF213-9F3A-4178-98CE-8CB79886D81E}" srcOrd="0" destOrd="1" presId="urn:microsoft.com/office/officeart/2005/8/layout/default"/>
    <dgm:cxn modelId="{A43493A0-1E1E-4664-B505-8FC5E9DA0EDA}" srcId="{A092A35E-DABD-4E77-B190-0DD4DE88762B}" destId="{825F3E57-C739-4AE3-96FE-369112ABA5E9}" srcOrd="32" destOrd="0" parTransId="{63BA0F43-2FFE-4E72-BB27-9EE3633ECE51}" sibTransId="{F87FFFB5-D76B-470D-8F23-26F755BBE359}"/>
    <dgm:cxn modelId="{84EEF0A2-5A58-44B6-ABD0-57433A7661F2}" srcId="{A092A35E-DABD-4E77-B190-0DD4DE88762B}" destId="{BA2876DF-1825-4AB6-86B8-6AF65891EA99}" srcOrd="60" destOrd="0" parTransId="{3BB983C4-C733-4F90-9D50-763351362DDC}" sibTransId="{809DFADF-D445-4028-98E4-DBC85673CB2F}"/>
    <dgm:cxn modelId="{365A06A3-3386-46E7-9B8C-010B89487F75}" srcId="{A092A35E-DABD-4E77-B190-0DD4DE88762B}" destId="{145440CE-3125-4186-8C6D-7D0C6ECBA001}" srcOrd="72" destOrd="0" parTransId="{06DC26D8-59E4-4767-B7C4-C4DD284B6C2B}" sibTransId="{D985D6BC-AE36-4B5D-80E5-92428C9C58F3}"/>
    <dgm:cxn modelId="{67B260A3-22D8-4A81-A2BC-516FD5BA71E6}" type="presOf" srcId="{4FEC3AE3-BD3A-4E91-B10D-CA3F72DCC876}" destId="{9D88A16A-4857-4D63-BEEF-1C4E3F36B862}" srcOrd="0" destOrd="1" presId="urn:microsoft.com/office/officeart/2005/8/layout/default"/>
    <dgm:cxn modelId="{884CDCA4-B5D5-4CC7-AA36-89598761008E}" type="presOf" srcId="{2550A711-A6C5-469C-8506-EC1B9420A85C}" destId="{8A69BF13-7BF4-4BF1-BFC9-74F99BC0F0BE}" srcOrd="0" destOrd="1" presId="urn:microsoft.com/office/officeart/2005/8/layout/default"/>
    <dgm:cxn modelId="{7D160DA5-31D9-466F-95A8-007DD473FA81}" type="presOf" srcId="{6172CBFB-0572-44F4-B338-EC6B62C32E20}" destId="{601739F8-7E18-420B-BFEF-F1B7BD9CAE9C}" srcOrd="0" destOrd="1" presId="urn:microsoft.com/office/officeart/2005/8/layout/default"/>
    <dgm:cxn modelId="{134738A5-695E-48C7-B27C-9C64BF80EFC5}" srcId="{A092A35E-DABD-4E77-B190-0DD4DE88762B}" destId="{C92D1371-0428-4ACF-9D57-B4FA0ED4C5B2}" srcOrd="86" destOrd="0" parTransId="{F1DB3DEC-6E6C-4308-947F-4CF150E6CC78}" sibTransId="{28C39B87-C23F-4CC4-B3CB-7C68C5057505}"/>
    <dgm:cxn modelId="{7C373EA5-9E9A-4CCD-B4B0-A0C8C8DD43FF}" srcId="{A092A35E-DABD-4E77-B190-0DD4DE88762B}" destId="{07108E7E-6672-4740-A320-31B190B141F8}" srcOrd="7" destOrd="0" parTransId="{AD51FE66-9496-499B-8248-6F1F86D21062}" sibTransId="{36A80CB4-F65C-474A-8DBA-95631A2BDB77}"/>
    <dgm:cxn modelId="{562787A5-78E6-4276-8CC7-A28D94811601}" srcId="{F8053C62-384C-4A69-9821-BDC1EA192662}" destId="{F510EC0C-7570-4F65-97CC-ACA62974A6FE}" srcOrd="0" destOrd="0" parTransId="{22490419-7484-4459-A7A7-BEB57DDE832E}" sibTransId="{B030B1C0-2572-456B-B443-574788AB9081}"/>
    <dgm:cxn modelId="{B531B5A6-E4C4-45DB-90B5-AD485879FC74}" type="presOf" srcId="{9140469C-4282-495C-AE7C-F27A62DDA4D3}" destId="{0E12A7C4-09F9-41D7-A159-03B4D075BFBA}" srcOrd="0" destOrd="0" presId="urn:microsoft.com/office/officeart/2005/8/layout/default"/>
    <dgm:cxn modelId="{B5AA77A7-2A6E-4D8B-BBE7-99643ACDB81F}" type="presOf" srcId="{C3C8C959-2789-49E0-9C8F-FAE4D6314489}" destId="{691E322D-3D2C-4BB3-8F82-3B67E5604D18}" srcOrd="0" destOrd="0" presId="urn:microsoft.com/office/officeart/2005/8/layout/default"/>
    <dgm:cxn modelId="{6059CEA9-31FF-45AD-9576-2BEA3EA6AC64}" type="presOf" srcId="{83DC2570-0698-4C41-A558-5CC5F3E4E4BF}" destId="{2A73B02A-B74D-44EA-B2B9-401F89F04542}" srcOrd="0" destOrd="1" presId="urn:microsoft.com/office/officeart/2005/8/layout/default"/>
    <dgm:cxn modelId="{F2D108AB-472E-4104-B9D4-7DB6BF5FD87E}" srcId="{E1CCC7CC-8790-4FF7-9E67-6113FA766EA2}" destId="{A41C15FF-17B5-4523-B60B-9098587BF8DE}" srcOrd="0" destOrd="0" parTransId="{A4DEB1AD-95B7-4D7A-81E6-15B170A3528F}" sibTransId="{0F30EF59-2179-4012-AEF8-85E2606FE512}"/>
    <dgm:cxn modelId="{62875CAB-B465-405A-AECB-2A62A129FDE0}" srcId="{A092A35E-DABD-4E77-B190-0DD4DE88762B}" destId="{182D88E3-8A03-41BC-AF86-6706AAFC24BD}" srcOrd="18" destOrd="0" parTransId="{8017C7AF-F1DC-4A0F-AF43-4F842A43E8BA}" sibTransId="{F97DEB4A-9E92-4233-9AEE-0EE874478521}"/>
    <dgm:cxn modelId="{937431AC-3864-4A23-AAEA-DAD5101306FA}" srcId="{CD9BF730-69EF-4314-8C30-632DD6C51C0D}" destId="{4C35CD95-452D-412D-80F9-91BE7ECC5B4C}" srcOrd="0" destOrd="0" parTransId="{222559A0-F974-4D57-8010-22EAE17A6AD7}" sibTransId="{A62841F9-FDCF-410D-A09B-B022DD9B7ED0}"/>
    <dgm:cxn modelId="{A50786AC-35D5-4C02-BC12-4CA55F8E3264}" srcId="{A092A35E-DABD-4E77-B190-0DD4DE88762B}" destId="{E1CCC7CC-8790-4FF7-9E67-6113FA766EA2}" srcOrd="49" destOrd="0" parTransId="{FA739C4E-4F69-438C-A177-80B808A653CC}" sibTransId="{2072E3BB-7D36-4E70-BB3A-F0F8BCF283E6}"/>
    <dgm:cxn modelId="{90F6A5AC-2795-4AB7-8951-F5BD8A19180B}" type="presOf" srcId="{F510EC0C-7570-4F65-97CC-ACA62974A6FE}" destId="{1EA7549A-3B90-41D4-8875-11892A0DADAD}" srcOrd="0" destOrd="1" presId="urn:microsoft.com/office/officeart/2005/8/layout/default"/>
    <dgm:cxn modelId="{D63BC2AC-37A0-490F-899C-1EC443072001}" srcId="{06C6679C-7AA7-4999-B757-8206008FF33C}" destId="{91892612-1B2D-40E4-B903-5C6F229F5F4E}" srcOrd="0" destOrd="0" parTransId="{C1E6AECE-55C5-4253-80A2-10790B5AB167}" sibTransId="{AE8D06EB-2FF9-41D7-9AF0-0C84FF582AEE}"/>
    <dgm:cxn modelId="{1915DCAC-F7A0-4627-A9E6-4B0B3929F868}" srcId="{A092A35E-DABD-4E77-B190-0DD4DE88762B}" destId="{8D32EB3D-734E-4A58-BB9A-CD6031E77B6A}" srcOrd="92" destOrd="0" parTransId="{E329E235-E86A-4E2E-903C-BED5B75D8239}" sibTransId="{E4DABB13-2E1A-4A6F-8094-83AE659174BB}"/>
    <dgm:cxn modelId="{15E56CAD-43BF-4533-8D13-0667FE1E69B0}" srcId="{E3991488-E898-4709-8CAB-45E2587837BA}" destId="{7E00943C-F753-4161-8D9B-EA3FE9CFAAFD}" srcOrd="0" destOrd="0" parTransId="{D029232C-B419-4C44-96EF-95F2894ECCB9}" sibTransId="{01E33929-2512-476A-9BE4-FD6405E6E66E}"/>
    <dgm:cxn modelId="{CA1AB0AD-EFF6-4CE3-9D30-ABD61A7273F8}" srcId="{0307A4A3-34E6-4164-9B50-448030F30E34}" destId="{77658E46-982E-4E5F-920D-A818C7542594}" srcOrd="0" destOrd="0" parTransId="{E47CE367-C8DB-4A46-8ED5-BBD658002060}" sibTransId="{D0DCC641-09AB-44C0-A980-55924135C265}"/>
    <dgm:cxn modelId="{1320ECAD-8B37-4BC2-A0B2-42E00542E97B}" srcId="{07108E7E-6672-4740-A320-31B190B141F8}" destId="{57D02B47-59D2-42EE-B328-80BD4EBE235A}" srcOrd="0" destOrd="0" parTransId="{84EC8E5A-2A76-476C-BD64-6516CF61C178}" sibTransId="{D5DE2E97-D3A6-4515-AAD8-069DB6ACD9C4}"/>
    <dgm:cxn modelId="{208517AE-8167-4700-A478-F6C689B1A7A2}" type="presOf" srcId="{3C91D2B7-7F78-4B9D-9F91-F740696573DF}" destId="{CC2DBF76-574F-481D-BBCF-7B531491CB9D}" srcOrd="0" destOrd="1" presId="urn:microsoft.com/office/officeart/2005/8/layout/default"/>
    <dgm:cxn modelId="{97EA44AF-EC55-4D5D-8A4C-D31CDB6898D7}" type="presOf" srcId="{36AE9639-B2FC-4AB6-9CAE-6C06179EA317}" destId="{05B56A63-396D-44FB-97FA-D48D7F025B3A}" srcOrd="0" destOrd="1" presId="urn:microsoft.com/office/officeart/2005/8/layout/default"/>
    <dgm:cxn modelId="{2F0DD5AF-76E7-47B2-967A-FA5E5DF9955C}" type="presOf" srcId="{6901F5B4-DCFF-415E-AE12-66F25415331E}" destId="{237D1618-89AA-42AA-A98C-772AB67D91C6}" srcOrd="0" destOrd="1" presId="urn:microsoft.com/office/officeart/2005/8/layout/default"/>
    <dgm:cxn modelId="{0696A1B0-29B8-4D79-9489-44B76F302592}" type="presOf" srcId="{97ABC1D7-6D64-433D-997A-2BDF389AF162}" destId="{43FFE85B-52F1-4B9C-8224-7FD11886E038}" srcOrd="0" destOrd="0" presId="urn:microsoft.com/office/officeart/2005/8/layout/default"/>
    <dgm:cxn modelId="{CD6DECB0-BC0E-422B-992D-D8C3CD4005E8}" type="presOf" srcId="{45092EFB-729F-4C73-BE24-E536D883C265}" destId="{D5FB063D-0309-4212-98A2-A757C408E15C}" srcOrd="0" destOrd="1" presId="urn:microsoft.com/office/officeart/2005/8/layout/default"/>
    <dgm:cxn modelId="{912223B1-09CD-4D10-8919-DEFE0D7F38D7}" type="presOf" srcId="{12AEC48F-B774-49A3-AC72-4C32776D0210}" destId="{237D1618-89AA-42AA-A98C-772AB67D91C6}" srcOrd="0" destOrd="0" presId="urn:microsoft.com/office/officeart/2005/8/layout/default"/>
    <dgm:cxn modelId="{DD4A23B1-A486-4279-8177-91FDC91A91BF}" type="presOf" srcId="{22E8F313-FF23-4534-8EB7-09B77B2F0D61}" destId="{62B38DCC-12F0-4D15-97C6-267E0689B459}" srcOrd="0" destOrd="0" presId="urn:microsoft.com/office/officeart/2005/8/layout/default"/>
    <dgm:cxn modelId="{AA6965B1-9986-45A1-854E-6DC774607E81}" srcId="{A092A35E-DABD-4E77-B190-0DD4DE88762B}" destId="{636C6817-F23D-42BE-A1B0-ACF2BE2DED3F}" srcOrd="83" destOrd="0" parTransId="{5AAAE996-198B-4729-AC52-41FA6ADCAE25}" sibTransId="{AFAB6518-52BB-4CFF-B902-DA154AC62C40}"/>
    <dgm:cxn modelId="{E34632B2-D0F2-442B-95B5-2D4D43B9C711}" srcId="{A092A35E-DABD-4E77-B190-0DD4DE88762B}" destId="{FBAEF472-97CD-4344-BC28-85AF63E063FF}" srcOrd="40" destOrd="0" parTransId="{23258A22-6417-4C67-A5AE-5D3BD0D8CB21}" sibTransId="{6F037000-EDF7-40EA-9334-638EB20CB76B}"/>
    <dgm:cxn modelId="{AE4D23B6-F5D5-4B29-B495-A2CC8A2EB434}" srcId="{3D5FE826-2A25-482E-89FB-9FC5DAA28FB7}" destId="{DC51E88B-D1AD-4FC4-85D3-D63D3B2589A8}" srcOrd="0" destOrd="0" parTransId="{90AC88A3-F7DA-47D7-A9D6-F2CA141D70C4}" sibTransId="{E0DB5157-AB17-418F-98B7-53F2878E606D}"/>
    <dgm:cxn modelId="{A48A31B6-CF75-4DD2-8E7D-E639725F6782}" srcId="{F80AE75F-53CC-4FDB-A9C7-BD70AA6F3476}" destId="{D8A4F666-E38B-4B97-AA4B-D99F77664E1C}" srcOrd="0" destOrd="0" parTransId="{BB6CAFC2-8568-4A1C-B89D-8E28B0C48E01}" sibTransId="{12E957E4-FCE5-4A38-8082-444D83253C4B}"/>
    <dgm:cxn modelId="{8CDF51B6-BAAF-491C-8E31-DA28518CC9E5}" srcId="{A092A35E-DABD-4E77-B190-0DD4DE88762B}" destId="{FC265987-8AF6-4773-88FC-1A74D10370A6}" srcOrd="57" destOrd="0" parTransId="{2510E847-88C8-4A2F-87A0-DD36C7562B3D}" sibTransId="{47AC7B4A-2F9B-4F47-A01E-514DD7A26BC5}"/>
    <dgm:cxn modelId="{6165F0B6-0A03-4E50-BD5C-9214EEB94F9D}" type="presOf" srcId="{50FB88FD-F876-4C87-BAE7-C5C22F75E901}" destId="{4552EAB6-F4D0-471D-81B1-229BED170C4B}" srcOrd="0" destOrd="0" presId="urn:microsoft.com/office/officeart/2005/8/layout/default"/>
    <dgm:cxn modelId="{1D4F67B7-5E00-4C2E-9E39-B769B7629F67}" type="presOf" srcId="{7B955EA5-E6F9-44D6-9BF6-FBB876732350}" destId="{AFC4F184-25C5-4AAD-A29D-6D9AEB99B332}" srcOrd="0" destOrd="0" presId="urn:microsoft.com/office/officeart/2005/8/layout/default"/>
    <dgm:cxn modelId="{C81CACB8-1E94-45EE-9EEA-C24AF38DF2C1}" type="presOf" srcId="{C92D1371-0428-4ACF-9D57-B4FA0ED4C5B2}" destId="{CA69BF49-2F5D-4814-8EFB-136C4A950CCE}" srcOrd="0" destOrd="0" presId="urn:microsoft.com/office/officeart/2005/8/layout/default"/>
    <dgm:cxn modelId="{C15365B9-06E4-4683-960F-C1570E526E49}" srcId="{A092A35E-DABD-4E77-B190-0DD4DE88762B}" destId="{C9FEA306-3E87-4C1C-9592-7FDCC38BCE0F}" srcOrd="68" destOrd="0" parTransId="{80B7CEA3-5215-471A-AED3-0F7325675B3C}" sibTransId="{45938C27-3204-4F0B-84BD-D38DECFD5E11}"/>
    <dgm:cxn modelId="{2322B6B9-2AF8-40F7-9046-E9803086353B}" type="presOf" srcId="{939DD704-D295-4A24-A6DF-607B5D1585D6}" destId="{482F41D4-D2AC-4559-B0DD-0D4F656E951C}" srcOrd="0" destOrd="1" presId="urn:microsoft.com/office/officeart/2005/8/layout/default"/>
    <dgm:cxn modelId="{EF7630BA-FC9D-4055-A3A9-DDA0C1C63358}" type="presOf" srcId="{14AB28A0-2FB8-4875-B932-0CF09353D74D}" destId="{0A728749-4AE1-4979-A32E-F4E6743C80F4}" srcOrd="0" destOrd="0" presId="urn:microsoft.com/office/officeart/2005/8/layout/default"/>
    <dgm:cxn modelId="{6E9A36BA-0A95-4F9D-9610-F520BD3D08F3}" type="presOf" srcId="{B56D9CD4-B0D1-438D-9655-702851D19A80}" destId="{ADB5DD8B-C397-46AE-9316-2A74823C049C}" srcOrd="0" destOrd="0" presId="urn:microsoft.com/office/officeart/2005/8/layout/default"/>
    <dgm:cxn modelId="{953058BB-285D-4E58-946B-F4F4617D3E10}" type="presOf" srcId="{E1CCC7CC-8790-4FF7-9E67-6113FA766EA2}" destId="{52B14281-1D22-4F18-A31F-3DA8B487D092}" srcOrd="0" destOrd="0" presId="urn:microsoft.com/office/officeart/2005/8/layout/default"/>
    <dgm:cxn modelId="{777D03BC-0636-4548-BD96-B5DC7F8EEE1D}" type="presOf" srcId="{F3FAE38B-65A0-4DAE-AFE7-75E0A05504A3}" destId="{99BFAF83-D003-4EF3-BBA3-0E33DB271688}" srcOrd="0" destOrd="0" presId="urn:microsoft.com/office/officeart/2005/8/layout/default"/>
    <dgm:cxn modelId="{3C9321BD-0E59-4A39-8D7B-E20CECBF36D5}" srcId="{433A1686-E5B4-4DC0-98CB-4ADCA42D28EE}" destId="{1558DAA3-E5CC-4566-9248-B5C9115743F3}" srcOrd="0" destOrd="0" parTransId="{51297499-8A99-4CFA-94AA-6097F3500701}" sibTransId="{48FE77B4-95EA-4710-A2CE-1C27E92E75B4}"/>
    <dgm:cxn modelId="{2B24D0BE-03FF-4E75-825D-ED5E9D6EFF0B}" type="presOf" srcId="{FBAEF472-97CD-4344-BC28-85AF63E063FF}" destId="{9D88A16A-4857-4D63-BEEF-1C4E3F36B862}" srcOrd="0" destOrd="0" presId="urn:microsoft.com/office/officeart/2005/8/layout/default"/>
    <dgm:cxn modelId="{1B0048BF-45BC-4E8C-99B1-51707B74433B}" type="presOf" srcId="{5D599336-8A68-4B20-964A-6EC5C3D1A59D}" destId="{2C774493-5103-4AD2-AE9B-20EFD3CA4689}" srcOrd="0" destOrd="1" presId="urn:microsoft.com/office/officeart/2005/8/layout/default"/>
    <dgm:cxn modelId="{5C37D3BF-9F92-408A-9979-E32A3192C185}" srcId="{A092A35E-DABD-4E77-B190-0DD4DE88762B}" destId="{CBE70EDD-86F0-4AE0-9425-B05F66E4B7AA}" srcOrd="28" destOrd="0" parTransId="{0F70C0AB-2564-454B-8BA3-2183391A83A7}" sibTransId="{BE313C35-7C27-458D-8F06-5D86E0219045}"/>
    <dgm:cxn modelId="{7BA64AC1-EB8B-4B98-B2CE-6675419C0285}" srcId="{9C5A6BCC-8354-46EA-8B2E-65F5DE56F744}" destId="{C16FBB48-238A-4101-A37E-B1D4ECFB0C62}" srcOrd="0" destOrd="0" parTransId="{D67BA42E-71B0-4477-95BC-BC3A03889B08}" sibTransId="{95AC1D60-E95E-43B5-8797-465C72823B81}"/>
    <dgm:cxn modelId="{1EA88FC1-B2FC-453D-A718-1DA61892BFCC}" srcId="{A092A35E-DABD-4E77-B190-0DD4DE88762B}" destId="{6F78DD71-D57A-41D4-A243-CF82DD4F98F1}" srcOrd="44" destOrd="0" parTransId="{29D41438-92B7-48B6-89D3-7ECA8546160C}" sibTransId="{C6A0DDB0-D1FE-4D71-BB03-1500F47D6E0F}"/>
    <dgm:cxn modelId="{136AFAC2-5050-4ADC-A7A6-03B5108E50F3}" srcId="{636C6817-F23D-42BE-A1B0-ACF2BE2DED3F}" destId="{9DF70919-6794-421C-9909-055BCDFAB732}" srcOrd="0" destOrd="0" parTransId="{CCBE96FD-3829-4851-B605-047B671F19A2}" sibTransId="{6A1C6AE8-31AC-417F-8D40-4BA435163642}"/>
    <dgm:cxn modelId="{07A09AC4-2059-42CB-AEB6-65AEB67BEBA0}" srcId="{0CA46E7F-596F-4C02-AC34-EEBC107CCBCA}" destId="{C5D3B0E0-B1D2-48AE-A0B0-FE36E3E2D9D3}" srcOrd="0" destOrd="0" parTransId="{5E1FEC79-6B8F-4502-99CD-81CF7C786F99}" sibTransId="{2A132EE7-8C06-4453-8C72-05E7006997B5}"/>
    <dgm:cxn modelId="{ADA3BCC6-10BA-43E8-A402-21A5DEB526DA}" type="presOf" srcId="{A5E3EB66-86BF-4DE2-9E66-CF35F9A19953}" destId="{E36C4C90-9274-4BFD-BEF3-F5366289FB84}" srcOrd="0" destOrd="0" presId="urn:microsoft.com/office/officeart/2005/8/layout/default"/>
    <dgm:cxn modelId="{F716C2C7-05BA-4B38-AA05-0C23A45A238C}" type="presOf" srcId="{91E1EA96-E175-4816-AA6F-4196B3F49596}" destId="{44A5193F-F73F-4F02-BA12-F601F8CECAD2}" srcOrd="0" destOrd="1" presId="urn:microsoft.com/office/officeart/2005/8/layout/default"/>
    <dgm:cxn modelId="{B0A91BC8-8600-4603-A056-0DA5288428E9}" type="presOf" srcId="{3AFA3A74-6A77-4EE8-B43B-A3CB7D46878F}" destId="{EEF7FEB1-CB9F-401B-87EA-B8F689BAEF24}" srcOrd="0" destOrd="0" presId="urn:microsoft.com/office/officeart/2005/8/layout/default"/>
    <dgm:cxn modelId="{BD4BFAC8-1BB4-4B59-9DAF-AF7B16D2BEC4}" srcId="{A092A35E-DABD-4E77-B190-0DD4DE88762B}" destId="{E3991488-E898-4709-8CAB-45E2587837BA}" srcOrd="8" destOrd="0" parTransId="{DCEF957E-ADC5-4CF5-81E7-D346B20D1054}" sibTransId="{44EA2EDA-3F8A-42F2-A471-99AE9B7F6182}"/>
    <dgm:cxn modelId="{ABD909C9-6F24-434B-89BE-8FCE2F2A505B}" type="presOf" srcId="{BBD63728-4F7B-4088-9CEC-7604B06414B2}" destId="{C6D8F808-240A-4FE1-A1CB-AECF5AC0A5F4}" srcOrd="0" destOrd="1" presId="urn:microsoft.com/office/officeart/2005/8/layout/default"/>
    <dgm:cxn modelId="{2E7E6AC9-F18B-4FA3-96FC-B59CC3F8ECED}" type="presOf" srcId="{9E4438C5-1CE1-4C31-A8DE-3173BE8F3293}" destId="{CDC0D664-9567-4283-8662-CF54CEA11A62}" srcOrd="0" destOrd="1" presId="urn:microsoft.com/office/officeart/2005/8/layout/default"/>
    <dgm:cxn modelId="{545DCCC9-ED7F-4EAF-887B-7758B5A4FCFD}" srcId="{059A7D9A-4925-4639-A9F9-739049207665}" destId="{0DC9ACE8-7338-4052-9ABF-EBE237CBFCEC}" srcOrd="0" destOrd="0" parTransId="{8CE5C181-DA2B-424B-960B-05C5FE295E79}" sibTransId="{FE889AFE-C92F-4675-BB12-5D12E143FF06}"/>
    <dgm:cxn modelId="{8C15E4C9-C235-446F-B314-9C92C575A9F3}" type="presOf" srcId="{64CB7A98-8997-441E-B720-FDB803FF59BA}" destId="{E688B33E-A0E4-4937-B6BC-F205553893BB}" srcOrd="0" destOrd="1" presId="urn:microsoft.com/office/officeart/2005/8/layout/default"/>
    <dgm:cxn modelId="{73DF15CA-279A-4700-9E26-572C764C736B}" type="presOf" srcId="{21D2DE99-F5F0-417E-998C-0AFB63972BF0}" destId="{EF601A97-81A1-40FD-B5C1-25AFE458759C}" srcOrd="0" destOrd="0" presId="urn:microsoft.com/office/officeart/2005/8/layout/default"/>
    <dgm:cxn modelId="{FBF922CB-9D23-4869-93EA-A0EFF484BFA9}" type="presOf" srcId="{D25FA356-22BA-421C-96BA-C56FA3ACFEA7}" destId="{7A51D32C-D25C-4899-9385-3B115607F58E}" srcOrd="0" destOrd="0" presId="urn:microsoft.com/office/officeart/2005/8/layout/default"/>
    <dgm:cxn modelId="{63B4ADCB-B446-414C-8EFD-A92E51B2FC9C}" type="presOf" srcId="{2E9B6CFE-81E1-4070-8A1F-BD48AE2B1C3D}" destId="{4E626A3D-4ABF-4ED3-9E8E-03907181C8B0}" srcOrd="0" destOrd="0" presId="urn:microsoft.com/office/officeart/2005/8/layout/default"/>
    <dgm:cxn modelId="{7FE106CC-1DF8-4593-89FD-B7310C5DB9CB}" type="presOf" srcId="{11D0C1A3-69B1-466A-8456-28EB1C0A09A2}" destId="{43FFE85B-52F1-4B9C-8224-7FD11886E038}" srcOrd="0" destOrd="1" presId="urn:microsoft.com/office/officeart/2005/8/layout/default"/>
    <dgm:cxn modelId="{850A40CC-1E83-4EA9-8808-A34931676CFA}" srcId="{A092A35E-DABD-4E77-B190-0DD4DE88762B}" destId="{0AB8CE54-C46A-49B7-928B-284F6FA24031}" srcOrd="29" destOrd="0" parTransId="{0777FAD4-2A92-4BB1-BCE9-B45768BD0FAD}" sibTransId="{B356570B-C6D7-4674-B1FD-649F7C9911E3}"/>
    <dgm:cxn modelId="{9A80C5CD-7C04-4BE4-A983-DB07E138E259}" srcId="{A092A35E-DABD-4E77-B190-0DD4DE88762B}" destId="{A5E3EB66-86BF-4DE2-9E66-CF35F9A19953}" srcOrd="41" destOrd="0" parTransId="{7DB36F11-8FFC-4A47-9C4B-1EC4DF757556}" sibTransId="{819D369D-F9A0-4A15-8E70-10547AE2C781}"/>
    <dgm:cxn modelId="{DDF5ECCF-BA52-4A5E-9097-427E5F4AADAE}" srcId="{B4E89AA0-A2BE-4647-A941-0141C782F150}" destId="{243A47B1-28AF-4520-BD26-DA89A89CD737}" srcOrd="0" destOrd="0" parTransId="{D8FCFEBB-CCB9-4695-91F8-0F9D85335131}" sibTransId="{5096C1DB-8AD6-4E62-893D-BD77C8DF0214}"/>
    <dgm:cxn modelId="{EA0E17D0-82C2-423C-9E8E-AE1EB6810CB4}" srcId="{A092A35E-DABD-4E77-B190-0DD4DE88762B}" destId="{A436C552-5AA9-4A28-9D89-53E1DE505ED5}" srcOrd="59" destOrd="0" parTransId="{1B9721C6-4E3E-4794-A710-9887247D0954}" sibTransId="{0A797389-092D-434D-B08E-88697196C0FA}"/>
    <dgm:cxn modelId="{45EA6CD0-70D2-4D4A-A4FC-9D9071339CA9}" type="presOf" srcId="{9883E596-4D69-446F-8F46-68CE61A713DB}" destId="{B25023D0-8C69-4958-8BA9-C231A22E3A8E}" srcOrd="0" destOrd="0" presId="urn:microsoft.com/office/officeart/2005/8/layout/default"/>
    <dgm:cxn modelId="{050650D0-B889-479F-AA66-58BCAC946A89}" type="presOf" srcId="{F65E3C45-C7BC-4868-80E1-7EBD84DF5A30}" destId="{601739F8-7E18-420B-BFEF-F1B7BD9CAE9C}" srcOrd="0" destOrd="0" presId="urn:microsoft.com/office/officeart/2005/8/layout/default"/>
    <dgm:cxn modelId="{E1D66AD2-931E-424C-BAA3-53B20055EC23}" type="presOf" srcId="{ADCFA579-0094-457D-8154-AE54CA131267}" destId="{0B497D93-71A4-436B-BD3E-7C684EA99D1D}" srcOrd="0" destOrd="1" presId="urn:microsoft.com/office/officeart/2005/8/layout/default"/>
    <dgm:cxn modelId="{1D064BD2-5894-4E12-8DCF-4009AA71762A}" type="presOf" srcId="{05F9B118-CE60-4AFE-9150-BE2D75C933C4}" destId="{B25023D0-8C69-4958-8BA9-C231A22E3A8E}" srcOrd="0" destOrd="1" presId="urn:microsoft.com/office/officeart/2005/8/layout/default"/>
    <dgm:cxn modelId="{1667DFD2-4BEA-4D34-94E8-59073FEBA34A}" srcId="{A092A35E-DABD-4E77-B190-0DD4DE88762B}" destId="{E9DF5661-20CD-485F-97F4-CB9A81C5022E}" srcOrd="63" destOrd="0" parTransId="{3EE7CAC7-8D36-487D-93D1-FDC5B52D449F}" sibTransId="{74541F36-57A5-46F5-8A8F-1331DF76BFFA}"/>
    <dgm:cxn modelId="{002906D3-D7C3-4CF5-AEF2-0518646F0D92}" type="presOf" srcId="{F12E744A-3AA8-4EC5-A77A-0374B32FA67F}" destId="{3AA81BDB-26CA-43AD-8D5B-7B6E450FA245}" srcOrd="0" destOrd="0" presId="urn:microsoft.com/office/officeart/2005/8/layout/default"/>
    <dgm:cxn modelId="{F959BCD3-668C-4E5F-921A-E1581CDAB2DD}" type="presOf" srcId="{32987CEA-FF85-4F4A-9E5E-2094740E63B1}" destId="{99E49D09-E23D-49EA-AFE0-F644FBF1F001}" srcOrd="0" destOrd="1" presId="urn:microsoft.com/office/officeart/2005/8/layout/default"/>
    <dgm:cxn modelId="{0A5DF9D4-EF42-49A9-BC63-9925375B963A}" type="presOf" srcId="{51C1C200-3011-4E9D-9116-B3EF3AA69EBC}" destId="{44A5193F-F73F-4F02-BA12-F601F8CECAD2}" srcOrd="0" destOrd="0" presId="urn:microsoft.com/office/officeart/2005/8/layout/default"/>
    <dgm:cxn modelId="{992663D5-033D-4196-8A09-BD00E57BF767}" srcId="{A092A35E-DABD-4E77-B190-0DD4DE88762B}" destId="{12AEC48F-B774-49A3-AC72-4C32776D0210}" srcOrd="17" destOrd="0" parTransId="{00701B4D-8494-407D-A7AC-989882E5296C}" sibTransId="{810BE216-AC7D-4D80-B160-F0D028754705}"/>
    <dgm:cxn modelId="{199978D6-A421-4695-8284-735328215EA0}" type="presOf" srcId="{06FC4731-5B7D-475E-B86A-C1DB33AA308F}" destId="{F5232067-F3F5-41E9-AE07-84BB68C09743}" srcOrd="0" destOrd="1" presId="urn:microsoft.com/office/officeart/2005/8/layout/default"/>
    <dgm:cxn modelId="{76EE37D7-715C-4E37-83A9-A0807E43C535}" srcId="{0AB8CE54-C46A-49B7-928B-284F6FA24031}" destId="{36AE9639-B2FC-4AB6-9CAE-6C06179EA317}" srcOrd="0" destOrd="0" parTransId="{700DED61-789B-4A84-BBB8-60276A407816}" sibTransId="{91E2C495-768E-4C19-8858-2D93021634DA}"/>
    <dgm:cxn modelId="{946F59D7-3BE2-495A-B048-59AD1D5659CE}" srcId="{895C8AF3-440D-4DC7-862B-2F12EC097F39}" destId="{45092EFB-729F-4C73-BE24-E536D883C265}" srcOrd="0" destOrd="0" parTransId="{7978364D-6B4C-462F-BF6E-40526646D688}" sibTransId="{35FF2C26-5411-440D-99A4-4F97D47FCE02}"/>
    <dgm:cxn modelId="{96FA0DD8-7385-4B55-9029-2D4B9DCFBA17}" type="presOf" srcId="{C5D3B0E0-B1D2-48AE-A0B0-FE36E3E2D9D3}" destId="{465F1D25-D8A0-4E2C-8101-7109C6F8F8C9}" srcOrd="0" destOrd="1" presId="urn:microsoft.com/office/officeart/2005/8/layout/default"/>
    <dgm:cxn modelId="{96F332D8-506D-4BF4-AA61-0606617BF35D}" type="presOf" srcId="{106355D8-A712-4D9D-A7A3-61DF34D75E11}" destId="{97B65CEB-66AA-40F4-A5D4-1C5E52DD200E}" srcOrd="0" destOrd="1" presId="urn:microsoft.com/office/officeart/2005/8/layout/default"/>
    <dgm:cxn modelId="{D75563D8-A86D-49A2-BE76-5AE9ADA24918}" srcId="{7D68A6B2-A353-41A4-A7B4-FF8349BE0356}" destId="{2BFB1E75-57E2-4071-985E-EC8CB85A1A48}" srcOrd="0" destOrd="0" parTransId="{63F793D7-6D6E-4347-A131-2771AB3E1A0B}" sibTransId="{5CB96BB3-24D2-44B5-86AF-7F4C42936BFA}"/>
    <dgm:cxn modelId="{98F5C1D9-8D04-4DD1-9A87-0F304033F554}" type="presOf" srcId="{83D29258-7B91-47DD-A53D-F7B38A0CF655}" destId="{7A51D32C-D25C-4899-9385-3B115607F58E}" srcOrd="0" destOrd="1" presId="urn:microsoft.com/office/officeart/2005/8/layout/default"/>
    <dgm:cxn modelId="{4A5670DA-3DC3-44A4-BE83-89995D3F707F}" type="presOf" srcId="{C0D19708-31BE-47A1-9FD6-13268A545617}" destId="{4177E2DC-6300-45FF-8BA7-85AB6A49FF30}" srcOrd="0" destOrd="1" presId="urn:microsoft.com/office/officeart/2005/8/layout/default"/>
    <dgm:cxn modelId="{CF6804DB-A284-4BFB-A8D2-A1D24A7031F4}" srcId="{635E7FED-34B4-4C24-93B1-4A86211C78D5}" destId="{AABCA4BE-2F70-420F-AD13-34608504E578}" srcOrd="0" destOrd="0" parTransId="{1E987B92-DAFB-4015-9DCB-AF1D09D6946A}" sibTransId="{9EB01F0D-4933-434B-81EB-D44030A36AA0}"/>
    <dgm:cxn modelId="{523CBCDC-0B87-409C-8674-3712C227636D}" srcId="{FBAEF472-97CD-4344-BC28-85AF63E063FF}" destId="{4FEC3AE3-BD3A-4E91-B10D-CA3F72DCC876}" srcOrd="0" destOrd="0" parTransId="{5ECCB826-DFC7-40B8-84EB-62F103DC066B}" sibTransId="{E9517969-74A5-4A04-9C22-2AA947C85015}"/>
    <dgm:cxn modelId="{1387FADC-9F3B-49F2-ACFD-BC78BF50F2F3}" type="presOf" srcId="{8D32EB3D-734E-4A58-BB9A-CD6031E77B6A}" destId="{3094551F-0B18-4523-BEF5-DE17346AA3D1}" srcOrd="0" destOrd="0" presId="urn:microsoft.com/office/officeart/2005/8/layout/default"/>
    <dgm:cxn modelId="{25458ADD-54F0-43F2-A6B5-2CDD99E393A6}" type="presOf" srcId="{57D02B47-59D2-42EE-B328-80BD4EBE235A}" destId="{C3BAAF89-F5B8-4509-9117-E62CE2488A94}" srcOrd="0" destOrd="1" presId="urn:microsoft.com/office/officeart/2005/8/layout/default"/>
    <dgm:cxn modelId="{918189DE-0CBD-4B80-B97F-0C9ABEAAB744}" type="presOf" srcId="{3A718292-F535-4990-A754-826EB97533FF}" destId="{9AED6E51-3226-4698-A28E-D34C1CD7F486}" srcOrd="0" destOrd="1" presId="urn:microsoft.com/office/officeart/2005/8/layout/default"/>
    <dgm:cxn modelId="{396E5EE0-9AC0-420A-ADF5-60D754F091FB}" type="presOf" srcId="{77658E46-982E-4E5F-920D-A818C7542594}" destId="{46F7B9BF-5AEA-4D7D-94A9-81C801245BEA}" srcOrd="0" destOrd="1" presId="urn:microsoft.com/office/officeart/2005/8/layout/default"/>
    <dgm:cxn modelId="{B86BBBE0-F5FF-48B4-A9B0-E3FF48F9B0D2}" srcId="{A092A35E-DABD-4E77-B190-0DD4DE88762B}" destId="{6BF6CBE0-0238-45C0-A2C8-C03041FAACD5}" srcOrd="79" destOrd="0" parTransId="{85AA0816-5039-401A-909A-1E353D51A0C7}" sibTransId="{9E446634-772D-456C-9A4C-F95AFEB6AF33}"/>
    <dgm:cxn modelId="{87E90BE2-1195-4DEF-9E2F-8D60A67A82BA}" type="presOf" srcId="{2BFB1E75-57E2-4071-985E-EC8CB85A1A48}" destId="{7C065AA1-0812-40A7-BD1A-7A97B5AED93C}" srcOrd="0" destOrd="1" presId="urn:microsoft.com/office/officeart/2005/8/layout/default"/>
    <dgm:cxn modelId="{23B7F7E2-B738-4707-AFDF-8B5C5DA7DB1B}" srcId="{C9FEA306-3E87-4C1C-9592-7FDCC38BCE0F}" destId="{C0D19708-31BE-47A1-9FD6-13268A545617}" srcOrd="0" destOrd="0" parTransId="{EF7F95FE-F9F8-4C56-BE8A-80C2CD50987E}" sibTransId="{56747994-366A-42EF-8B01-611D4EAA0BD2}"/>
    <dgm:cxn modelId="{2CBE23E3-1E8D-477B-92C3-94223C19A7E4}" srcId="{A092A35E-DABD-4E77-B190-0DD4DE88762B}" destId="{FF82594B-3098-4C52-9DBF-B3E420110BBB}" srcOrd="89" destOrd="0" parTransId="{939B9A33-8384-489B-A2E1-535B7509C764}" sibTransId="{08530597-5F77-4A27-AD8F-DBD355E52DD5}"/>
    <dgm:cxn modelId="{283535E3-A180-4E4C-990E-353A3F899D81}" srcId="{A092A35E-DABD-4E77-B190-0DD4DE88762B}" destId="{FF29A048-CF84-47D7-9600-E4AC0DDCD808}" srcOrd="14" destOrd="0" parTransId="{E244A3B7-BDA6-4419-B592-F0E94996FE21}" sibTransId="{E64E1F44-A5F3-458D-8BF5-CFF48FC3F0CB}"/>
    <dgm:cxn modelId="{113B5BE3-0319-4C10-A5C8-C88E26890799}" srcId="{50FB88FD-F876-4C87-BAE7-C5C22F75E901}" destId="{8B319CF3-1FDB-4C89-85E9-2D70545A1BF0}" srcOrd="0" destOrd="0" parTransId="{95BE5455-7413-44C6-B954-2C29F52C8001}" sibTransId="{2663C96B-D426-47B2-9893-7849290B8E0E}"/>
    <dgm:cxn modelId="{971EF5E3-55E0-4E77-AC3B-3E28AF42B9EB}" type="presOf" srcId="{CBE70EDD-86F0-4AE0-9425-B05F66E4B7AA}" destId="{54E57387-27A8-4EC7-B9A4-D0794783C9D3}" srcOrd="0" destOrd="0" presId="urn:microsoft.com/office/officeart/2005/8/layout/default"/>
    <dgm:cxn modelId="{00302EE4-3C73-43FA-8681-6897F0D99641}" type="presOf" srcId="{67FA8971-D3A7-4E5D-9BBC-965E64A25DF4}" destId="{6265EF47-4A1E-4073-94CF-7AE02A6715E1}" srcOrd="0" destOrd="0" presId="urn:microsoft.com/office/officeart/2005/8/layout/default"/>
    <dgm:cxn modelId="{EF3E9CE4-3ED1-456C-9A8A-928AE1D168EA}" type="presOf" srcId="{6886446A-3C82-4BC6-B176-D3E1356AAFFD}" destId="{31EBABD7-C85F-4A80-954C-FC2B352AB447}" srcOrd="0" destOrd="0" presId="urn:microsoft.com/office/officeart/2005/8/layout/default"/>
    <dgm:cxn modelId="{C958CBE6-0CD8-4764-B1E5-1D865F7F88FC}" type="presOf" srcId="{825F3E57-C739-4AE3-96FE-369112ABA5E9}" destId="{482F41D4-D2AC-4559-B0DD-0D4F656E951C}" srcOrd="0" destOrd="0" presId="urn:microsoft.com/office/officeart/2005/8/layout/default"/>
    <dgm:cxn modelId="{606C13E7-BD2D-4A6F-9A1C-AEEC1869BDB9}" srcId="{12AEC48F-B774-49A3-AC72-4C32776D0210}" destId="{6901F5B4-DCFF-415E-AE12-66F25415331E}" srcOrd="0" destOrd="0" parTransId="{5A940CD5-3495-4FCD-B9A2-8793871DD951}" sibTransId="{DD5CC656-E674-4C8B-A135-0434461423FE}"/>
    <dgm:cxn modelId="{0EFC21E8-E933-45BF-B308-8C8215B0A8B5}" srcId="{A6CF0ED8-E1F1-4C62-BECD-35EA1DD71A9B}" destId="{99B001B5-75E1-44FA-A675-B7B5B560C715}" srcOrd="0" destOrd="0" parTransId="{A4AEEDCB-C67D-4430-B1FF-51A4B925F556}" sibTransId="{DD1A23B2-7A39-4DD2-8141-4DEF87CB55E3}"/>
    <dgm:cxn modelId="{992E56E8-060F-41BF-AB56-59A0B3D7DCBC}" srcId="{A092A35E-DABD-4E77-B190-0DD4DE88762B}" destId="{738973C2-15AC-4606-8D80-9B8915BC2525}" srcOrd="73" destOrd="0" parTransId="{5954CF84-6280-456A-A9FC-30BB56A288D5}" sibTransId="{D001E0F1-41D2-49E7-9608-736E3BFE025A}"/>
    <dgm:cxn modelId="{91D69DE9-0ED7-4DA2-A922-DFE0ADE1D94F}" type="presOf" srcId="{07C879E6-E263-4D09-A635-245983BDD75C}" destId="{07BFC87A-6DBD-4AB8-8A3F-678C69A15F1C}" srcOrd="0" destOrd="0" presId="urn:microsoft.com/office/officeart/2005/8/layout/default"/>
    <dgm:cxn modelId="{0E004EEA-2105-4164-B6B7-D81E215FDEF7}" type="presOf" srcId="{91892612-1B2D-40E4-B903-5C6F229F5F4E}" destId="{0D4E3D3E-1AE0-4DFB-9D4D-FB8C3F4297DC}" srcOrd="0" destOrd="1" presId="urn:microsoft.com/office/officeart/2005/8/layout/default"/>
    <dgm:cxn modelId="{42F0CBEC-0FC5-4D56-8419-E7030A7512EB}" type="presOf" srcId="{BFC773B4-A62E-477D-8030-02E9365872B2}" destId="{0A728749-4AE1-4979-A32E-F4E6743C80F4}" srcOrd="0" destOrd="1" presId="urn:microsoft.com/office/officeart/2005/8/layout/default"/>
    <dgm:cxn modelId="{C8B7ACED-05AB-4D72-87B0-9906F8FA14C5}" srcId="{A092A35E-DABD-4E77-B190-0DD4DE88762B}" destId="{0CA46E7F-596F-4C02-AC34-EEBC107CCBCA}" srcOrd="62" destOrd="0" parTransId="{DF6B88F4-1BCB-42FA-B9A2-84118C95C587}" sibTransId="{C89BF7BC-F5FE-4A94-BB49-B79CFBE5F03F}"/>
    <dgm:cxn modelId="{4BF586EE-4FF8-4C9F-B298-53032587E57C}" srcId="{7340FDCE-B8D9-45B8-8C6D-5A503A9F3896}" destId="{B2B0C29C-62CA-41C5-A0EE-F482CCEBE022}" srcOrd="0" destOrd="0" parTransId="{7F6A1C60-C57D-4D2D-8FE0-A1FF72F1E07E}" sibTransId="{B46DBABC-C279-40D6-A402-8F85A2053106}"/>
    <dgm:cxn modelId="{1641CEEE-0AC9-405F-BBEB-7DBA835777A4}" type="presOf" srcId="{D3D33C89-CF98-4964-82CE-13A3DE43FE61}" destId="{EA1CC6D4-765B-419F-A8A6-03D0E63C36E8}" srcOrd="0" destOrd="1" presId="urn:microsoft.com/office/officeart/2005/8/layout/default"/>
    <dgm:cxn modelId="{1E3F6EEF-8E63-4E8F-943A-BB5EA1A9BB64}" type="presOf" srcId="{A092A35E-DABD-4E77-B190-0DD4DE88762B}" destId="{3C332183-4615-4706-9767-36C28BB36A96}" srcOrd="0" destOrd="0" presId="urn:microsoft.com/office/officeart/2005/8/layout/default"/>
    <dgm:cxn modelId="{E71BC8EF-C486-414F-85A6-16B0B330F427}" srcId="{9883E596-4D69-446F-8F46-68CE61A713DB}" destId="{05F9B118-CE60-4AFE-9150-BE2D75C933C4}" srcOrd="0" destOrd="0" parTransId="{2BBD1DD2-9FC7-4281-B6E5-B66CBC4B532E}" sibTransId="{795179DB-7BB6-4306-AADC-1513CEC4B26B}"/>
    <dgm:cxn modelId="{3C9134F1-4303-4800-B8DB-386CD893130D}" type="presOf" srcId="{DC1BF6DB-FD0E-4709-9A4E-BF58415E5889}" destId="{E7DA49FB-C1E3-4F46-BB1A-85336B4D7685}" srcOrd="0" destOrd="0" presId="urn:microsoft.com/office/officeart/2005/8/layout/default"/>
    <dgm:cxn modelId="{D79D35F1-054F-40A5-80E6-CB4BFABCF82E}" srcId="{A092A35E-DABD-4E77-B190-0DD4DE88762B}" destId="{06D053DE-D643-4CFC-84F9-68ABDAFF09DA}" srcOrd="10" destOrd="0" parTransId="{C8E3C379-CDFD-4556-BDB4-D0FF94F5C2DF}" sibTransId="{335FE49D-5339-4C5B-AEA6-55AB2EB42357}"/>
    <dgm:cxn modelId="{A07765F1-FC09-42B6-84CE-E2A6B8A20161}" srcId="{A092A35E-DABD-4E77-B190-0DD4DE88762B}" destId="{7340FDCE-B8D9-45B8-8C6D-5A503A9F3896}" srcOrd="81" destOrd="0" parTransId="{2B605D61-CE1F-4358-87E2-E0F1B8315DA3}" sibTransId="{9B947A41-80D1-41A7-9EDD-5785EB9D784C}"/>
    <dgm:cxn modelId="{FB4D6AF1-E2E8-458A-8915-43DFE9B244EA}" srcId="{A092A35E-DABD-4E77-B190-0DD4DE88762B}" destId="{F3FAE38B-65A0-4DAE-AFE7-75E0A05504A3}" srcOrd="25" destOrd="0" parTransId="{A91DC7C9-19FB-4F98-837D-B6AC95879667}" sibTransId="{B4DDBAA2-81C9-4F8A-9B82-4676D30AC9BE}"/>
    <dgm:cxn modelId="{AA30F3F1-61C3-48A0-845F-1730078F6144}" srcId="{A092A35E-DABD-4E77-B190-0DD4DE88762B}" destId="{06C6679C-7AA7-4999-B757-8206008FF33C}" srcOrd="33" destOrd="0" parTransId="{2246E9ED-3CC7-4E58-93F5-9157A876194F}" sibTransId="{F9F8D333-898A-47AF-B131-BC82B2B38C25}"/>
    <dgm:cxn modelId="{24618AF2-EF4C-4E9C-BE86-58351FB3822F}" srcId="{271CDFF4-6D8B-461A-9759-2D58A03B3104}" destId="{9E4438C5-1CE1-4C31-A8DE-3173BE8F3293}" srcOrd="0" destOrd="0" parTransId="{87E7F2D5-BED6-4583-A2C2-56B35426054F}" sibTransId="{01576101-1415-4E83-A27B-08DA9E9B0F4D}"/>
    <dgm:cxn modelId="{B6E4F6F3-718F-4B89-9F77-3DAC4BEE4F10}" srcId="{89B69CC4-D36B-450B-BA69-8BACAC73853C}" destId="{68804D43-E550-47A5-9449-C046FDE6CD51}" srcOrd="0" destOrd="0" parTransId="{C3F3B198-129C-4E4E-BF5D-3DE0F91D9B2E}" sibTransId="{38A9A05A-5831-45F7-9F76-0EF29BBF8903}"/>
    <dgm:cxn modelId="{4B7FAAF4-8505-42F3-A9EF-D162EDB3BF9E}" type="presOf" srcId="{243A47B1-28AF-4520-BD26-DA89A89CD737}" destId="{E3235C9E-D560-4A84-8576-5323CE630B35}" srcOrd="0" destOrd="1" presId="urn:microsoft.com/office/officeart/2005/8/layout/default"/>
    <dgm:cxn modelId="{D63D6BF7-6312-4C3A-8E7D-053A44B4FF85}" type="presOf" srcId="{60C87C38-B9B3-4425-954A-439F4F078563}" destId="{E36C4C90-9274-4BFD-BEF3-F5366289FB84}" srcOrd="0" destOrd="1" presId="urn:microsoft.com/office/officeart/2005/8/layout/default"/>
    <dgm:cxn modelId="{B9FB8CF7-6DD9-4DCC-B40C-B13588EAE7DD}" srcId="{A092A35E-DABD-4E77-B190-0DD4DE88762B}" destId="{D25FA356-22BA-421C-96BA-C56FA3ACFEA7}" srcOrd="35" destOrd="0" parTransId="{480C09D7-37BC-45FF-906B-AE1631686C3A}" sibTransId="{FCD5635B-AAD8-4028-B4A9-313949CDD0C6}"/>
    <dgm:cxn modelId="{3B9775F8-63C8-4BDD-8C2A-52F3D4B9700D}" srcId="{A092A35E-DABD-4E77-B190-0DD4DE88762B}" destId="{9140469C-4282-495C-AE7C-F27A62DDA4D3}" srcOrd="93" destOrd="0" parTransId="{F0E185BE-7F0E-4BA3-939E-EAD61FC66F59}" sibTransId="{2D463B67-6A0B-4747-9BA5-0FB414AD842B}"/>
    <dgm:cxn modelId="{E10B83F9-4208-4EEF-8BE0-8DAA3CE7ADCD}" type="presOf" srcId="{06C6679C-7AA7-4999-B757-8206008FF33C}" destId="{0D4E3D3E-1AE0-4DFB-9D4D-FB8C3F4297DC}" srcOrd="0" destOrd="0" presId="urn:microsoft.com/office/officeart/2005/8/layout/default"/>
    <dgm:cxn modelId="{D8A287F9-2916-4433-84B7-2669AA0815AA}" type="presOf" srcId="{B777C21F-47DF-4A89-94A6-F63EFF99FC53}" destId="{D89F6709-A869-4BAF-878A-FE96BBC8DD8C}" srcOrd="0" destOrd="0" presId="urn:microsoft.com/office/officeart/2005/8/layout/default"/>
    <dgm:cxn modelId="{61AC9FF9-7C71-473C-B8F5-E95FC2609F3E}" type="presOf" srcId="{0B53A09A-7A21-4E7B-AF53-34FD67287B4B}" destId="{EA1CC6D4-765B-419F-A8A6-03D0E63C36E8}" srcOrd="0" destOrd="0" presId="urn:microsoft.com/office/officeart/2005/8/layout/default"/>
    <dgm:cxn modelId="{474F21FA-98EF-4C5F-A140-1019BF58EB1E}" type="presOf" srcId="{68804D43-E550-47A5-9449-C046FDE6CD51}" destId="{867AB0FD-5F9A-4875-B15A-662559080683}" srcOrd="0" destOrd="1" presId="urn:microsoft.com/office/officeart/2005/8/layout/default"/>
    <dgm:cxn modelId="{F4F64AFB-488F-4A68-AFD3-F5CB99B8003D}" srcId="{A092A35E-DABD-4E77-B190-0DD4DE88762B}" destId="{FE0748D8-947A-451D-94D7-94991A2293FD}" srcOrd="13" destOrd="0" parTransId="{66BC8599-CD84-468F-8C0F-456D91DF9653}" sibTransId="{619D6887-EA39-4EBB-8416-197C8590112A}"/>
    <dgm:cxn modelId="{045C4FFB-8599-4DCA-931F-DAEC73DB313F}" type="presOf" srcId="{895C8AF3-440D-4DC7-862B-2F12EC097F39}" destId="{D5FB063D-0309-4212-98A2-A757C408E15C}" srcOrd="0" destOrd="0" presId="urn:microsoft.com/office/officeart/2005/8/layout/default"/>
    <dgm:cxn modelId="{317583FB-4393-48C6-B9F7-AFDC1995F881}" type="presOf" srcId="{970A042C-B48C-4AF5-830A-E1F98BF19205}" destId="{ADB5DD8B-C397-46AE-9316-2A74823C049C}" srcOrd="0" destOrd="1" presId="urn:microsoft.com/office/officeart/2005/8/layout/default"/>
    <dgm:cxn modelId="{4A506EFC-21C4-462F-816B-B36BE38B6202}" type="presOf" srcId="{EEB3B89A-F1A9-4779-A927-B72BB7DFBEFC}" destId="{BE372938-E2E1-44EE-B451-9E7CE6510088}" srcOrd="0" destOrd="1" presId="urn:microsoft.com/office/officeart/2005/8/layout/default"/>
    <dgm:cxn modelId="{752E10FD-A62E-4D94-9BD8-BD658E2B392B}" type="presOf" srcId="{0988A216-7872-4BE1-93D8-3A576F150274}" destId="{A70622E1-B91C-4200-B415-9347259B4AF0}" srcOrd="0" destOrd="0" presId="urn:microsoft.com/office/officeart/2005/8/layout/default"/>
    <dgm:cxn modelId="{7FDADFFE-4327-4C1C-98DA-0D1B4C8C535B}" srcId="{A092A35E-DABD-4E77-B190-0DD4DE88762B}" destId="{F8053C62-384C-4A69-9821-BDC1EA192662}" srcOrd="4" destOrd="0" parTransId="{CC2E78A4-9ECB-4AF1-A8A1-8564F8557A3E}" sibTransId="{766BA181-BB07-4A7B-AFE9-EFE1C67A4016}"/>
    <dgm:cxn modelId="{E318FEFE-E105-4662-B3DB-DCFC26617965}" srcId="{A092A35E-DABD-4E77-B190-0DD4DE88762B}" destId="{B56D9CD4-B0D1-438D-9655-702851D19A80}" srcOrd="27" destOrd="0" parTransId="{489A8659-C66A-493D-9E05-ACB9CA86FEB1}" sibTransId="{D0963AFB-F355-42D0-BAED-83DAAE5F3A45}"/>
    <dgm:cxn modelId="{C46462FF-0EC1-4AE5-ACA7-3CB74FC00A6B}" srcId="{6886446A-3C82-4BC6-B176-D3E1356AAFFD}" destId="{9F5B6E32-3BEE-493C-9D6F-D90A92F22DA4}" srcOrd="0" destOrd="0" parTransId="{24D0DAA7-CB91-4BC1-A363-7B7F1B8C1737}" sibTransId="{DF2C5004-F640-41E7-B84F-FF1E14C5B6FB}"/>
    <dgm:cxn modelId="{17018AFF-7E45-41D1-9C94-9A50037F2682}" srcId="{A436C552-5AA9-4A28-9D89-53E1DE505ED5}" destId="{DDD9BB22-2A3F-47ED-91B1-AA4F3BE99A1F}" srcOrd="0" destOrd="0" parTransId="{D72E6D31-9187-42C6-A937-4BADE5FE06C6}" sibTransId="{A48965A6-D050-48B7-AE1B-84EB465529EF}"/>
    <dgm:cxn modelId="{77140A95-3491-4CB9-B6AC-3B82DC84941C}" type="presParOf" srcId="{3C332183-4615-4706-9767-36C28BB36A96}" destId="{E9BEBD5C-1624-49DF-B112-75B4BB8FDE80}" srcOrd="0" destOrd="0" presId="urn:microsoft.com/office/officeart/2005/8/layout/default"/>
    <dgm:cxn modelId="{F7FDACA8-81CC-49CA-8A56-2EB19E7F5EAF}" type="presParOf" srcId="{3C332183-4615-4706-9767-36C28BB36A96}" destId="{9DE6A920-F7D6-411A-9382-42D1C452414C}" srcOrd="1" destOrd="0" presId="urn:microsoft.com/office/officeart/2005/8/layout/default"/>
    <dgm:cxn modelId="{5837B06D-3156-4DE4-B825-8583C5976F5F}" type="presParOf" srcId="{3C332183-4615-4706-9767-36C28BB36A96}" destId="{31EBABD7-C85F-4A80-954C-FC2B352AB447}" srcOrd="2" destOrd="0" presId="urn:microsoft.com/office/officeart/2005/8/layout/default"/>
    <dgm:cxn modelId="{5818B91A-662E-479F-AEFB-842ACF51B374}" type="presParOf" srcId="{3C332183-4615-4706-9767-36C28BB36A96}" destId="{90538C41-4091-4561-9547-2F67A4FD6145}" srcOrd="3" destOrd="0" presId="urn:microsoft.com/office/officeart/2005/8/layout/default"/>
    <dgm:cxn modelId="{D470DD91-8105-4A6B-B435-CE0E3FD4C897}" type="presParOf" srcId="{3C332183-4615-4706-9767-36C28BB36A96}" destId="{6D322762-FDC7-4B79-B8CA-A32A644123A7}" srcOrd="4" destOrd="0" presId="urn:microsoft.com/office/officeart/2005/8/layout/default"/>
    <dgm:cxn modelId="{2A527AC8-CF18-4C36-9675-9F11D860C330}" type="presParOf" srcId="{3C332183-4615-4706-9767-36C28BB36A96}" destId="{EE3917FC-C2B9-4A28-954B-6320A9527704}" srcOrd="5" destOrd="0" presId="urn:microsoft.com/office/officeart/2005/8/layout/default"/>
    <dgm:cxn modelId="{58ABF11D-BD13-4BC5-8B79-EEE441C8A36A}" type="presParOf" srcId="{3C332183-4615-4706-9767-36C28BB36A96}" destId="{6B9225EA-7E72-44EF-95D3-27A7549B3C9F}" srcOrd="6" destOrd="0" presId="urn:microsoft.com/office/officeart/2005/8/layout/default"/>
    <dgm:cxn modelId="{6B415C82-E9F1-4DD6-9986-FE0F847F6BCA}" type="presParOf" srcId="{3C332183-4615-4706-9767-36C28BB36A96}" destId="{A101E418-77A2-4F85-9535-9DE228AC8755}" srcOrd="7" destOrd="0" presId="urn:microsoft.com/office/officeart/2005/8/layout/default"/>
    <dgm:cxn modelId="{C054DEFC-1349-41B0-8C8A-1B5FB443886B}" type="presParOf" srcId="{3C332183-4615-4706-9767-36C28BB36A96}" destId="{1EA7549A-3B90-41D4-8875-11892A0DADAD}" srcOrd="8" destOrd="0" presId="urn:microsoft.com/office/officeart/2005/8/layout/default"/>
    <dgm:cxn modelId="{C7651EA8-44A9-4B46-9760-C12EBC0BF4D5}" type="presParOf" srcId="{3C332183-4615-4706-9767-36C28BB36A96}" destId="{13B4CEC3-6256-4C35-BD99-CC3D45180459}" srcOrd="9" destOrd="0" presId="urn:microsoft.com/office/officeart/2005/8/layout/default"/>
    <dgm:cxn modelId="{58AC0467-5092-49A0-BF93-9B92016C1FC2}" type="presParOf" srcId="{3C332183-4615-4706-9767-36C28BB36A96}" destId="{3D45E623-C07A-408B-9281-4D96DC78CE7D}" srcOrd="10" destOrd="0" presId="urn:microsoft.com/office/officeart/2005/8/layout/default"/>
    <dgm:cxn modelId="{1079F1B7-5BBC-4893-BAF7-0AF2F8C55E0D}" type="presParOf" srcId="{3C332183-4615-4706-9767-36C28BB36A96}" destId="{88124406-D3A4-4CD6-B564-943AC4344D61}" srcOrd="11" destOrd="0" presId="urn:microsoft.com/office/officeart/2005/8/layout/default"/>
    <dgm:cxn modelId="{5353CF92-F578-4583-95EF-08665F132656}" type="presParOf" srcId="{3C332183-4615-4706-9767-36C28BB36A96}" destId="{719B1949-144C-49CF-8B36-CDA438010D2E}" srcOrd="12" destOrd="0" presId="urn:microsoft.com/office/officeart/2005/8/layout/default"/>
    <dgm:cxn modelId="{EDFE48C8-C1D8-4543-A1AB-123CA0400D4B}" type="presParOf" srcId="{3C332183-4615-4706-9767-36C28BB36A96}" destId="{8D91BEAA-8ACB-4FB3-AFCE-36AD65A7CDA6}" srcOrd="13" destOrd="0" presId="urn:microsoft.com/office/officeart/2005/8/layout/default"/>
    <dgm:cxn modelId="{926DBC29-A256-4757-B4F1-FF2556C8F3AE}" type="presParOf" srcId="{3C332183-4615-4706-9767-36C28BB36A96}" destId="{C3BAAF89-F5B8-4509-9117-E62CE2488A94}" srcOrd="14" destOrd="0" presId="urn:microsoft.com/office/officeart/2005/8/layout/default"/>
    <dgm:cxn modelId="{5CC42BD1-AA4B-4EF4-AF49-3B086ACB2981}" type="presParOf" srcId="{3C332183-4615-4706-9767-36C28BB36A96}" destId="{491A94F7-0E71-486E-88D7-F9623336792F}" srcOrd="15" destOrd="0" presId="urn:microsoft.com/office/officeart/2005/8/layout/default"/>
    <dgm:cxn modelId="{0E9C8E5C-97BE-4391-9FF1-258FDDBA7107}" type="presParOf" srcId="{3C332183-4615-4706-9767-36C28BB36A96}" destId="{E65E97F0-6278-4D37-A536-2A8E8794281E}" srcOrd="16" destOrd="0" presId="urn:microsoft.com/office/officeart/2005/8/layout/default"/>
    <dgm:cxn modelId="{24E833D8-4A1A-4BDF-BAFC-8332F527137B}" type="presParOf" srcId="{3C332183-4615-4706-9767-36C28BB36A96}" destId="{3D111DFA-E875-41C3-9D57-5DF7A8360D20}" srcOrd="17" destOrd="0" presId="urn:microsoft.com/office/officeart/2005/8/layout/default"/>
    <dgm:cxn modelId="{E05610E8-6686-46F7-98FB-536B67187223}" type="presParOf" srcId="{3C332183-4615-4706-9767-36C28BB36A96}" destId="{CDC0D664-9567-4283-8662-CF54CEA11A62}" srcOrd="18" destOrd="0" presId="urn:microsoft.com/office/officeart/2005/8/layout/default"/>
    <dgm:cxn modelId="{2B20D4D6-3795-42E2-BC4F-F042F6C6E397}" type="presParOf" srcId="{3C332183-4615-4706-9767-36C28BB36A96}" destId="{AF1FF434-5265-483A-8701-9AC5BF5CFE4F}" srcOrd="19" destOrd="0" presId="urn:microsoft.com/office/officeart/2005/8/layout/default"/>
    <dgm:cxn modelId="{EEAA7FDE-D335-45C4-86B8-7740D505E8C0}" type="presParOf" srcId="{3C332183-4615-4706-9767-36C28BB36A96}" destId="{D733542F-BC08-4315-BAFD-3563D5D988B3}" srcOrd="20" destOrd="0" presId="urn:microsoft.com/office/officeart/2005/8/layout/default"/>
    <dgm:cxn modelId="{977C6023-A635-425E-913B-F2E1960A18F3}" type="presParOf" srcId="{3C332183-4615-4706-9767-36C28BB36A96}" destId="{EBA089B6-52B6-4C7B-BBBC-126A3D8C5252}" srcOrd="21" destOrd="0" presId="urn:microsoft.com/office/officeart/2005/8/layout/default"/>
    <dgm:cxn modelId="{D299EAC2-127C-48D7-8966-D5921F438D5B}" type="presParOf" srcId="{3C332183-4615-4706-9767-36C28BB36A96}" destId="{07BFC87A-6DBD-4AB8-8A3F-678C69A15F1C}" srcOrd="22" destOrd="0" presId="urn:microsoft.com/office/officeart/2005/8/layout/default"/>
    <dgm:cxn modelId="{B20A1579-D116-416F-BF85-29656D738085}" type="presParOf" srcId="{3C332183-4615-4706-9767-36C28BB36A96}" destId="{C5384D85-4D23-440A-8DE2-4EF3BFBC2FA8}" srcOrd="23" destOrd="0" presId="urn:microsoft.com/office/officeart/2005/8/layout/default"/>
    <dgm:cxn modelId="{75A9D64B-A963-4F58-86D0-1E3E83BA1E06}" type="presParOf" srcId="{3C332183-4615-4706-9767-36C28BB36A96}" destId="{46F7B9BF-5AEA-4D7D-94A9-81C801245BEA}" srcOrd="24" destOrd="0" presId="urn:microsoft.com/office/officeart/2005/8/layout/default"/>
    <dgm:cxn modelId="{E9C2E537-1C70-43EF-8B0B-6B17B085DC5B}" type="presParOf" srcId="{3C332183-4615-4706-9767-36C28BB36A96}" destId="{8281F259-7A5F-4152-B375-271EB555E1E2}" srcOrd="25" destOrd="0" presId="urn:microsoft.com/office/officeart/2005/8/layout/default"/>
    <dgm:cxn modelId="{CF6F3D50-30DC-40FD-8573-9A8D7C0AB8AC}" type="presParOf" srcId="{3C332183-4615-4706-9767-36C28BB36A96}" destId="{13AFFC9D-FEB9-4815-B706-D77AB982CD79}" srcOrd="26" destOrd="0" presId="urn:microsoft.com/office/officeart/2005/8/layout/default"/>
    <dgm:cxn modelId="{A6700CBB-46FB-4306-9FC1-44B51837B47C}" type="presParOf" srcId="{3C332183-4615-4706-9767-36C28BB36A96}" destId="{B0780DA8-52D6-497D-8BFF-3542CE86E357}" srcOrd="27" destOrd="0" presId="urn:microsoft.com/office/officeart/2005/8/layout/default"/>
    <dgm:cxn modelId="{AD257DC1-7A05-4386-81E5-C36E68745DE6}" type="presParOf" srcId="{3C332183-4615-4706-9767-36C28BB36A96}" destId="{BE372938-E2E1-44EE-B451-9E7CE6510088}" srcOrd="28" destOrd="0" presId="urn:microsoft.com/office/officeart/2005/8/layout/default"/>
    <dgm:cxn modelId="{3DDF396A-FBDD-428B-984D-3908145A79FD}" type="presParOf" srcId="{3C332183-4615-4706-9767-36C28BB36A96}" destId="{5AD57FCB-0DD8-49E5-B4BF-076226B759C0}" srcOrd="29" destOrd="0" presId="urn:microsoft.com/office/officeart/2005/8/layout/default"/>
    <dgm:cxn modelId="{25D78752-F9FD-477A-9E8C-E1CEE3CB49A1}" type="presParOf" srcId="{3C332183-4615-4706-9767-36C28BB36A96}" destId="{501F5E1F-A60F-406E-B6F6-5CA6496691E5}" srcOrd="30" destOrd="0" presId="urn:microsoft.com/office/officeart/2005/8/layout/default"/>
    <dgm:cxn modelId="{98C592B3-1AA2-4402-AF1F-D20327538CF8}" type="presParOf" srcId="{3C332183-4615-4706-9767-36C28BB36A96}" destId="{F4F85D9F-D570-4EDA-8440-4BDAF8143697}" srcOrd="31" destOrd="0" presId="urn:microsoft.com/office/officeart/2005/8/layout/default"/>
    <dgm:cxn modelId="{5FEFA646-9BFD-416B-8E38-E4A16CDABF52}" type="presParOf" srcId="{3C332183-4615-4706-9767-36C28BB36A96}" destId="{985BF213-9F3A-4178-98CE-8CB79886D81E}" srcOrd="32" destOrd="0" presId="urn:microsoft.com/office/officeart/2005/8/layout/default"/>
    <dgm:cxn modelId="{3EBBC4C6-B2B0-429E-9092-F65484E689CD}" type="presParOf" srcId="{3C332183-4615-4706-9767-36C28BB36A96}" destId="{A192CD2A-61A7-4B28-9B45-7D0B5613BEBA}" srcOrd="33" destOrd="0" presId="urn:microsoft.com/office/officeart/2005/8/layout/default"/>
    <dgm:cxn modelId="{8D47A4BC-39AD-4C42-B488-2A959B52E7E1}" type="presParOf" srcId="{3C332183-4615-4706-9767-36C28BB36A96}" destId="{237D1618-89AA-42AA-A98C-772AB67D91C6}" srcOrd="34" destOrd="0" presId="urn:microsoft.com/office/officeart/2005/8/layout/default"/>
    <dgm:cxn modelId="{306FF316-FBCD-4B24-AC3E-A4F19A347387}" type="presParOf" srcId="{3C332183-4615-4706-9767-36C28BB36A96}" destId="{993D1F60-147F-4269-AA63-026C957857CD}" srcOrd="35" destOrd="0" presId="urn:microsoft.com/office/officeart/2005/8/layout/default"/>
    <dgm:cxn modelId="{A94900F2-3E39-4C05-9AF2-0F4C930C955D}" type="presParOf" srcId="{3C332183-4615-4706-9767-36C28BB36A96}" destId="{3DD2F5F3-B014-4138-943F-1034F1498864}" srcOrd="36" destOrd="0" presId="urn:microsoft.com/office/officeart/2005/8/layout/default"/>
    <dgm:cxn modelId="{541346E5-7CA1-462A-B0A1-925697DD8061}" type="presParOf" srcId="{3C332183-4615-4706-9767-36C28BB36A96}" destId="{D7E0E5CA-9560-4940-993B-6FCCCB3CE248}" srcOrd="37" destOrd="0" presId="urn:microsoft.com/office/officeart/2005/8/layout/default"/>
    <dgm:cxn modelId="{4BAEDD03-C869-450E-99CB-4B2323DA8135}" type="presParOf" srcId="{3C332183-4615-4706-9767-36C28BB36A96}" destId="{EEF7FEB1-CB9F-401B-87EA-B8F689BAEF24}" srcOrd="38" destOrd="0" presId="urn:microsoft.com/office/officeart/2005/8/layout/default"/>
    <dgm:cxn modelId="{6FD33E9E-AFDB-4C58-8B73-AF89555CB0FA}" type="presParOf" srcId="{3C332183-4615-4706-9767-36C28BB36A96}" destId="{1F28F5C4-C60D-4845-A651-F6A85DC88950}" srcOrd="39" destOrd="0" presId="urn:microsoft.com/office/officeart/2005/8/layout/default"/>
    <dgm:cxn modelId="{11D0AC62-0BD9-4BCF-928D-A9A92D15D1A3}" type="presParOf" srcId="{3C332183-4615-4706-9767-36C28BB36A96}" destId="{32DCF96B-3F04-48DE-96E1-5B2F6F985D29}" srcOrd="40" destOrd="0" presId="urn:microsoft.com/office/officeart/2005/8/layout/default"/>
    <dgm:cxn modelId="{FD455816-D2D6-421E-8102-56EA0B2220CC}" type="presParOf" srcId="{3C332183-4615-4706-9767-36C28BB36A96}" destId="{CFBE9616-FD9C-4219-9DA4-6749BED6F31D}" srcOrd="41" destOrd="0" presId="urn:microsoft.com/office/officeart/2005/8/layout/default"/>
    <dgm:cxn modelId="{C23CDC86-5009-4748-9CC4-D1595C181D41}" type="presParOf" srcId="{3C332183-4615-4706-9767-36C28BB36A96}" destId="{DEAD4B7F-D1C8-45BF-AAF3-79FF2602464B}" srcOrd="42" destOrd="0" presId="urn:microsoft.com/office/officeart/2005/8/layout/default"/>
    <dgm:cxn modelId="{0BC63596-18FA-47AA-8CE6-066F479ECCBA}" type="presParOf" srcId="{3C332183-4615-4706-9767-36C28BB36A96}" destId="{300A9D5A-DD6B-4082-864F-7700FA54ED2E}" srcOrd="43" destOrd="0" presId="urn:microsoft.com/office/officeart/2005/8/layout/default"/>
    <dgm:cxn modelId="{66C86E17-13FB-4A48-B6F3-37E0EFC0A831}" type="presParOf" srcId="{3C332183-4615-4706-9767-36C28BB36A96}" destId="{9812A6E1-A0D3-4134-B628-0283D44C4644}" srcOrd="44" destOrd="0" presId="urn:microsoft.com/office/officeart/2005/8/layout/default"/>
    <dgm:cxn modelId="{310117A8-1D09-4F88-8539-472CDD94A4BD}" type="presParOf" srcId="{3C332183-4615-4706-9767-36C28BB36A96}" destId="{8638B5B6-3DEC-4C59-91E0-4E849F1AE13B}" srcOrd="45" destOrd="0" presId="urn:microsoft.com/office/officeart/2005/8/layout/default"/>
    <dgm:cxn modelId="{BDE93F7E-0E85-4E00-9B10-9A7BEF7EE35E}" type="presParOf" srcId="{3C332183-4615-4706-9767-36C28BB36A96}" destId="{EF601A97-81A1-40FD-B5C1-25AFE458759C}" srcOrd="46" destOrd="0" presId="urn:microsoft.com/office/officeart/2005/8/layout/default"/>
    <dgm:cxn modelId="{05A5B96B-7410-4E01-9FA7-331FD39A3755}" type="presParOf" srcId="{3C332183-4615-4706-9767-36C28BB36A96}" destId="{9C5D0E88-DE70-43A7-94AD-1B0754D6AC26}" srcOrd="47" destOrd="0" presId="urn:microsoft.com/office/officeart/2005/8/layout/default"/>
    <dgm:cxn modelId="{FAF6FBC9-0A9B-4650-BBC3-E5CD8395CCF3}" type="presParOf" srcId="{3C332183-4615-4706-9767-36C28BB36A96}" destId="{AF5214A9-4CE4-4CAD-92F2-D45AFB013F5E}" srcOrd="48" destOrd="0" presId="urn:microsoft.com/office/officeart/2005/8/layout/default"/>
    <dgm:cxn modelId="{AE59020D-95A3-45A3-84D2-5A0B91162CD8}" type="presParOf" srcId="{3C332183-4615-4706-9767-36C28BB36A96}" destId="{6B9E321D-89AA-4DA3-9832-D70F57383F2E}" srcOrd="49" destOrd="0" presId="urn:microsoft.com/office/officeart/2005/8/layout/default"/>
    <dgm:cxn modelId="{1064C204-0EEA-42DB-8388-3765C6FC6A6B}" type="presParOf" srcId="{3C332183-4615-4706-9767-36C28BB36A96}" destId="{99BFAF83-D003-4EF3-BBA3-0E33DB271688}" srcOrd="50" destOrd="0" presId="urn:microsoft.com/office/officeart/2005/8/layout/default"/>
    <dgm:cxn modelId="{FE866AA0-6C5B-4D78-A388-B94D6F33DF07}" type="presParOf" srcId="{3C332183-4615-4706-9767-36C28BB36A96}" destId="{A800D3CD-4D0B-4526-A703-66C2FB508763}" srcOrd="51" destOrd="0" presId="urn:microsoft.com/office/officeart/2005/8/layout/default"/>
    <dgm:cxn modelId="{31F671C3-E508-4ED0-9F74-49AB19F91623}" type="presParOf" srcId="{3C332183-4615-4706-9767-36C28BB36A96}" destId="{E3235C9E-D560-4A84-8576-5323CE630B35}" srcOrd="52" destOrd="0" presId="urn:microsoft.com/office/officeart/2005/8/layout/default"/>
    <dgm:cxn modelId="{5FF3CD58-742C-4799-BEA4-70F896F90065}" type="presParOf" srcId="{3C332183-4615-4706-9767-36C28BB36A96}" destId="{D3C8CBDD-9DE3-4A0A-A083-3E033A4E91F7}" srcOrd="53" destOrd="0" presId="urn:microsoft.com/office/officeart/2005/8/layout/default"/>
    <dgm:cxn modelId="{DD3AA96B-C55E-496A-8CCD-7CE8CE252277}" type="presParOf" srcId="{3C332183-4615-4706-9767-36C28BB36A96}" destId="{ADB5DD8B-C397-46AE-9316-2A74823C049C}" srcOrd="54" destOrd="0" presId="urn:microsoft.com/office/officeart/2005/8/layout/default"/>
    <dgm:cxn modelId="{C9590BA6-A98F-4144-8755-DDE470019DF2}" type="presParOf" srcId="{3C332183-4615-4706-9767-36C28BB36A96}" destId="{920AE231-2BE7-4A87-BF62-671B5BB049F5}" srcOrd="55" destOrd="0" presId="urn:microsoft.com/office/officeart/2005/8/layout/default"/>
    <dgm:cxn modelId="{0C259436-A4F7-4E5B-9D6B-4C53E8C4D17E}" type="presParOf" srcId="{3C332183-4615-4706-9767-36C28BB36A96}" destId="{54E57387-27A8-4EC7-B9A4-D0794783C9D3}" srcOrd="56" destOrd="0" presId="urn:microsoft.com/office/officeart/2005/8/layout/default"/>
    <dgm:cxn modelId="{F69A3304-0E4A-404D-8E32-E0880553C710}" type="presParOf" srcId="{3C332183-4615-4706-9767-36C28BB36A96}" destId="{F4AC7BB6-6D91-4079-9A9A-97D7464B261B}" srcOrd="57" destOrd="0" presId="urn:microsoft.com/office/officeart/2005/8/layout/default"/>
    <dgm:cxn modelId="{067F8A18-5CEF-4548-BF61-9570CDDD971F}" type="presParOf" srcId="{3C332183-4615-4706-9767-36C28BB36A96}" destId="{05B56A63-396D-44FB-97FA-D48D7F025B3A}" srcOrd="58" destOrd="0" presId="urn:microsoft.com/office/officeart/2005/8/layout/default"/>
    <dgm:cxn modelId="{B13B22CE-D071-482C-83CA-5ACA0DEF74FB}" type="presParOf" srcId="{3C332183-4615-4706-9767-36C28BB36A96}" destId="{FBD7D361-6685-40AD-AF0E-961E1D75D9BD}" srcOrd="59" destOrd="0" presId="urn:microsoft.com/office/officeart/2005/8/layout/default"/>
    <dgm:cxn modelId="{50E3D9B8-EFB0-4FEF-BF8F-483DC55443AE}" type="presParOf" srcId="{3C332183-4615-4706-9767-36C28BB36A96}" destId="{5A0996BE-2078-4A03-AEA0-2BB763626B69}" srcOrd="60" destOrd="0" presId="urn:microsoft.com/office/officeart/2005/8/layout/default"/>
    <dgm:cxn modelId="{03A27F29-B1F3-47F1-96E8-D31D1961BF98}" type="presParOf" srcId="{3C332183-4615-4706-9767-36C28BB36A96}" destId="{6F548F2C-551C-4D57-9C18-8A660D2EE857}" srcOrd="61" destOrd="0" presId="urn:microsoft.com/office/officeart/2005/8/layout/default"/>
    <dgm:cxn modelId="{AC68EDB8-AA9D-4D96-B296-E166F34736D5}" type="presParOf" srcId="{3C332183-4615-4706-9767-36C28BB36A96}" destId="{EA1CC6D4-765B-419F-A8A6-03D0E63C36E8}" srcOrd="62" destOrd="0" presId="urn:microsoft.com/office/officeart/2005/8/layout/default"/>
    <dgm:cxn modelId="{E5C23B58-909B-462E-B90F-039C8E28CD29}" type="presParOf" srcId="{3C332183-4615-4706-9767-36C28BB36A96}" destId="{07D7625C-7054-468C-BEBC-C9EADB3C8768}" srcOrd="63" destOrd="0" presId="urn:microsoft.com/office/officeart/2005/8/layout/default"/>
    <dgm:cxn modelId="{AFB73BD6-294E-459D-8032-B630234A0877}" type="presParOf" srcId="{3C332183-4615-4706-9767-36C28BB36A96}" destId="{482F41D4-D2AC-4559-B0DD-0D4F656E951C}" srcOrd="64" destOrd="0" presId="urn:microsoft.com/office/officeart/2005/8/layout/default"/>
    <dgm:cxn modelId="{F87ADE2D-8358-4996-AD71-7DA9F7D83E3A}" type="presParOf" srcId="{3C332183-4615-4706-9767-36C28BB36A96}" destId="{4990A030-D906-45F0-B3FC-0F602775ED19}" srcOrd="65" destOrd="0" presId="urn:microsoft.com/office/officeart/2005/8/layout/default"/>
    <dgm:cxn modelId="{B06E1EFD-D3CF-462F-A180-D0285E0EA109}" type="presParOf" srcId="{3C332183-4615-4706-9767-36C28BB36A96}" destId="{0D4E3D3E-1AE0-4DFB-9D4D-FB8C3F4297DC}" srcOrd="66" destOrd="0" presId="urn:microsoft.com/office/officeart/2005/8/layout/default"/>
    <dgm:cxn modelId="{3757E82B-9B26-49C2-9647-52107EBE89AC}" type="presParOf" srcId="{3C332183-4615-4706-9767-36C28BB36A96}" destId="{DCD6CDA4-3B1B-4188-9E30-5B07C7623D31}" srcOrd="67" destOrd="0" presId="urn:microsoft.com/office/officeart/2005/8/layout/default"/>
    <dgm:cxn modelId="{20DA06C4-4838-4270-96DB-39A833E777CA}" type="presParOf" srcId="{3C332183-4615-4706-9767-36C28BB36A96}" destId="{62B38DCC-12F0-4D15-97C6-267E0689B459}" srcOrd="68" destOrd="0" presId="urn:microsoft.com/office/officeart/2005/8/layout/default"/>
    <dgm:cxn modelId="{E716F088-82A5-46B6-871B-E0714620F69D}" type="presParOf" srcId="{3C332183-4615-4706-9767-36C28BB36A96}" destId="{0C1A6F24-1C12-423C-9E72-C68A584F6050}" srcOrd="69" destOrd="0" presId="urn:microsoft.com/office/officeart/2005/8/layout/default"/>
    <dgm:cxn modelId="{DB1FF69D-00F0-471F-AA89-9A65A72BE773}" type="presParOf" srcId="{3C332183-4615-4706-9767-36C28BB36A96}" destId="{7A51D32C-D25C-4899-9385-3B115607F58E}" srcOrd="70" destOrd="0" presId="urn:microsoft.com/office/officeart/2005/8/layout/default"/>
    <dgm:cxn modelId="{BBF66176-8C89-468C-B070-0878F3359CF4}" type="presParOf" srcId="{3C332183-4615-4706-9767-36C28BB36A96}" destId="{837302D4-CD14-4A0C-AE6A-89203012B0E5}" srcOrd="71" destOrd="0" presId="urn:microsoft.com/office/officeart/2005/8/layout/default"/>
    <dgm:cxn modelId="{413A1A12-6FC4-414F-9019-110F8F8A79AB}" type="presParOf" srcId="{3C332183-4615-4706-9767-36C28BB36A96}" destId="{8A7D1144-F4BD-4252-9F1A-6141BF9099F5}" srcOrd="72" destOrd="0" presId="urn:microsoft.com/office/officeart/2005/8/layout/default"/>
    <dgm:cxn modelId="{B782A378-FB85-49F4-B16E-B75A81243112}" type="presParOf" srcId="{3C332183-4615-4706-9767-36C28BB36A96}" destId="{53254784-A9E6-42C9-913B-2249169FBB57}" srcOrd="73" destOrd="0" presId="urn:microsoft.com/office/officeart/2005/8/layout/default"/>
    <dgm:cxn modelId="{EDA95F77-1C5E-424F-A2E9-5732D2AC87A0}" type="presParOf" srcId="{3C332183-4615-4706-9767-36C28BB36A96}" destId="{9AED6E51-3226-4698-A28E-D34C1CD7F486}" srcOrd="74" destOrd="0" presId="urn:microsoft.com/office/officeart/2005/8/layout/default"/>
    <dgm:cxn modelId="{5B2BB007-3188-412D-A88A-49D97CBF1363}" type="presParOf" srcId="{3C332183-4615-4706-9767-36C28BB36A96}" destId="{8C24F858-319A-4C52-843C-4F1AA80FD794}" srcOrd="75" destOrd="0" presId="urn:microsoft.com/office/officeart/2005/8/layout/default"/>
    <dgm:cxn modelId="{459268FD-41EE-44AE-9241-6E6382E814C4}" type="presParOf" srcId="{3C332183-4615-4706-9767-36C28BB36A96}" destId="{8A69BF13-7BF4-4BF1-BFC9-74F99BC0F0BE}" srcOrd="76" destOrd="0" presId="urn:microsoft.com/office/officeart/2005/8/layout/default"/>
    <dgm:cxn modelId="{FDB3283E-AEE5-4729-982E-4CC9B7E77130}" type="presParOf" srcId="{3C332183-4615-4706-9767-36C28BB36A96}" destId="{0BD80787-2201-4039-BC20-3C4E383E9311}" srcOrd="77" destOrd="0" presId="urn:microsoft.com/office/officeart/2005/8/layout/default"/>
    <dgm:cxn modelId="{DBA998E1-0109-4760-A019-CE12FCAA8256}" type="presParOf" srcId="{3C332183-4615-4706-9767-36C28BB36A96}" destId="{2D72CEBB-D89B-4B08-AD7B-674A77D87495}" srcOrd="78" destOrd="0" presId="urn:microsoft.com/office/officeart/2005/8/layout/default"/>
    <dgm:cxn modelId="{AE35A678-7E2B-48E3-8124-CF114492C957}" type="presParOf" srcId="{3C332183-4615-4706-9767-36C28BB36A96}" destId="{7CAA604F-0C90-4AC7-BD43-12F393845D83}" srcOrd="79" destOrd="0" presId="urn:microsoft.com/office/officeart/2005/8/layout/default"/>
    <dgm:cxn modelId="{B893A59C-D529-4AAF-BB9E-E08D3CA967EF}" type="presParOf" srcId="{3C332183-4615-4706-9767-36C28BB36A96}" destId="{9D88A16A-4857-4D63-BEEF-1C4E3F36B862}" srcOrd="80" destOrd="0" presId="urn:microsoft.com/office/officeart/2005/8/layout/default"/>
    <dgm:cxn modelId="{D51E2AC4-DC4C-4EA4-B588-6F2A03AFF96E}" type="presParOf" srcId="{3C332183-4615-4706-9767-36C28BB36A96}" destId="{6A50BF44-9580-44BB-A8D2-75240614D674}" srcOrd="81" destOrd="0" presId="urn:microsoft.com/office/officeart/2005/8/layout/default"/>
    <dgm:cxn modelId="{54D11A46-3032-4382-A85F-D17B23BCE5A9}" type="presParOf" srcId="{3C332183-4615-4706-9767-36C28BB36A96}" destId="{E36C4C90-9274-4BFD-BEF3-F5366289FB84}" srcOrd="82" destOrd="0" presId="urn:microsoft.com/office/officeart/2005/8/layout/default"/>
    <dgm:cxn modelId="{E6BEE2BD-5228-47B5-AE58-33C048E03738}" type="presParOf" srcId="{3C332183-4615-4706-9767-36C28BB36A96}" destId="{BE1E72D0-DE5F-4757-88D8-091A6303E0ED}" srcOrd="83" destOrd="0" presId="urn:microsoft.com/office/officeart/2005/8/layout/default"/>
    <dgm:cxn modelId="{2223FE89-BCD4-4BC5-B435-024520BC5A0D}" type="presParOf" srcId="{3C332183-4615-4706-9767-36C28BB36A96}" destId="{691E322D-3D2C-4BB3-8F82-3B67E5604D18}" srcOrd="84" destOrd="0" presId="urn:microsoft.com/office/officeart/2005/8/layout/default"/>
    <dgm:cxn modelId="{FBAEA71E-5D4B-41A2-B19C-10EC6C70E7F6}" type="presParOf" srcId="{3C332183-4615-4706-9767-36C28BB36A96}" destId="{57FAF3FD-45FD-44ED-A6D1-92CC1A7E980E}" srcOrd="85" destOrd="0" presId="urn:microsoft.com/office/officeart/2005/8/layout/default"/>
    <dgm:cxn modelId="{4CC58D30-8A54-44A2-B38F-4810295AB66F}" type="presParOf" srcId="{3C332183-4615-4706-9767-36C28BB36A96}" destId="{AFC4F184-25C5-4AAD-A29D-6D9AEB99B332}" srcOrd="86" destOrd="0" presId="urn:microsoft.com/office/officeart/2005/8/layout/default"/>
    <dgm:cxn modelId="{E3CA9F74-0D40-4BB8-80DC-0833528E9A8B}" type="presParOf" srcId="{3C332183-4615-4706-9767-36C28BB36A96}" destId="{65213C20-4626-424A-BB3D-3F2BC41B37FD}" srcOrd="87" destOrd="0" presId="urn:microsoft.com/office/officeart/2005/8/layout/default"/>
    <dgm:cxn modelId="{EF69E10B-B00B-4800-9D14-0B00F6F0147D}" type="presParOf" srcId="{3C332183-4615-4706-9767-36C28BB36A96}" destId="{97B65CEB-66AA-40F4-A5D4-1C5E52DD200E}" srcOrd="88" destOrd="0" presId="urn:microsoft.com/office/officeart/2005/8/layout/default"/>
    <dgm:cxn modelId="{D0538E99-9F4E-459D-A6F3-DF15D111DA9C}" type="presParOf" srcId="{3C332183-4615-4706-9767-36C28BB36A96}" destId="{14208D93-7CE4-4BF1-BC28-8EEC04AB62A2}" srcOrd="89" destOrd="0" presId="urn:microsoft.com/office/officeart/2005/8/layout/default"/>
    <dgm:cxn modelId="{9A118E7A-8E18-4324-945C-089E9626AB8A}" type="presParOf" srcId="{3C332183-4615-4706-9767-36C28BB36A96}" destId="{867AB0FD-5F9A-4875-B15A-662559080683}" srcOrd="90" destOrd="0" presId="urn:microsoft.com/office/officeart/2005/8/layout/default"/>
    <dgm:cxn modelId="{43DFDBEB-FCDD-4AB7-A05D-562E6FB837DE}" type="presParOf" srcId="{3C332183-4615-4706-9767-36C28BB36A96}" destId="{EEBB954A-8869-428B-921A-EBB30C67D9E6}" srcOrd="91" destOrd="0" presId="urn:microsoft.com/office/officeart/2005/8/layout/default"/>
    <dgm:cxn modelId="{C0C3F405-F4AA-4ED0-AFC2-F0204C95CB0C}" type="presParOf" srcId="{3C332183-4615-4706-9767-36C28BB36A96}" destId="{E7DA49FB-C1E3-4F46-BB1A-85336B4D7685}" srcOrd="92" destOrd="0" presId="urn:microsoft.com/office/officeart/2005/8/layout/default"/>
    <dgm:cxn modelId="{E24F6509-CD31-45F5-B41F-C97260534EF6}" type="presParOf" srcId="{3C332183-4615-4706-9767-36C28BB36A96}" destId="{44C00AEC-B44A-4F99-B952-68DDF14FBB8A}" srcOrd="93" destOrd="0" presId="urn:microsoft.com/office/officeart/2005/8/layout/default"/>
    <dgm:cxn modelId="{1EBBFC4D-809F-4421-83C6-BB31A6EB3550}" type="presParOf" srcId="{3C332183-4615-4706-9767-36C28BB36A96}" destId="{601739F8-7E18-420B-BFEF-F1B7BD9CAE9C}" srcOrd="94" destOrd="0" presId="urn:microsoft.com/office/officeart/2005/8/layout/default"/>
    <dgm:cxn modelId="{CC25C8F5-45CC-4EF5-B2B9-F36A742B72C1}" type="presParOf" srcId="{3C332183-4615-4706-9767-36C28BB36A96}" destId="{2F6F06E7-58F0-4113-AAE4-5AFE4F249A4B}" srcOrd="95" destOrd="0" presId="urn:microsoft.com/office/officeart/2005/8/layout/default"/>
    <dgm:cxn modelId="{D80B1D65-8A58-40FD-BE6C-97A37FF3A10C}" type="presParOf" srcId="{3C332183-4615-4706-9767-36C28BB36A96}" destId="{D89F6709-A869-4BAF-878A-FE96BBC8DD8C}" srcOrd="96" destOrd="0" presId="urn:microsoft.com/office/officeart/2005/8/layout/default"/>
    <dgm:cxn modelId="{E0692266-015D-4BB1-9C3F-42CB239E28D6}" type="presParOf" srcId="{3C332183-4615-4706-9767-36C28BB36A96}" destId="{EE8D3BF3-049A-4B13-942A-B2F5B19E4C46}" srcOrd="97" destOrd="0" presId="urn:microsoft.com/office/officeart/2005/8/layout/default"/>
    <dgm:cxn modelId="{5E8A596F-3850-4F94-9702-87844A21C2B5}" type="presParOf" srcId="{3C332183-4615-4706-9767-36C28BB36A96}" destId="{52B14281-1D22-4F18-A31F-3DA8B487D092}" srcOrd="98" destOrd="0" presId="urn:microsoft.com/office/officeart/2005/8/layout/default"/>
    <dgm:cxn modelId="{DEFB3F73-83BC-4393-BE6D-18F3288FCAF9}" type="presParOf" srcId="{3C332183-4615-4706-9767-36C28BB36A96}" destId="{9F1CB99B-FE10-4817-85AF-FE00713CDB66}" srcOrd="99" destOrd="0" presId="urn:microsoft.com/office/officeart/2005/8/layout/default"/>
    <dgm:cxn modelId="{A7682E81-22A2-4260-85B0-3C0281C927AD}" type="presParOf" srcId="{3C332183-4615-4706-9767-36C28BB36A96}" destId="{1FB8C57C-0F1E-4D85-B738-F984F5BA32FB}" srcOrd="100" destOrd="0" presId="urn:microsoft.com/office/officeart/2005/8/layout/default"/>
    <dgm:cxn modelId="{6C62ADC4-5C2E-4E7C-9649-E522193A60D0}" type="presParOf" srcId="{3C332183-4615-4706-9767-36C28BB36A96}" destId="{30FCAAB0-10DE-49F8-B09F-53E3972DD071}" srcOrd="101" destOrd="0" presId="urn:microsoft.com/office/officeart/2005/8/layout/default"/>
    <dgm:cxn modelId="{D9A432DD-3FBF-44CF-B0F5-E3C48F6668A9}" type="presParOf" srcId="{3C332183-4615-4706-9767-36C28BB36A96}" destId="{5456CA03-FFAD-4A07-B598-7034630EE563}" srcOrd="102" destOrd="0" presId="urn:microsoft.com/office/officeart/2005/8/layout/default"/>
    <dgm:cxn modelId="{042A1D31-247E-4FB9-87CD-55A5A0ACA2ED}" type="presParOf" srcId="{3C332183-4615-4706-9767-36C28BB36A96}" destId="{BFC7A876-F884-4A37-803F-46493654C1DD}" srcOrd="103" destOrd="0" presId="urn:microsoft.com/office/officeart/2005/8/layout/default"/>
    <dgm:cxn modelId="{0D530B96-4BAF-4501-9897-6D521CE4DBD5}" type="presParOf" srcId="{3C332183-4615-4706-9767-36C28BB36A96}" destId="{6265EF47-4A1E-4073-94CF-7AE02A6715E1}" srcOrd="104" destOrd="0" presId="urn:microsoft.com/office/officeart/2005/8/layout/default"/>
    <dgm:cxn modelId="{0C1B7404-EBA7-4B70-908E-6E25B822712D}" type="presParOf" srcId="{3C332183-4615-4706-9767-36C28BB36A96}" destId="{D3147FC3-1C53-45E4-829C-4ADCCACFCB20}" srcOrd="105" destOrd="0" presId="urn:microsoft.com/office/officeart/2005/8/layout/default"/>
    <dgm:cxn modelId="{F3C6EAB9-61EE-48FF-BE14-268CDE6E0AB8}" type="presParOf" srcId="{3C332183-4615-4706-9767-36C28BB36A96}" destId="{DF288EDE-628C-4E7E-87A5-FE6897C0C7B2}" srcOrd="106" destOrd="0" presId="urn:microsoft.com/office/officeart/2005/8/layout/default"/>
    <dgm:cxn modelId="{ED4DCDCA-CE4B-451C-BB72-88A5ED0C6682}" type="presParOf" srcId="{3C332183-4615-4706-9767-36C28BB36A96}" destId="{079C0F41-12CF-43C2-94DD-4F839045FBF1}" srcOrd="107" destOrd="0" presId="urn:microsoft.com/office/officeart/2005/8/layout/default"/>
    <dgm:cxn modelId="{2A2D3260-6D48-4D66-A784-F8EB5DC4D3A2}" type="presParOf" srcId="{3C332183-4615-4706-9767-36C28BB36A96}" destId="{B18F728E-FEDD-45B2-8160-7B4F2CA1E3CE}" srcOrd="108" destOrd="0" presId="urn:microsoft.com/office/officeart/2005/8/layout/default"/>
    <dgm:cxn modelId="{F1EEE725-7118-426D-B390-297D26962C7C}" type="presParOf" srcId="{3C332183-4615-4706-9767-36C28BB36A96}" destId="{D4B6A75D-0782-4F40-9AED-B219ED14A796}" srcOrd="109" destOrd="0" presId="urn:microsoft.com/office/officeart/2005/8/layout/default"/>
    <dgm:cxn modelId="{85B53F8A-3DEB-446F-8226-2ABFF0D51661}" type="presParOf" srcId="{3C332183-4615-4706-9767-36C28BB36A96}" destId="{2A73B02A-B74D-44EA-B2B9-401F89F04542}" srcOrd="110" destOrd="0" presId="urn:microsoft.com/office/officeart/2005/8/layout/default"/>
    <dgm:cxn modelId="{9120A4B9-2B0B-4219-B9BE-4E99A7F64F60}" type="presParOf" srcId="{3C332183-4615-4706-9767-36C28BB36A96}" destId="{AE30AD3A-78A2-4CBB-AE0F-6FAEA927B113}" srcOrd="111" destOrd="0" presId="urn:microsoft.com/office/officeart/2005/8/layout/default"/>
    <dgm:cxn modelId="{6118678F-E06F-4F9F-A92C-C52090C13D19}" type="presParOf" srcId="{3C332183-4615-4706-9767-36C28BB36A96}" destId="{B25023D0-8C69-4958-8BA9-C231A22E3A8E}" srcOrd="112" destOrd="0" presId="urn:microsoft.com/office/officeart/2005/8/layout/default"/>
    <dgm:cxn modelId="{91FB2967-2636-4DDA-957C-8B67FA86E19F}" type="presParOf" srcId="{3C332183-4615-4706-9767-36C28BB36A96}" destId="{AACF755F-20D0-43D5-B0B4-72328ACAA92F}" srcOrd="113" destOrd="0" presId="urn:microsoft.com/office/officeart/2005/8/layout/default"/>
    <dgm:cxn modelId="{E3101DF0-02B2-4BDB-9120-2B0571430D5F}" type="presParOf" srcId="{3C332183-4615-4706-9767-36C28BB36A96}" destId="{7CE0CC69-0440-4FF6-8792-C3DDD13FCF38}" srcOrd="114" destOrd="0" presId="urn:microsoft.com/office/officeart/2005/8/layout/default"/>
    <dgm:cxn modelId="{33A3E900-E238-4886-AABD-93398A53DD65}" type="presParOf" srcId="{3C332183-4615-4706-9767-36C28BB36A96}" destId="{5E8A3AB0-9342-4DF0-9635-F1D335EF63C7}" srcOrd="115" destOrd="0" presId="urn:microsoft.com/office/officeart/2005/8/layout/default"/>
    <dgm:cxn modelId="{B1CFDA4F-67EE-40EA-B355-6AE2A0A41DB6}" type="presParOf" srcId="{3C332183-4615-4706-9767-36C28BB36A96}" destId="{3B2881D7-9965-4DC3-AF02-DBBF1A6693A3}" srcOrd="116" destOrd="0" presId="urn:microsoft.com/office/officeart/2005/8/layout/default"/>
    <dgm:cxn modelId="{B3DA9195-646F-4F38-BBB9-0B0AF177BF0F}" type="presParOf" srcId="{3C332183-4615-4706-9767-36C28BB36A96}" destId="{5AD02A89-5AA8-4EA5-8466-3DD6A66433A9}" srcOrd="117" destOrd="0" presId="urn:microsoft.com/office/officeart/2005/8/layout/default"/>
    <dgm:cxn modelId="{C6F80CAD-3B6B-48BB-B351-E1D8EA78E22B}" type="presParOf" srcId="{3C332183-4615-4706-9767-36C28BB36A96}" destId="{A40EFF01-25B0-4909-8672-A5F0E867CBF6}" srcOrd="118" destOrd="0" presId="urn:microsoft.com/office/officeart/2005/8/layout/default"/>
    <dgm:cxn modelId="{C9A0E82A-A48C-411A-B8A3-FBDBA3DEF6B1}" type="presParOf" srcId="{3C332183-4615-4706-9767-36C28BB36A96}" destId="{DE55D2DB-ED9C-41B4-9FB9-8A2A27750882}" srcOrd="119" destOrd="0" presId="urn:microsoft.com/office/officeart/2005/8/layout/default"/>
    <dgm:cxn modelId="{216A56CE-1FE2-4354-AE43-28B23A2BE6CB}" type="presParOf" srcId="{3C332183-4615-4706-9767-36C28BB36A96}" destId="{E688B33E-A0E4-4937-B6BC-F205553893BB}" srcOrd="120" destOrd="0" presId="urn:microsoft.com/office/officeart/2005/8/layout/default"/>
    <dgm:cxn modelId="{1834878A-75F8-4A93-B3D5-CFCEF0666CD7}" type="presParOf" srcId="{3C332183-4615-4706-9767-36C28BB36A96}" destId="{DDAE2AA9-DC9D-4420-BEF4-3BBB02B1E0BF}" srcOrd="121" destOrd="0" presId="urn:microsoft.com/office/officeart/2005/8/layout/default"/>
    <dgm:cxn modelId="{094B7C3C-2916-47D4-8AC9-212EFAF4BF92}" type="presParOf" srcId="{3C332183-4615-4706-9767-36C28BB36A96}" destId="{8A505EDC-201A-4722-A138-927898F11A3E}" srcOrd="122" destOrd="0" presId="urn:microsoft.com/office/officeart/2005/8/layout/default"/>
    <dgm:cxn modelId="{7DDBB447-E9EE-45CF-88CB-FC8AD443A176}" type="presParOf" srcId="{3C332183-4615-4706-9767-36C28BB36A96}" destId="{B8349340-D1F0-424D-A113-B4FBF1672C22}" srcOrd="123" destOrd="0" presId="urn:microsoft.com/office/officeart/2005/8/layout/default"/>
    <dgm:cxn modelId="{722D1CFF-36B0-45B8-87C3-50E937AD4CC6}" type="presParOf" srcId="{3C332183-4615-4706-9767-36C28BB36A96}" destId="{465F1D25-D8A0-4E2C-8101-7109C6F8F8C9}" srcOrd="124" destOrd="0" presId="urn:microsoft.com/office/officeart/2005/8/layout/default"/>
    <dgm:cxn modelId="{F5D81FE5-8C44-485B-A972-3A91831F1CE9}" type="presParOf" srcId="{3C332183-4615-4706-9767-36C28BB36A96}" destId="{2ABCC20E-B842-4524-94D6-2A8711CE4EAC}" srcOrd="125" destOrd="0" presId="urn:microsoft.com/office/officeart/2005/8/layout/default"/>
    <dgm:cxn modelId="{ABD26C8C-55AE-47C3-AA0C-07DD8DA4C5E2}" type="presParOf" srcId="{3C332183-4615-4706-9767-36C28BB36A96}" destId="{2771BEC3-45D8-40B1-B3D8-EC9395E5861E}" srcOrd="126" destOrd="0" presId="urn:microsoft.com/office/officeart/2005/8/layout/default"/>
    <dgm:cxn modelId="{0D132FD4-43F9-4353-ABB4-72227521949E}" type="presParOf" srcId="{3C332183-4615-4706-9767-36C28BB36A96}" destId="{DD8095C5-F648-434E-AE8F-8F12705DDFF7}" srcOrd="127" destOrd="0" presId="urn:microsoft.com/office/officeart/2005/8/layout/default"/>
    <dgm:cxn modelId="{E78E844B-CF4A-4FC4-8958-1C4DFD02326A}" type="presParOf" srcId="{3C332183-4615-4706-9767-36C28BB36A96}" destId="{D3DC2F46-8395-4B83-8282-E793DF51D918}" srcOrd="128" destOrd="0" presId="urn:microsoft.com/office/officeart/2005/8/layout/default"/>
    <dgm:cxn modelId="{3D235E7E-EA64-4EC6-BC9B-8844A587A505}" type="presParOf" srcId="{3C332183-4615-4706-9767-36C28BB36A96}" destId="{FAB3F452-392B-4EE8-A338-A495F9FC8D42}" srcOrd="129" destOrd="0" presId="urn:microsoft.com/office/officeart/2005/8/layout/default"/>
    <dgm:cxn modelId="{A7CAFCD6-E1E4-4DC4-902B-84753DB91A16}" type="presParOf" srcId="{3C332183-4615-4706-9767-36C28BB36A96}" destId="{CDDDD531-09B0-49B2-B880-7A00BFDA07FB}" srcOrd="130" destOrd="0" presId="urn:microsoft.com/office/officeart/2005/8/layout/default"/>
    <dgm:cxn modelId="{F8BB9722-D37B-47CD-B0E4-1A3BFDEA976C}" type="presParOf" srcId="{3C332183-4615-4706-9767-36C28BB36A96}" destId="{2B77B910-E305-41D2-ADF8-84F9E293F122}" srcOrd="131" destOrd="0" presId="urn:microsoft.com/office/officeart/2005/8/layout/default"/>
    <dgm:cxn modelId="{8CDC3AEE-2957-4758-A63C-E892751EDFF3}" type="presParOf" srcId="{3C332183-4615-4706-9767-36C28BB36A96}" destId="{D5FB063D-0309-4212-98A2-A757C408E15C}" srcOrd="132" destOrd="0" presId="urn:microsoft.com/office/officeart/2005/8/layout/default"/>
    <dgm:cxn modelId="{78A995CF-6777-49D5-85D2-EC0AB18E9868}" type="presParOf" srcId="{3C332183-4615-4706-9767-36C28BB36A96}" destId="{529A85BC-D46F-4AA3-BBAC-71DDA8CCE575}" srcOrd="133" destOrd="0" presId="urn:microsoft.com/office/officeart/2005/8/layout/default"/>
    <dgm:cxn modelId="{500901BC-4625-43C9-8A95-7B5E1B17B965}" type="presParOf" srcId="{3C332183-4615-4706-9767-36C28BB36A96}" destId="{B27F7CD8-F90E-4122-A759-A347F9058B50}" srcOrd="134" destOrd="0" presId="urn:microsoft.com/office/officeart/2005/8/layout/default"/>
    <dgm:cxn modelId="{04D0C8C1-9B51-4C4C-8825-EA5A29617216}" type="presParOf" srcId="{3C332183-4615-4706-9767-36C28BB36A96}" destId="{B5C64B9C-6384-49E6-B162-5F40590BF67A}" srcOrd="135" destOrd="0" presId="urn:microsoft.com/office/officeart/2005/8/layout/default"/>
    <dgm:cxn modelId="{9B3E9388-474F-47AB-B73B-E3C18B2DEA6C}" type="presParOf" srcId="{3C332183-4615-4706-9767-36C28BB36A96}" destId="{4177E2DC-6300-45FF-8BA7-85AB6A49FF30}" srcOrd="136" destOrd="0" presId="urn:microsoft.com/office/officeart/2005/8/layout/default"/>
    <dgm:cxn modelId="{9A82DC41-0329-4DC0-8378-6C130607FBB5}" type="presParOf" srcId="{3C332183-4615-4706-9767-36C28BB36A96}" destId="{70E3F517-6F1E-441B-8430-2BE7574ED8B9}" srcOrd="137" destOrd="0" presId="urn:microsoft.com/office/officeart/2005/8/layout/default"/>
    <dgm:cxn modelId="{26AB627D-B9B5-4ECE-9831-341DAFBB54D7}" type="presParOf" srcId="{3C332183-4615-4706-9767-36C28BB36A96}" destId="{4E626A3D-4ABF-4ED3-9E8E-03907181C8B0}" srcOrd="138" destOrd="0" presId="urn:microsoft.com/office/officeart/2005/8/layout/default"/>
    <dgm:cxn modelId="{FA4ED7E0-642E-4BB9-B207-CE065124DB13}" type="presParOf" srcId="{3C332183-4615-4706-9767-36C28BB36A96}" destId="{E7C15044-E242-436E-B1A9-30C52AC1E1D2}" srcOrd="139" destOrd="0" presId="urn:microsoft.com/office/officeart/2005/8/layout/default"/>
    <dgm:cxn modelId="{7A40F39D-569F-4357-90DE-49E33DC76B69}" type="presParOf" srcId="{3C332183-4615-4706-9767-36C28BB36A96}" destId="{4552EAB6-F4D0-471D-81B1-229BED170C4B}" srcOrd="140" destOrd="0" presId="urn:microsoft.com/office/officeart/2005/8/layout/default"/>
    <dgm:cxn modelId="{6AF2C21B-FFDF-4103-9F72-FF5B0897AE2C}" type="presParOf" srcId="{3C332183-4615-4706-9767-36C28BB36A96}" destId="{B2A03E22-2C21-46E7-BF28-F21A2BC00382}" srcOrd="141" destOrd="0" presId="urn:microsoft.com/office/officeart/2005/8/layout/default"/>
    <dgm:cxn modelId="{CA732B74-B94B-4D1C-85C0-437177E3A415}" type="presParOf" srcId="{3C332183-4615-4706-9767-36C28BB36A96}" destId="{A70622E1-B91C-4200-B415-9347259B4AF0}" srcOrd="142" destOrd="0" presId="urn:microsoft.com/office/officeart/2005/8/layout/default"/>
    <dgm:cxn modelId="{846ACC5D-F5B2-4627-94DA-B9589C18C363}" type="presParOf" srcId="{3C332183-4615-4706-9767-36C28BB36A96}" destId="{3D6F0358-88A7-4EF6-B4A7-230D0C6BA21A}" srcOrd="143" destOrd="0" presId="urn:microsoft.com/office/officeart/2005/8/layout/default"/>
    <dgm:cxn modelId="{7495B804-D6CA-4B29-830A-BC1AA3FCC732}" type="presParOf" srcId="{3C332183-4615-4706-9767-36C28BB36A96}" destId="{E4DE03AF-1F3A-40DC-B72B-CE1D5B9D67B8}" srcOrd="144" destOrd="0" presId="urn:microsoft.com/office/officeart/2005/8/layout/default"/>
    <dgm:cxn modelId="{99B9A38E-3C29-4875-88BE-787CE561BAD4}" type="presParOf" srcId="{3C332183-4615-4706-9767-36C28BB36A96}" destId="{E1AD4569-6A05-4018-8857-7970FFDE62C0}" srcOrd="145" destOrd="0" presId="urn:microsoft.com/office/officeart/2005/8/layout/default"/>
    <dgm:cxn modelId="{43DEEA06-1035-4ACC-B08B-5CB1E5D11CF6}" type="presParOf" srcId="{3C332183-4615-4706-9767-36C28BB36A96}" destId="{99E49D09-E23D-49EA-AFE0-F644FBF1F001}" srcOrd="146" destOrd="0" presId="urn:microsoft.com/office/officeart/2005/8/layout/default"/>
    <dgm:cxn modelId="{AC8A55E4-C39D-489E-B165-D8F6D97E83AF}" type="presParOf" srcId="{3C332183-4615-4706-9767-36C28BB36A96}" destId="{86B6D50F-A247-45C4-9A5B-FAE24689E43E}" srcOrd="147" destOrd="0" presId="urn:microsoft.com/office/officeart/2005/8/layout/default"/>
    <dgm:cxn modelId="{7E02D1F3-0FE5-4ED1-A451-1CAE3B17B7EB}" type="presParOf" srcId="{3C332183-4615-4706-9767-36C28BB36A96}" destId="{2C774493-5103-4AD2-AE9B-20EFD3CA4689}" srcOrd="148" destOrd="0" presId="urn:microsoft.com/office/officeart/2005/8/layout/default"/>
    <dgm:cxn modelId="{5CC0ECD3-6CBC-413C-8B82-7E35105F6111}" type="presParOf" srcId="{3C332183-4615-4706-9767-36C28BB36A96}" destId="{71294340-D1E7-4F40-AB57-12C259B92410}" srcOrd="149" destOrd="0" presId="urn:microsoft.com/office/officeart/2005/8/layout/default"/>
    <dgm:cxn modelId="{9C59E91D-4B66-4A84-BA25-20BF25DD866B}" type="presParOf" srcId="{3C332183-4615-4706-9767-36C28BB36A96}" destId="{60F874AE-6A6E-4C56-BFBA-3587AFAD56AF}" srcOrd="150" destOrd="0" presId="urn:microsoft.com/office/officeart/2005/8/layout/default"/>
    <dgm:cxn modelId="{569ED7A6-6E74-4B1B-9A58-8D501DA16306}" type="presParOf" srcId="{3C332183-4615-4706-9767-36C28BB36A96}" destId="{26EB1133-5EAB-4D75-8BA6-CAEF4B12793A}" srcOrd="151" destOrd="0" presId="urn:microsoft.com/office/officeart/2005/8/layout/default"/>
    <dgm:cxn modelId="{77893D89-B5A4-444E-B6B4-3508CF83617F}" type="presParOf" srcId="{3C332183-4615-4706-9767-36C28BB36A96}" destId="{C6D8F808-240A-4FE1-A1CB-AECF5AC0A5F4}" srcOrd="152" destOrd="0" presId="urn:microsoft.com/office/officeart/2005/8/layout/default"/>
    <dgm:cxn modelId="{C160E185-F1DA-4B53-B30E-1E3986F90971}" type="presParOf" srcId="{3C332183-4615-4706-9767-36C28BB36A96}" destId="{D0D2F4A4-A2EA-412B-82D8-75E7BE7A7E99}" srcOrd="153" destOrd="0" presId="urn:microsoft.com/office/officeart/2005/8/layout/default"/>
    <dgm:cxn modelId="{012F11F6-7761-48DF-893E-D4D76D43CB05}" type="presParOf" srcId="{3C332183-4615-4706-9767-36C28BB36A96}" destId="{95C26581-AFF9-49E2-852C-22526A3FF052}" srcOrd="154" destOrd="0" presId="urn:microsoft.com/office/officeart/2005/8/layout/default"/>
    <dgm:cxn modelId="{772D03C6-D55C-4F48-8E85-950205642BD0}" type="presParOf" srcId="{3C332183-4615-4706-9767-36C28BB36A96}" destId="{C0C4860B-9E9A-40B9-9837-7EF91D8C6575}" srcOrd="155" destOrd="0" presId="urn:microsoft.com/office/officeart/2005/8/layout/default"/>
    <dgm:cxn modelId="{EE3AF288-D519-4FF9-824D-2F378F07EE60}" type="presParOf" srcId="{3C332183-4615-4706-9767-36C28BB36A96}" destId="{44A5193F-F73F-4F02-BA12-F601F8CECAD2}" srcOrd="156" destOrd="0" presId="urn:microsoft.com/office/officeart/2005/8/layout/default"/>
    <dgm:cxn modelId="{8133C42B-EB3E-4337-A26F-9438DEB31E98}" type="presParOf" srcId="{3C332183-4615-4706-9767-36C28BB36A96}" destId="{C59B65DC-1E62-4941-A2C1-C7CD5574AFF1}" srcOrd="157" destOrd="0" presId="urn:microsoft.com/office/officeart/2005/8/layout/default"/>
    <dgm:cxn modelId="{95A13D80-EDFE-46E1-AC0B-68E94DC2EAA4}" type="presParOf" srcId="{3C332183-4615-4706-9767-36C28BB36A96}" destId="{F5232067-F3F5-41E9-AE07-84BB68C09743}" srcOrd="158" destOrd="0" presId="urn:microsoft.com/office/officeart/2005/8/layout/default"/>
    <dgm:cxn modelId="{342976FE-6E60-42F0-9F91-484F7927AD35}" type="presParOf" srcId="{3C332183-4615-4706-9767-36C28BB36A96}" destId="{DFC480A8-E7BF-4664-864C-0A3A7BAC8717}" srcOrd="159" destOrd="0" presId="urn:microsoft.com/office/officeart/2005/8/layout/default"/>
    <dgm:cxn modelId="{6EA833F1-3319-45B3-A5FE-6FC6EBEAA095}" type="presParOf" srcId="{3C332183-4615-4706-9767-36C28BB36A96}" destId="{0B497D93-71A4-436B-BD3E-7C684EA99D1D}" srcOrd="160" destOrd="0" presId="urn:microsoft.com/office/officeart/2005/8/layout/default"/>
    <dgm:cxn modelId="{B88772A5-C7A2-4A90-9486-C8A02CF90665}" type="presParOf" srcId="{3C332183-4615-4706-9767-36C28BB36A96}" destId="{BFC9F218-F21B-4B70-8351-F6A1F3378626}" srcOrd="161" destOrd="0" presId="urn:microsoft.com/office/officeart/2005/8/layout/default"/>
    <dgm:cxn modelId="{B8E46689-F435-4ECF-B96C-A9934609594F}" type="presParOf" srcId="{3C332183-4615-4706-9767-36C28BB36A96}" destId="{A748074E-76D5-4A0C-8749-753A289E1CE3}" srcOrd="162" destOrd="0" presId="urn:microsoft.com/office/officeart/2005/8/layout/default"/>
    <dgm:cxn modelId="{BA98489F-F1A3-425F-BBB6-625A06C67FD0}" type="presParOf" srcId="{3C332183-4615-4706-9767-36C28BB36A96}" destId="{AC105888-8652-4F84-8770-09005F7B3A8F}" srcOrd="163" destOrd="0" presId="urn:microsoft.com/office/officeart/2005/8/layout/default"/>
    <dgm:cxn modelId="{5CB59F06-9583-4195-9D8D-8292853EE16B}" type="presParOf" srcId="{3C332183-4615-4706-9767-36C28BB36A96}" destId="{CC2DBF76-574F-481D-BBCF-7B531491CB9D}" srcOrd="164" destOrd="0" presId="urn:microsoft.com/office/officeart/2005/8/layout/default"/>
    <dgm:cxn modelId="{327CA3F1-0C23-4AED-8C01-15BFCDBFACA5}" type="presParOf" srcId="{3C332183-4615-4706-9767-36C28BB36A96}" destId="{C19EA02C-27D3-43DB-A2C1-925F3BF9722F}" srcOrd="165" destOrd="0" presId="urn:microsoft.com/office/officeart/2005/8/layout/default"/>
    <dgm:cxn modelId="{28F7B224-149A-4415-8989-CF2C7AE4DA9B}" type="presParOf" srcId="{3C332183-4615-4706-9767-36C28BB36A96}" destId="{22E35250-4DB2-486E-B6D8-AB7CD163480C}" srcOrd="166" destOrd="0" presId="urn:microsoft.com/office/officeart/2005/8/layout/default"/>
    <dgm:cxn modelId="{F8443788-0AD1-4A18-8C1F-78C74BC0C135}" type="presParOf" srcId="{3C332183-4615-4706-9767-36C28BB36A96}" destId="{6CCC1E29-67BB-4CF0-8F45-C13AB9595551}" srcOrd="167" destOrd="0" presId="urn:microsoft.com/office/officeart/2005/8/layout/default"/>
    <dgm:cxn modelId="{F336F387-E4CD-4C07-8F5F-1217C3DF3529}" type="presParOf" srcId="{3C332183-4615-4706-9767-36C28BB36A96}" destId="{7C065AA1-0812-40A7-BD1A-7A97B5AED93C}" srcOrd="168" destOrd="0" presId="urn:microsoft.com/office/officeart/2005/8/layout/default"/>
    <dgm:cxn modelId="{1CACBF66-2D48-40C9-A6AF-77755E52CA88}" type="presParOf" srcId="{3C332183-4615-4706-9767-36C28BB36A96}" destId="{E85897F5-E764-4787-BAEA-263276CA0637}" srcOrd="169" destOrd="0" presId="urn:microsoft.com/office/officeart/2005/8/layout/default"/>
    <dgm:cxn modelId="{9250CE4C-FB41-4E41-A5F8-D868E554082F}" type="presParOf" srcId="{3C332183-4615-4706-9767-36C28BB36A96}" destId="{7E8645EA-ABF5-4499-BD65-7FE390510D9C}" srcOrd="170" destOrd="0" presId="urn:microsoft.com/office/officeart/2005/8/layout/default"/>
    <dgm:cxn modelId="{067FC25F-A147-4382-944F-03957DD46359}" type="presParOf" srcId="{3C332183-4615-4706-9767-36C28BB36A96}" destId="{60E35117-FE84-4BEF-9496-467710B902F4}" srcOrd="171" destOrd="0" presId="urn:microsoft.com/office/officeart/2005/8/layout/default"/>
    <dgm:cxn modelId="{E612A1DB-E1E0-4C9C-83B4-551137BDA79A}" type="presParOf" srcId="{3C332183-4615-4706-9767-36C28BB36A96}" destId="{CA69BF49-2F5D-4814-8EFB-136C4A950CCE}" srcOrd="172" destOrd="0" presId="urn:microsoft.com/office/officeart/2005/8/layout/default"/>
    <dgm:cxn modelId="{4B70FF95-BDD5-41F3-A730-1E46AD3279B8}" type="presParOf" srcId="{3C332183-4615-4706-9767-36C28BB36A96}" destId="{5B91FF63-C4E8-4DE0-A298-875CDBAC0B30}" srcOrd="173" destOrd="0" presId="urn:microsoft.com/office/officeart/2005/8/layout/default"/>
    <dgm:cxn modelId="{B79F595E-E630-4F4D-BB54-DEF67D3B4F3C}" type="presParOf" srcId="{3C332183-4615-4706-9767-36C28BB36A96}" destId="{43FFE85B-52F1-4B9C-8224-7FD11886E038}" srcOrd="174" destOrd="0" presId="urn:microsoft.com/office/officeart/2005/8/layout/default"/>
    <dgm:cxn modelId="{44A60469-85DE-4F04-B73D-CB5925E2D0BE}" type="presParOf" srcId="{3C332183-4615-4706-9767-36C28BB36A96}" destId="{B8208F9B-3DCB-45A0-978D-57208C2FDF4E}" srcOrd="175" destOrd="0" presId="urn:microsoft.com/office/officeart/2005/8/layout/default"/>
    <dgm:cxn modelId="{E723B961-FCB8-4351-8D7A-3291F84D6FFF}" type="presParOf" srcId="{3C332183-4615-4706-9767-36C28BB36A96}" destId="{94762B73-11D6-48C7-922E-40DA1305AE54}" srcOrd="176" destOrd="0" presId="urn:microsoft.com/office/officeart/2005/8/layout/default"/>
    <dgm:cxn modelId="{2F5CA75B-47B9-41CC-A943-4F5560D4F819}" type="presParOf" srcId="{3C332183-4615-4706-9767-36C28BB36A96}" destId="{A4FBE78B-1447-40DC-AECE-A63EA68C5C1C}" srcOrd="177" destOrd="0" presId="urn:microsoft.com/office/officeart/2005/8/layout/default"/>
    <dgm:cxn modelId="{FD3D5416-CB72-42D6-B2B8-FE633DAAE9B4}" type="presParOf" srcId="{3C332183-4615-4706-9767-36C28BB36A96}" destId="{BBD3DF8D-63F2-4993-8F64-A3E2497990D9}" srcOrd="178" destOrd="0" presId="urn:microsoft.com/office/officeart/2005/8/layout/default"/>
    <dgm:cxn modelId="{85CD5181-874B-4841-93C6-AC1D4B360B92}" type="presParOf" srcId="{3C332183-4615-4706-9767-36C28BB36A96}" destId="{18757A74-A5CD-46B3-8BDD-7CB987383869}" srcOrd="179" destOrd="0" presId="urn:microsoft.com/office/officeart/2005/8/layout/default"/>
    <dgm:cxn modelId="{17879813-2AEF-4BC5-9B49-83E0FDF49AC3}" type="presParOf" srcId="{3C332183-4615-4706-9767-36C28BB36A96}" destId="{0487131D-B190-49BB-823D-DEDA37E721C2}" srcOrd="180" destOrd="0" presId="urn:microsoft.com/office/officeart/2005/8/layout/default"/>
    <dgm:cxn modelId="{563A1D39-9EFD-4B30-A732-1344C9460C8E}" type="presParOf" srcId="{3C332183-4615-4706-9767-36C28BB36A96}" destId="{7437E916-7BC3-4897-A958-65743D8738EC}" srcOrd="181" destOrd="0" presId="urn:microsoft.com/office/officeart/2005/8/layout/default"/>
    <dgm:cxn modelId="{8E0DC3F8-B05C-4CD8-A39D-859151170C6C}" type="presParOf" srcId="{3C332183-4615-4706-9767-36C28BB36A96}" destId="{3AA81BDB-26CA-43AD-8D5B-7B6E450FA245}" srcOrd="182" destOrd="0" presId="urn:microsoft.com/office/officeart/2005/8/layout/default"/>
    <dgm:cxn modelId="{37C69792-299F-473E-A0E9-2C667BF7DB1C}" type="presParOf" srcId="{3C332183-4615-4706-9767-36C28BB36A96}" destId="{13A899F2-65B0-45C5-8AC2-3ABA4709E712}" srcOrd="183" destOrd="0" presId="urn:microsoft.com/office/officeart/2005/8/layout/default"/>
    <dgm:cxn modelId="{351297EE-ECD0-4275-A9A1-438ED0F2CBA8}" type="presParOf" srcId="{3C332183-4615-4706-9767-36C28BB36A96}" destId="{3094551F-0B18-4523-BEF5-DE17346AA3D1}" srcOrd="184" destOrd="0" presId="urn:microsoft.com/office/officeart/2005/8/layout/default"/>
    <dgm:cxn modelId="{62F21110-4C0D-4722-9FCD-4D4C9F4FC438}" type="presParOf" srcId="{3C332183-4615-4706-9767-36C28BB36A96}" destId="{19CDE20A-1651-47F2-BBA7-4C382DEEA647}" srcOrd="185" destOrd="0" presId="urn:microsoft.com/office/officeart/2005/8/layout/default"/>
    <dgm:cxn modelId="{2E0EB329-5A6D-47EF-B4DA-C07A42930E9A}" type="presParOf" srcId="{3C332183-4615-4706-9767-36C28BB36A96}" destId="{0E12A7C4-09F9-41D7-A159-03B4D075BFBA}" srcOrd="186" destOrd="0" presId="urn:microsoft.com/office/officeart/2005/8/layout/default"/>
    <dgm:cxn modelId="{65D192E1-B81F-4B8A-9BB8-E0C913675427}" type="presParOf" srcId="{3C332183-4615-4706-9767-36C28BB36A96}" destId="{2A1B07BA-DFE4-4F55-BAE5-9B2B52F7F950}" srcOrd="187" destOrd="0" presId="urn:microsoft.com/office/officeart/2005/8/layout/default"/>
    <dgm:cxn modelId="{FDC02FEB-EC6F-483A-820B-E582B218A64F}" type="presParOf" srcId="{3C332183-4615-4706-9767-36C28BB36A96}" destId="{0A728749-4AE1-4979-A32E-F4E6743C80F4}" srcOrd="188" destOrd="0" presId="urn:microsoft.com/office/officeart/2005/8/layout/default"/>
    <dgm:cxn modelId="{B7BF77A2-C771-4E2E-88F4-C2E8F3D7B63D}" type="presParOf" srcId="{3C332183-4615-4706-9767-36C28BB36A96}" destId="{4057E9B0-969C-446E-BEC2-5ACE219C4520}" srcOrd="189" destOrd="0" presId="urn:microsoft.com/office/officeart/2005/8/layout/default"/>
    <dgm:cxn modelId="{D1C5FA3F-8E08-49C0-BBE6-11963C4EC326}" type="presParOf" srcId="{3C332183-4615-4706-9767-36C28BB36A96}" destId="{6A0072EB-1DAA-44C3-9C8A-ABB254C4E097}" srcOrd="19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1E24C-E678-4E05-833C-1E912C2EA6F3}">
      <dsp:nvSpPr>
        <dsp:cNvPr id="0" name=""/>
        <dsp:cNvSpPr/>
      </dsp:nvSpPr>
      <dsp:spPr>
        <a:xfrm>
          <a:off x="19800094" y="2637351"/>
          <a:ext cx="12736521" cy="1105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617"/>
              </a:lnTo>
              <a:lnTo>
                <a:pt x="12736521" y="552617"/>
              </a:lnTo>
              <a:lnTo>
                <a:pt x="12736521" y="110523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B9E04-4CB2-4047-B482-CFFCFC1DBC81}">
      <dsp:nvSpPr>
        <dsp:cNvPr id="0" name=""/>
        <dsp:cNvSpPr/>
      </dsp:nvSpPr>
      <dsp:spPr>
        <a:xfrm>
          <a:off x="24063144" y="6374099"/>
          <a:ext cx="789453" cy="17367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7984"/>
              </a:lnTo>
              <a:lnTo>
                <a:pt x="789453" y="173679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F52C2-8660-4E71-A607-31A098287F9C}">
      <dsp:nvSpPr>
        <dsp:cNvPr id="0" name=""/>
        <dsp:cNvSpPr/>
      </dsp:nvSpPr>
      <dsp:spPr>
        <a:xfrm>
          <a:off x="24063144" y="6374099"/>
          <a:ext cx="789453" cy="13631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1235"/>
              </a:lnTo>
              <a:lnTo>
                <a:pt x="789453" y="1363123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AE1366-7117-44D5-BABD-0584A620C94E}">
      <dsp:nvSpPr>
        <dsp:cNvPr id="0" name=""/>
        <dsp:cNvSpPr/>
      </dsp:nvSpPr>
      <dsp:spPr>
        <a:xfrm>
          <a:off x="24063144" y="6374099"/>
          <a:ext cx="789453" cy="9894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94487"/>
              </a:lnTo>
              <a:lnTo>
                <a:pt x="789453" y="989448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47221E-98C7-4D41-8544-98586AAFAC97}">
      <dsp:nvSpPr>
        <dsp:cNvPr id="0" name=""/>
        <dsp:cNvSpPr/>
      </dsp:nvSpPr>
      <dsp:spPr>
        <a:xfrm>
          <a:off x="24063144" y="6374099"/>
          <a:ext cx="789453" cy="6157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7739"/>
              </a:lnTo>
              <a:lnTo>
                <a:pt x="789453" y="615773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BA1FDC-867B-4FF8-9B5C-9243F8ED6458}">
      <dsp:nvSpPr>
        <dsp:cNvPr id="0" name=""/>
        <dsp:cNvSpPr/>
      </dsp:nvSpPr>
      <dsp:spPr>
        <a:xfrm>
          <a:off x="24063144" y="6374099"/>
          <a:ext cx="789453" cy="2420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0991"/>
              </a:lnTo>
              <a:lnTo>
                <a:pt x="789453" y="242099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C25FD5-488D-4F55-9D61-E964F350952E}">
      <dsp:nvSpPr>
        <dsp:cNvPr id="0" name=""/>
        <dsp:cNvSpPr/>
      </dsp:nvSpPr>
      <dsp:spPr>
        <a:xfrm>
          <a:off x="19800094" y="2637351"/>
          <a:ext cx="6368260" cy="1105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617"/>
              </a:lnTo>
              <a:lnTo>
                <a:pt x="6368260" y="552617"/>
              </a:lnTo>
              <a:lnTo>
                <a:pt x="6368260" y="110523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F001A9-9D89-4792-99D9-80CBFAF6064D}">
      <dsp:nvSpPr>
        <dsp:cNvPr id="0" name=""/>
        <dsp:cNvSpPr/>
      </dsp:nvSpPr>
      <dsp:spPr>
        <a:xfrm>
          <a:off x="17694883" y="6374099"/>
          <a:ext cx="789453" cy="21104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04732"/>
              </a:lnTo>
              <a:lnTo>
                <a:pt x="789453" y="2110473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9E14F6-9AC7-4C97-B194-2EBA32E55E77}">
      <dsp:nvSpPr>
        <dsp:cNvPr id="0" name=""/>
        <dsp:cNvSpPr/>
      </dsp:nvSpPr>
      <dsp:spPr>
        <a:xfrm>
          <a:off x="17694883" y="6374099"/>
          <a:ext cx="789453" cy="17367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7984"/>
              </a:lnTo>
              <a:lnTo>
                <a:pt x="789453" y="173679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812CFF-AB12-401E-B0A9-B36C7030B197}">
      <dsp:nvSpPr>
        <dsp:cNvPr id="0" name=""/>
        <dsp:cNvSpPr/>
      </dsp:nvSpPr>
      <dsp:spPr>
        <a:xfrm>
          <a:off x="17694883" y="6374099"/>
          <a:ext cx="789453" cy="13631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1235"/>
              </a:lnTo>
              <a:lnTo>
                <a:pt x="789453" y="1363123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30ADFB-E5FD-416B-A7C4-36515476FAFC}">
      <dsp:nvSpPr>
        <dsp:cNvPr id="0" name=""/>
        <dsp:cNvSpPr/>
      </dsp:nvSpPr>
      <dsp:spPr>
        <a:xfrm>
          <a:off x="17694883" y="6374099"/>
          <a:ext cx="789453" cy="9894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94487"/>
              </a:lnTo>
              <a:lnTo>
                <a:pt x="789453" y="989448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F8FF8-257F-4584-B8F4-9A5B3D09996F}">
      <dsp:nvSpPr>
        <dsp:cNvPr id="0" name=""/>
        <dsp:cNvSpPr/>
      </dsp:nvSpPr>
      <dsp:spPr>
        <a:xfrm>
          <a:off x="17694883" y="6374099"/>
          <a:ext cx="789453" cy="6157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7739"/>
              </a:lnTo>
              <a:lnTo>
                <a:pt x="789453" y="615773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5F76E-821C-4F26-9467-834515D78C12}">
      <dsp:nvSpPr>
        <dsp:cNvPr id="0" name=""/>
        <dsp:cNvSpPr/>
      </dsp:nvSpPr>
      <dsp:spPr>
        <a:xfrm>
          <a:off x="17694883" y="6374099"/>
          <a:ext cx="789453" cy="2420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0991"/>
              </a:lnTo>
              <a:lnTo>
                <a:pt x="789453" y="242099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4FB916-AB39-4F72-ABFD-9FC6D286A7F6}">
      <dsp:nvSpPr>
        <dsp:cNvPr id="0" name=""/>
        <dsp:cNvSpPr/>
      </dsp:nvSpPr>
      <dsp:spPr>
        <a:xfrm>
          <a:off x="19754374" y="2637351"/>
          <a:ext cx="91440" cy="11052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0523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37575C-AD4F-485B-9FAD-B59A8E0C8D06}">
      <dsp:nvSpPr>
        <dsp:cNvPr id="0" name=""/>
        <dsp:cNvSpPr/>
      </dsp:nvSpPr>
      <dsp:spPr>
        <a:xfrm>
          <a:off x="11326622" y="6374099"/>
          <a:ext cx="789453" cy="17367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7984"/>
              </a:lnTo>
              <a:lnTo>
                <a:pt x="789453" y="173679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D9573B-1C0D-4DC5-A79C-7FF45DD2557A}">
      <dsp:nvSpPr>
        <dsp:cNvPr id="0" name=""/>
        <dsp:cNvSpPr/>
      </dsp:nvSpPr>
      <dsp:spPr>
        <a:xfrm>
          <a:off x="11326622" y="6374099"/>
          <a:ext cx="789453" cy="13631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1235"/>
              </a:lnTo>
              <a:lnTo>
                <a:pt x="789453" y="1363123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BE153-59ED-4AB5-B427-E7FD4EA2B07A}">
      <dsp:nvSpPr>
        <dsp:cNvPr id="0" name=""/>
        <dsp:cNvSpPr/>
      </dsp:nvSpPr>
      <dsp:spPr>
        <a:xfrm>
          <a:off x="11326622" y="6374099"/>
          <a:ext cx="789453" cy="9894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94487"/>
              </a:lnTo>
              <a:lnTo>
                <a:pt x="789453" y="989448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499CF-0372-4314-B4CE-62A2E0513CCD}">
      <dsp:nvSpPr>
        <dsp:cNvPr id="0" name=""/>
        <dsp:cNvSpPr/>
      </dsp:nvSpPr>
      <dsp:spPr>
        <a:xfrm>
          <a:off x="11326622" y="6374099"/>
          <a:ext cx="789453" cy="6157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7739"/>
              </a:lnTo>
              <a:lnTo>
                <a:pt x="789453" y="615773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85CDE-3857-4014-91BA-76FB2DB50FF4}">
      <dsp:nvSpPr>
        <dsp:cNvPr id="0" name=""/>
        <dsp:cNvSpPr/>
      </dsp:nvSpPr>
      <dsp:spPr>
        <a:xfrm>
          <a:off x="11326622" y="6374099"/>
          <a:ext cx="789453" cy="2420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0991"/>
              </a:lnTo>
              <a:lnTo>
                <a:pt x="789453" y="242099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2A0F4-BF96-48AD-B9BD-3641AE19F6F0}">
      <dsp:nvSpPr>
        <dsp:cNvPr id="0" name=""/>
        <dsp:cNvSpPr/>
      </dsp:nvSpPr>
      <dsp:spPr>
        <a:xfrm>
          <a:off x="13431833" y="2637351"/>
          <a:ext cx="6368260" cy="1105235"/>
        </a:xfrm>
        <a:custGeom>
          <a:avLst/>
          <a:gdLst/>
          <a:ahLst/>
          <a:cxnLst/>
          <a:rect l="0" t="0" r="0" b="0"/>
          <a:pathLst>
            <a:path>
              <a:moveTo>
                <a:pt x="6368260" y="0"/>
              </a:moveTo>
              <a:lnTo>
                <a:pt x="6368260" y="552617"/>
              </a:lnTo>
              <a:lnTo>
                <a:pt x="0" y="552617"/>
              </a:lnTo>
              <a:lnTo>
                <a:pt x="0" y="110523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6A62B3-CA1E-4648-A352-55D899A5D90A}">
      <dsp:nvSpPr>
        <dsp:cNvPr id="0" name=""/>
        <dsp:cNvSpPr/>
      </dsp:nvSpPr>
      <dsp:spPr>
        <a:xfrm>
          <a:off x="4958362" y="6374099"/>
          <a:ext cx="789453" cy="17367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7984"/>
              </a:lnTo>
              <a:lnTo>
                <a:pt x="789453" y="173679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5E49AC-239C-4278-88FB-B19C9177663A}">
      <dsp:nvSpPr>
        <dsp:cNvPr id="0" name=""/>
        <dsp:cNvSpPr/>
      </dsp:nvSpPr>
      <dsp:spPr>
        <a:xfrm>
          <a:off x="4958362" y="6374099"/>
          <a:ext cx="789453" cy="13631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1235"/>
              </a:lnTo>
              <a:lnTo>
                <a:pt x="789453" y="1363123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A54B3F-0736-495A-B32B-1DFA5835FD83}">
      <dsp:nvSpPr>
        <dsp:cNvPr id="0" name=""/>
        <dsp:cNvSpPr/>
      </dsp:nvSpPr>
      <dsp:spPr>
        <a:xfrm>
          <a:off x="4958362" y="6374099"/>
          <a:ext cx="789453" cy="9894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94487"/>
              </a:lnTo>
              <a:lnTo>
                <a:pt x="789453" y="989448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657D0-FB98-4C0C-968D-E2DFA09E24E1}">
      <dsp:nvSpPr>
        <dsp:cNvPr id="0" name=""/>
        <dsp:cNvSpPr/>
      </dsp:nvSpPr>
      <dsp:spPr>
        <a:xfrm>
          <a:off x="4958362" y="6374099"/>
          <a:ext cx="789453" cy="6157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7739"/>
              </a:lnTo>
              <a:lnTo>
                <a:pt x="789453" y="615773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AA1C5-723A-44F7-A259-0D18399E8F8D}">
      <dsp:nvSpPr>
        <dsp:cNvPr id="0" name=""/>
        <dsp:cNvSpPr/>
      </dsp:nvSpPr>
      <dsp:spPr>
        <a:xfrm>
          <a:off x="4958362" y="6374099"/>
          <a:ext cx="789453" cy="2420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0991"/>
              </a:lnTo>
              <a:lnTo>
                <a:pt x="789453" y="242099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6E5B9-8C21-496E-86C1-FE67E565A03A}">
      <dsp:nvSpPr>
        <dsp:cNvPr id="0" name=""/>
        <dsp:cNvSpPr/>
      </dsp:nvSpPr>
      <dsp:spPr>
        <a:xfrm>
          <a:off x="7063572" y="2637351"/>
          <a:ext cx="12736521" cy="1105235"/>
        </a:xfrm>
        <a:custGeom>
          <a:avLst/>
          <a:gdLst/>
          <a:ahLst/>
          <a:cxnLst/>
          <a:rect l="0" t="0" r="0" b="0"/>
          <a:pathLst>
            <a:path>
              <a:moveTo>
                <a:pt x="12736521" y="0"/>
              </a:moveTo>
              <a:lnTo>
                <a:pt x="12736521" y="552617"/>
              </a:lnTo>
              <a:lnTo>
                <a:pt x="0" y="552617"/>
              </a:lnTo>
              <a:lnTo>
                <a:pt x="0" y="110523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68EE87-B2AF-44DF-BC37-9DEA016F8EC4}">
      <dsp:nvSpPr>
        <dsp:cNvPr id="0" name=""/>
        <dsp:cNvSpPr/>
      </dsp:nvSpPr>
      <dsp:spPr>
        <a:xfrm>
          <a:off x="17168581" y="5838"/>
          <a:ext cx="5263025" cy="2631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STONE AGE RESOURCES</a:t>
          </a:r>
        </a:p>
      </dsp:txBody>
      <dsp:txXfrm>
        <a:off x="17168581" y="5838"/>
        <a:ext cx="5263025" cy="2631512"/>
      </dsp:txXfrm>
    </dsp:sp>
    <dsp:sp modelId="{36036184-8F22-42F6-9215-E06AE93BF75A}">
      <dsp:nvSpPr>
        <dsp:cNvPr id="0" name=""/>
        <dsp:cNvSpPr/>
      </dsp:nvSpPr>
      <dsp:spPr>
        <a:xfrm>
          <a:off x="4432059" y="3742586"/>
          <a:ext cx="5263025" cy="26315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TIER 1</a:t>
          </a:r>
        </a:p>
      </dsp:txBody>
      <dsp:txXfrm>
        <a:off x="4432059" y="3742586"/>
        <a:ext cx="5263025" cy="2631512"/>
      </dsp:txXfrm>
    </dsp:sp>
    <dsp:sp modelId="{E8B6BE47-B2CC-4BD8-AB14-183CAB6951B2}">
      <dsp:nvSpPr>
        <dsp:cNvPr id="0" name=""/>
        <dsp:cNvSpPr/>
      </dsp:nvSpPr>
      <dsp:spPr>
        <a:xfrm>
          <a:off x="5747815" y="7479334"/>
          <a:ext cx="5263025" cy="26315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BERRY</a:t>
          </a:r>
        </a:p>
      </dsp:txBody>
      <dsp:txXfrm>
        <a:off x="5747815" y="7479334"/>
        <a:ext cx="5263025" cy="2631512"/>
      </dsp:txXfrm>
    </dsp:sp>
    <dsp:sp modelId="{56AB858A-479F-43F8-9EE1-6C4A84121E7D}">
      <dsp:nvSpPr>
        <dsp:cNvPr id="0" name=""/>
        <dsp:cNvSpPr/>
      </dsp:nvSpPr>
      <dsp:spPr>
        <a:xfrm>
          <a:off x="5747815" y="11216082"/>
          <a:ext cx="5263025" cy="26315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LEAF</a:t>
          </a:r>
        </a:p>
      </dsp:txBody>
      <dsp:txXfrm>
        <a:off x="5747815" y="11216082"/>
        <a:ext cx="5263025" cy="2631512"/>
      </dsp:txXfrm>
    </dsp:sp>
    <dsp:sp modelId="{BE50FE47-BA40-48D4-A0A1-2E998E652DE5}">
      <dsp:nvSpPr>
        <dsp:cNvPr id="0" name=""/>
        <dsp:cNvSpPr/>
      </dsp:nvSpPr>
      <dsp:spPr>
        <a:xfrm>
          <a:off x="5747815" y="14952830"/>
          <a:ext cx="5263025" cy="26315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STICK</a:t>
          </a:r>
        </a:p>
      </dsp:txBody>
      <dsp:txXfrm>
        <a:off x="5747815" y="14952830"/>
        <a:ext cx="5263025" cy="2631512"/>
      </dsp:txXfrm>
    </dsp:sp>
    <dsp:sp modelId="{9B2179C4-FF40-4F3C-A74A-FECA395FFB23}">
      <dsp:nvSpPr>
        <dsp:cNvPr id="0" name=""/>
        <dsp:cNvSpPr/>
      </dsp:nvSpPr>
      <dsp:spPr>
        <a:xfrm>
          <a:off x="5747815" y="18689578"/>
          <a:ext cx="5263025" cy="26315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STONE</a:t>
          </a:r>
        </a:p>
      </dsp:txBody>
      <dsp:txXfrm>
        <a:off x="5747815" y="18689578"/>
        <a:ext cx="5263025" cy="2631512"/>
      </dsp:txXfrm>
    </dsp:sp>
    <dsp:sp modelId="{4439DB31-FD0F-4D97-8B78-473612A8578A}">
      <dsp:nvSpPr>
        <dsp:cNvPr id="0" name=""/>
        <dsp:cNvSpPr/>
      </dsp:nvSpPr>
      <dsp:spPr>
        <a:xfrm>
          <a:off x="5747815" y="22426326"/>
          <a:ext cx="5263025" cy="26315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SAND</a:t>
          </a:r>
        </a:p>
      </dsp:txBody>
      <dsp:txXfrm>
        <a:off x="5747815" y="22426326"/>
        <a:ext cx="5263025" cy="2631512"/>
      </dsp:txXfrm>
    </dsp:sp>
    <dsp:sp modelId="{2CF84D1E-263C-4DDC-9F30-1AEB7933B5CD}">
      <dsp:nvSpPr>
        <dsp:cNvPr id="0" name=""/>
        <dsp:cNvSpPr/>
      </dsp:nvSpPr>
      <dsp:spPr>
        <a:xfrm>
          <a:off x="10800320" y="3742586"/>
          <a:ext cx="5263025" cy="26315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TIER 2</a:t>
          </a:r>
        </a:p>
      </dsp:txBody>
      <dsp:txXfrm>
        <a:off x="10800320" y="3742586"/>
        <a:ext cx="5263025" cy="2631512"/>
      </dsp:txXfrm>
    </dsp:sp>
    <dsp:sp modelId="{15AC9587-B0A5-43FA-A441-94E58DBD1DA2}">
      <dsp:nvSpPr>
        <dsp:cNvPr id="0" name=""/>
        <dsp:cNvSpPr/>
      </dsp:nvSpPr>
      <dsp:spPr>
        <a:xfrm>
          <a:off x="12116076" y="7479334"/>
          <a:ext cx="5263025" cy="26315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AXE</a:t>
          </a:r>
        </a:p>
      </dsp:txBody>
      <dsp:txXfrm>
        <a:off x="12116076" y="7479334"/>
        <a:ext cx="5263025" cy="2631512"/>
      </dsp:txXfrm>
    </dsp:sp>
    <dsp:sp modelId="{3A3BCE2A-1F97-49C3-81A6-E3AEDB093D2A}">
      <dsp:nvSpPr>
        <dsp:cNvPr id="0" name=""/>
        <dsp:cNvSpPr/>
      </dsp:nvSpPr>
      <dsp:spPr>
        <a:xfrm>
          <a:off x="12116076" y="11216082"/>
          <a:ext cx="5263025" cy="26315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CLAY</a:t>
          </a:r>
        </a:p>
      </dsp:txBody>
      <dsp:txXfrm>
        <a:off x="12116076" y="11216082"/>
        <a:ext cx="5263025" cy="2631512"/>
      </dsp:txXfrm>
    </dsp:sp>
    <dsp:sp modelId="{37C09BA6-1088-4E72-B225-D1CAA1FC78AF}">
      <dsp:nvSpPr>
        <dsp:cNvPr id="0" name=""/>
        <dsp:cNvSpPr/>
      </dsp:nvSpPr>
      <dsp:spPr>
        <a:xfrm>
          <a:off x="12116076" y="14952830"/>
          <a:ext cx="5263025" cy="26315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GRAPE</a:t>
          </a:r>
        </a:p>
      </dsp:txBody>
      <dsp:txXfrm>
        <a:off x="12116076" y="14952830"/>
        <a:ext cx="5263025" cy="2631512"/>
      </dsp:txXfrm>
    </dsp:sp>
    <dsp:sp modelId="{D1964100-5FBA-4D63-A632-A8EF3F17D5DE}">
      <dsp:nvSpPr>
        <dsp:cNvPr id="0" name=""/>
        <dsp:cNvSpPr/>
      </dsp:nvSpPr>
      <dsp:spPr>
        <a:xfrm>
          <a:off x="12116076" y="18689578"/>
          <a:ext cx="5263025" cy="26315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PICKAXE</a:t>
          </a:r>
        </a:p>
      </dsp:txBody>
      <dsp:txXfrm>
        <a:off x="12116076" y="18689578"/>
        <a:ext cx="5263025" cy="2631512"/>
      </dsp:txXfrm>
    </dsp:sp>
    <dsp:sp modelId="{EC9D0798-BA4F-4D21-A06F-93581A9492F0}">
      <dsp:nvSpPr>
        <dsp:cNvPr id="0" name=""/>
        <dsp:cNvSpPr/>
      </dsp:nvSpPr>
      <dsp:spPr>
        <a:xfrm>
          <a:off x="12116076" y="22426326"/>
          <a:ext cx="5263025" cy="26315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SPEAR</a:t>
          </a:r>
        </a:p>
      </dsp:txBody>
      <dsp:txXfrm>
        <a:off x="12116076" y="22426326"/>
        <a:ext cx="5263025" cy="2631512"/>
      </dsp:txXfrm>
    </dsp:sp>
    <dsp:sp modelId="{A34A2F46-13CF-4129-9437-95DEDFE715A4}">
      <dsp:nvSpPr>
        <dsp:cNvPr id="0" name=""/>
        <dsp:cNvSpPr/>
      </dsp:nvSpPr>
      <dsp:spPr>
        <a:xfrm>
          <a:off x="17168581" y="3742586"/>
          <a:ext cx="5263025" cy="26315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TIER 3</a:t>
          </a:r>
        </a:p>
      </dsp:txBody>
      <dsp:txXfrm>
        <a:off x="17168581" y="3742586"/>
        <a:ext cx="5263025" cy="2631512"/>
      </dsp:txXfrm>
    </dsp:sp>
    <dsp:sp modelId="{4C6EDE7B-39FF-44AA-83D7-FEDB7A5B7D1B}">
      <dsp:nvSpPr>
        <dsp:cNvPr id="0" name=""/>
        <dsp:cNvSpPr/>
      </dsp:nvSpPr>
      <dsp:spPr>
        <a:xfrm>
          <a:off x="18484337" y="7479334"/>
          <a:ext cx="5263025" cy="26315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ARROW</a:t>
          </a:r>
        </a:p>
      </dsp:txBody>
      <dsp:txXfrm>
        <a:off x="18484337" y="7479334"/>
        <a:ext cx="5263025" cy="2631512"/>
      </dsp:txXfrm>
    </dsp:sp>
    <dsp:sp modelId="{8D1107A8-EF10-46F0-899F-7520C9DA0420}">
      <dsp:nvSpPr>
        <dsp:cNvPr id="0" name=""/>
        <dsp:cNvSpPr/>
      </dsp:nvSpPr>
      <dsp:spPr>
        <a:xfrm>
          <a:off x="18484337" y="11216082"/>
          <a:ext cx="5263025" cy="26315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BOW</a:t>
          </a:r>
        </a:p>
      </dsp:txBody>
      <dsp:txXfrm>
        <a:off x="18484337" y="11216082"/>
        <a:ext cx="5263025" cy="2631512"/>
      </dsp:txXfrm>
    </dsp:sp>
    <dsp:sp modelId="{409E66C5-2968-44D5-87BD-CD48DE47901E}">
      <dsp:nvSpPr>
        <dsp:cNvPr id="0" name=""/>
        <dsp:cNvSpPr/>
      </dsp:nvSpPr>
      <dsp:spPr>
        <a:xfrm>
          <a:off x="18484337" y="14952830"/>
          <a:ext cx="5263025" cy="26315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CLAY VASE</a:t>
          </a:r>
        </a:p>
      </dsp:txBody>
      <dsp:txXfrm>
        <a:off x="18484337" y="14952830"/>
        <a:ext cx="5263025" cy="2631512"/>
      </dsp:txXfrm>
    </dsp:sp>
    <dsp:sp modelId="{4C324879-40E3-4265-9E1E-9F4DB92C0423}">
      <dsp:nvSpPr>
        <dsp:cNvPr id="0" name=""/>
        <dsp:cNvSpPr/>
      </dsp:nvSpPr>
      <dsp:spPr>
        <a:xfrm>
          <a:off x="18484337" y="18689578"/>
          <a:ext cx="5263025" cy="26315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LEATHER</a:t>
          </a:r>
        </a:p>
      </dsp:txBody>
      <dsp:txXfrm>
        <a:off x="18484337" y="18689578"/>
        <a:ext cx="5263025" cy="2631512"/>
      </dsp:txXfrm>
    </dsp:sp>
    <dsp:sp modelId="{B911F927-3B83-4C1A-87B6-DC7CF748BD34}">
      <dsp:nvSpPr>
        <dsp:cNvPr id="0" name=""/>
        <dsp:cNvSpPr/>
      </dsp:nvSpPr>
      <dsp:spPr>
        <a:xfrm>
          <a:off x="18484337" y="22426326"/>
          <a:ext cx="5263025" cy="26315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MEAT</a:t>
          </a:r>
        </a:p>
      </dsp:txBody>
      <dsp:txXfrm>
        <a:off x="18484337" y="22426326"/>
        <a:ext cx="5263025" cy="2631512"/>
      </dsp:txXfrm>
    </dsp:sp>
    <dsp:sp modelId="{440CF304-C09A-4294-9E4D-155023743AB5}">
      <dsp:nvSpPr>
        <dsp:cNvPr id="0" name=""/>
        <dsp:cNvSpPr/>
      </dsp:nvSpPr>
      <dsp:spPr>
        <a:xfrm>
          <a:off x="18484337" y="26163074"/>
          <a:ext cx="5263025" cy="26315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GLASS</a:t>
          </a:r>
        </a:p>
      </dsp:txBody>
      <dsp:txXfrm>
        <a:off x="18484337" y="26163074"/>
        <a:ext cx="5263025" cy="2631512"/>
      </dsp:txXfrm>
    </dsp:sp>
    <dsp:sp modelId="{FA00B1C5-6EC2-4721-9D32-3CB72FAE0A0C}">
      <dsp:nvSpPr>
        <dsp:cNvPr id="0" name=""/>
        <dsp:cNvSpPr/>
      </dsp:nvSpPr>
      <dsp:spPr>
        <a:xfrm>
          <a:off x="23536842" y="3742586"/>
          <a:ext cx="5263025" cy="26315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TIER 4</a:t>
          </a:r>
        </a:p>
      </dsp:txBody>
      <dsp:txXfrm>
        <a:off x="23536842" y="3742586"/>
        <a:ext cx="5263025" cy="2631512"/>
      </dsp:txXfrm>
    </dsp:sp>
    <dsp:sp modelId="{DFFB82B3-FB74-4956-B03A-F37F42974C2E}">
      <dsp:nvSpPr>
        <dsp:cNvPr id="0" name=""/>
        <dsp:cNvSpPr/>
      </dsp:nvSpPr>
      <dsp:spPr>
        <a:xfrm>
          <a:off x="24852598" y="7479334"/>
          <a:ext cx="5263025" cy="26315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FIRE</a:t>
          </a:r>
        </a:p>
      </dsp:txBody>
      <dsp:txXfrm>
        <a:off x="24852598" y="7479334"/>
        <a:ext cx="5263025" cy="2631512"/>
      </dsp:txXfrm>
    </dsp:sp>
    <dsp:sp modelId="{DDD5A752-6EC0-4A08-819E-E0C64F4A2AE4}">
      <dsp:nvSpPr>
        <dsp:cNvPr id="0" name=""/>
        <dsp:cNvSpPr/>
      </dsp:nvSpPr>
      <dsp:spPr>
        <a:xfrm>
          <a:off x="24852598" y="11216082"/>
          <a:ext cx="5263025" cy="26315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HUT</a:t>
          </a:r>
        </a:p>
      </dsp:txBody>
      <dsp:txXfrm>
        <a:off x="24852598" y="11216082"/>
        <a:ext cx="5263025" cy="2631512"/>
      </dsp:txXfrm>
    </dsp:sp>
    <dsp:sp modelId="{1F6C95A6-CCD6-4F61-AC5B-6AD2C651EFE2}">
      <dsp:nvSpPr>
        <dsp:cNvPr id="0" name=""/>
        <dsp:cNvSpPr/>
      </dsp:nvSpPr>
      <dsp:spPr>
        <a:xfrm>
          <a:off x="24852598" y="14952830"/>
          <a:ext cx="5263025" cy="26315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LEATHER ARMOR</a:t>
          </a:r>
        </a:p>
      </dsp:txBody>
      <dsp:txXfrm>
        <a:off x="24852598" y="14952830"/>
        <a:ext cx="5263025" cy="2631512"/>
      </dsp:txXfrm>
    </dsp:sp>
    <dsp:sp modelId="{595801F4-DFB7-4B89-96FB-F4403B2FED80}">
      <dsp:nvSpPr>
        <dsp:cNvPr id="0" name=""/>
        <dsp:cNvSpPr/>
      </dsp:nvSpPr>
      <dsp:spPr>
        <a:xfrm>
          <a:off x="24852598" y="18689578"/>
          <a:ext cx="5263025" cy="26315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WHEEL</a:t>
          </a:r>
        </a:p>
      </dsp:txBody>
      <dsp:txXfrm>
        <a:off x="24852598" y="18689578"/>
        <a:ext cx="5263025" cy="2631512"/>
      </dsp:txXfrm>
    </dsp:sp>
    <dsp:sp modelId="{FA506D51-3768-4AA7-BF3A-D562DEF55804}">
      <dsp:nvSpPr>
        <dsp:cNvPr id="0" name=""/>
        <dsp:cNvSpPr/>
      </dsp:nvSpPr>
      <dsp:spPr>
        <a:xfrm>
          <a:off x="24852598" y="22426326"/>
          <a:ext cx="5263025" cy="26315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WINE</a:t>
          </a:r>
        </a:p>
      </dsp:txBody>
      <dsp:txXfrm>
        <a:off x="24852598" y="22426326"/>
        <a:ext cx="5263025" cy="2631512"/>
      </dsp:txXfrm>
    </dsp:sp>
    <dsp:sp modelId="{32181B42-35DC-41C7-8CEE-7D7A6E485D18}">
      <dsp:nvSpPr>
        <dsp:cNvPr id="0" name=""/>
        <dsp:cNvSpPr/>
      </dsp:nvSpPr>
      <dsp:spPr>
        <a:xfrm>
          <a:off x="29905102" y="3742586"/>
          <a:ext cx="5263025" cy="26315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6500" kern="1200" dirty="0"/>
        </a:p>
      </dsp:txBody>
      <dsp:txXfrm>
        <a:off x="29905102" y="3742586"/>
        <a:ext cx="5263025" cy="26315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31607-B732-4A8A-9852-B2961CCF431B}">
      <dsp:nvSpPr>
        <dsp:cNvPr id="0" name=""/>
        <dsp:cNvSpPr/>
      </dsp:nvSpPr>
      <dsp:spPr>
        <a:xfrm>
          <a:off x="19031" y="2429657"/>
          <a:ext cx="6489706" cy="32448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TIER 1</a:t>
          </a:r>
          <a:endParaRPr lang="tr-TR" sz="65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4069" y="2524695"/>
        <a:ext cx="6299630" cy="3054777"/>
      </dsp:txXfrm>
    </dsp:sp>
    <dsp:sp modelId="{35F599ED-F523-4C2C-B11E-0F292A4FF645}">
      <dsp:nvSpPr>
        <dsp:cNvPr id="0" name=""/>
        <dsp:cNvSpPr/>
      </dsp:nvSpPr>
      <dsp:spPr>
        <a:xfrm>
          <a:off x="668002" y="5674510"/>
          <a:ext cx="648970" cy="2433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639"/>
              </a:lnTo>
              <a:lnTo>
                <a:pt x="648970" y="2433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17E3C-D105-4C8A-B9C0-B91CB773A5F3}">
      <dsp:nvSpPr>
        <dsp:cNvPr id="0" name=""/>
        <dsp:cNvSpPr/>
      </dsp:nvSpPr>
      <dsp:spPr>
        <a:xfrm>
          <a:off x="1316972" y="6485723"/>
          <a:ext cx="5191764" cy="3244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GRAIN</a:t>
          </a:r>
          <a:endParaRPr lang="tr-TR" sz="65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12010" y="6580761"/>
        <a:ext cx="5001688" cy="3054777"/>
      </dsp:txXfrm>
    </dsp:sp>
    <dsp:sp modelId="{4182E884-5DFA-46BC-A711-F653007A2E2C}">
      <dsp:nvSpPr>
        <dsp:cNvPr id="0" name=""/>
        <dsp:cNvSpPr/>
      </dsp:nvSpPr>
      <dsp:spPr>
        <a:xfrm>
          <a:off x="668002" y="5674510"/>
          <a:ext cx="648970" cy="6489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89706"/>
              </a:lnTo>
              <a:lnTo>
                <a:pt x="648970" y="64897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CB7B9-17BB-4D9C-BBA5-5131138787F2}">
      <dsp:nvSpPr>
        <dsp:cNvPr id="0" name=""/>
        <dsp:cNvSpPr/>
      </dsp:nvSpPr>
      <dsp:spPr>
        <a:xfrm>
          <a:off x="1316972" y="10541790"/>
          <a:ext cx="5191764" cy="3244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IRON ORE</a:t>
          </a:r>
          <a:endParaRPr lang="tr-TR" sz="65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12010" y="10636828"/>
        <a:ext cx="5001688" cy="3054777"/>
      </dsp:txXfrm>
    </dsp:sp>
    <dsp:sp modelId="{9CCD59B2-95CC-48D3-9928-58D044DB545C}">
      <dsp:nvSpPr>
        <dsp:cNvPr id="0" name=""/>
        <dsp:cNvSpPr/>
      </dsp:nvSpPr>
      <dsp:spPr>
        <a:xfrm>
          <a:off x="668002" y="5674510"/>
          <a:ext cx="648970" cy="10545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45772"/>
              </a:lnTo>
              <a:lnTo>
                <a:pt x="648970" y="105457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AD643F-0696-46E8-BC8D-647291477D27}">
      <dsp:nvSpPr>
        <dsp:cNvPr id="0" name=""/>
        <dsp:cNvSpPr/>
      </dsp:nvSpPr>
      <dsp:spPr>
        <a:xfrm>
          <a:off x="1316972" y="14597856"/>
          <a:ext cx="5191764" cy="3244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FLOUR</a:t>
          </a:r>
          <a:endParaRPr lang="tr-TR" sz="65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12010" y="14692894"/>
        <a:ext cx="5001688" cy="3054777"/>
      </dsp:txXfrm>
    </dsp:sp>
    <dsp:sp modelId="{4985D9B0-BC49-429B-8C54-6029C34F52B4}">
      <dsp:nvSpPr>
        <dsp:cNvPr id="0" name=""/>
        <dsp:cNvSpPr/>
      </dsp:nvSpPr>
      <dsp:spPr>
        <a:xfrm>
          <a:off x="668002" y="5674510"/>
          <a:ext cx="648970" cy="14601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01838"/>
              </a:lnTo>
              <a:lnTo>
                <a:pt x="648970" y="146018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2D393-3397-471A-9C4A-ADD983C77003}">
      <dsp:nvSpPr>
        <dsp:cNvPr id="0" name=""/>
        <dsp:cNvSpPr/>
      </dsp:nvSpPr>
      <dsp:spPr>
        <a:xfrm>
          <a:off x="1316972" y="18653923"/>
          <a:ext cx="5191764" cy="3244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IRON INGOT</a:t>
          </a:r>
          <a:endParaRPr lang="tr-TR" sz="65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12010" y="18748961"/>
        <a:ext cx="5001688" cy="3054777"/>
      </dsp:txXfrm>
    </dsp:sp>
    <dsp:sp modelId="{8F062458-F4E0-412A-925B-D64F568DF5CD}">
      <dsp:nvSpPr>
        <dsp:cNvPr id="0" name=""/>
        <dsp:cNvSpPr/>
      </dsp:nvSpPr>
      <dsp:spPr>
        <a:xfrm>
          <a:off x="8131164" y="2429657"/>
          <a:ext cx="6489706" cy="32448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TIER 2</a:t>
          </a:r>
          <a:endParaRPr lang="tr-TR" sz="65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26202" y="2524695"/>
        <a:ext cx="6299630" cy="3054777"/>
      </dsp:txXfrm>
    </dsp:sp>
    <dsp:sp modelId="{E1412A64-3CD6-44DD-B603-560316A2D812}">
      <dsp:nvSpPr>
        <dsp:cNvPr id="0" name=""/>
        <dsp:cNvSpPr/>
      </dsp:nvSpPr>
      <dsp:spPr>
        <a:xfrm>
          <a:off x="8780134" y="5674510"/>
          <a:ext cx="648970" cy="2433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639"/>
              </a:lnTo>
              <a:lnTo>
                <a:pt x="648970" y="2433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515907-EDE1-433D-BB3C-4CEB416B46C9}">
      <dsp:nvSpPr>
        <dsp:cNvPr id="0" name=""/>
        <dsp:cNvSpPr/>
      </dsp:nvSpPr>
      <dsp:spPr>
        <a:xfrm>
          <a:off x="9429105" y="6485723"/>
          <a:ext cx="5191764" cy="3244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BREAD</a:t>
          </a:r>
          <a:endParaRPr lang="tr-TR" sz="65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524143" y="6580761"/>
        <a:ext cx="5001688" cy="3054777"/>
      </dsp:txXfrm>
    </dsp:sp>
    <dsp:sp modelId="{BA44C60D-14FD-42DB-80D9-E50F0AB994E9}">
      <dsp:nvSpPr>
        <dsp:cNvPr id="0" name=""/>
        <dsp:cNvSpPr/>
      </dsp:nvSpPr>
      <dsp:spPr>
        <a:xfrm>
          <a:off x="8780134" y="5674510"/>
          <a:ext cx="648970" cy="6489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89706"/>
              </a:lnTo>
              <a:lnTo>
                <a:pt x="648970" y="64897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189964-D708-4E96-9FDE-67B006046C55}">
      <dsp:nvSpPr>
        <dsp:cNvPr id="0" name=""/>
        <dsp:cNvSpPr/>
      </dsp:nvSpPr>
      <dsp:spPr>
        <a:xfrm>
          <a:off x="9429105" y="10541790"/>
          <a:ext cx="5191764" cy="3244853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IRON AXE</a:t>
          </a:r>
          <a:endParaRPr lang="tr-TR" sz="65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524143" y="10636828"/>
        <a:ext cx="5001688" cy="3054777"/>
      </dsp:txXfrm>
    </dsp:sp>
    <dsp:sp modelId="{35011EE8-926A-4495-AE03-54803B00562E}">
      <dsp:nvSpPr>
        <dsp:cNvPr id="0" name=""/>
        <dsp:cNvSpPr/>
      </dsp:nvSpPr>
      <dsp:spPr>
        <a:xfrm>
          <a:off x="8780134" y="5674510"/>
          <a:ext cx="648970" cy="10545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45772"/>
              </a:lnTo>
              <a:lnTo>
                <a:pt x="648970" y="105457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121404-A56D-44C8-90EA-0ED24F47C9A2}">
      <dsp:nvSpPr>
        <dsp:cNvPr id="0" name=""/>
        <dsp:cNvSpPr/>
      </dsp:nvSpPr>
      <dsp:spPr>
        <a:xfrm>
          <a:off x="9429105" y="14597856"/>
          <a:ext cx="5191764" cy="3244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IRON PICKAXE</a:t>
          </a:r>
        </a:p>
      </dsp:txBody>
      <dsp:txXfrm>
        <a:off x="9524143" y="14692894"/>
        <a:ext cx="5001688" cy="3054777"/>
      </dsp:txXfrm>
    </dsp:sp>
    <dsp:sp modelId="{14696FFF-EC31-46A0-87F4-1C9758F82B73}">
      <dsp:nvSpPr>
        <dsp:cNvPr id="0" name=""/>
        <dsp:cNvSpPr/>
      </dsp:nvSpPr>
      <dsp:spPr>
        <a:xfrm>
          <a:off x="8780134" y="5674510"/>
          <a:ext cx="648970" cy="14601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01838"/>
              </a:lnTo>
              <a:lnTo>
                <a:pt x="648970" y="146018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92A38-6F10-4829-8AEC-45E2CB763946}">
      <dsp:nvSpPr>
        <dsp:cNvPr id="0" name=""/>
        <dsp:cNvSpPr/>
      </dsp:nvSpPr>
      <dsp:spPr>
        <a:xfrm>
          <a:off x="9429105" y="18653923"/>
          <a:ext cx="5191764" cy="3244853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IRON SPEAR</a:t>
          </a:r>
          <a:endParaRPr lang="tr-TR" sz="65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524143" y="18748961"/>
        <a:ext cx="5001688" cy="3054777"/>
      </dsp:txXfrm>
    </dsp:sp>
    <dsp:sp modelId="{2A829A3F-D1EE-456D-BF5D-7478BEA43915}">
      <dsp:nvSpPr>
        <dsp:cNvPr id="0" name=""/>
        <dsp:cNvSpPr/>
      </dsp:nvSpPr>
      <dsp:spPr>
        <a:xfrm>
          <a:off x="8780134" y="5674510"/>
          <a:ext cx="648970" cy="18657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57905"/>
              </a:lnTo>
              <a:lnTo>
                <a:pt x="648970" y="186579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8C846-AF69-49EF-8672-9544F7D703F8}">
      <dsp:nvSpPr>
        <dsp:cNvPr id="0" name=""/>
        <dsp:cNvSpPr/>
      </dsp:nvSpPr>
      <dsp:spPr>
        <a:xfrm>
          <a:off x="9429105" y="22709989"/>
          <a:ext cx="5191764" cy="3244853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IRON SWORD</a:t>
          </a:r>
          <a:endParaRPr lang="tr-TR" sz="65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524143" y="22805027"/>
        <a:ext cx="5001688" cy="3054777"/>
      </dsp:txXfrm>
    </dsp:sp>
    <dsp:sp modelId="{D113EA89-B123-4E33-B9CB-F41C2B96C9F8}">
      <dsp:nvSpPr>
        <dsp:cNvPr id="0" name=""/>
        <dsp:cNvSpPr/>
      </dsp:nvSpPr>
      <dsp:spPr>
        <a:xfrm>
          <a:off x="16243296" y="2429657"/>
          <a:ext cx="6489706" cy="32448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TIER 3</a:t>
          </a:r>
          <a:endParaRPr lang="tr-TR" sz="65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6338334" y="2524695"/>
        <a:ext cx="6299630" cy="3054777"/>
      </dsp:txXfrm>
    </dsp:sp>
    <dsp:sp modelId="{787F5B53-6A73-496B-9B69-0864C7815704}">
      <dsp:nvSpPr>
        <dsp:cNvPr id="0" name=""/>
        <dsp:cNvSpPr/>
      </dsp:nvSpPr>
      <dsp:spPr>
        <a:xfrm>
          <a:off x="16892267" y="5674510"/>
          <a:ext cx="648970" cy="2433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639"/>
              </a:lnTo>
              <a:lnTo>
                <a:pt x="648970" y="2433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375F28-C61F-441F-8771-07A4576FE6CC}">
      <dsp:nvSpPr>
        <dsp:cNvPr id="0" name=""/>
        <dsp:cNvSpPr/>
      </dsp:nvSpPr>
      <dsp:spPr>
        <a:xfrm>
          <a:off x="17541238" y="6485723"/>
          <a:ext cx="5191764" cy="3244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MARBLE</a:t>
          </a:r>
          <a:endParaRPr lang="tr-TR" sz="65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7636276" y="6580761"/>
        <a:ext cx="5001688" cy="3054777"/>
      </dsp:txXfrm>
    </dsp:sp>
    <dsp:sp modelId="{A1899D0F-95B6-4659-8C60-C206984DD66D}">
      <dsp:nvSpPr>
        <dsp:cNvPr id="0" name=""/>
        <dsp:cNvSpPr/>
      </dsp:nvSpPr>
      <dsp:spPr>
        <a:xfrm>
          <a:off x="16892267" y="5674510"/>
          <a:ext cx="648970" cy="6489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89706"/>
              </a:lnTo>
              <a:lnTo>
                <a:pt x="648970" y="64897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7F4053-7A57-4790-8108-17E901BDDB8B}">
      <dsp:nvSpPr>
        <dsp:cNvPr id="0" name=""/>
        <dsp:cNvSpPr/>
      </dsp:nvSpPr>
      <dsp:spPr>
        <a:xfrm>
          <a:off x="17541238" y="10541790"/>
          <a:ext cx="5191764" cy="3244853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IRON BOOT</a:t>
          </a:r>
          <a:endParaRPr lang="tr-TR" sz="65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7636276" y="10636828"/>
        <a:ext cx="5001688" cy="3054777"/>
      </dsp:txXfrm>
    </dsp:sp>
    <dsp:sp modelId="{EC1BE97B-3702-41E7-834D-DC1169705D3A}">
      <dsp:nvSpPr>
        <dsp:cNvPr id="0" name=""/>
        <dsp:cNvSpPr/>
      </dsp:nvSpPr>
      <dsp:spPr>
        <a:xfrm>
          <a:off x="16892267" y="5674510"/>
          <a:ext cx="648970" cy="10545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45772"/>
              </a:lnTo>
              <a:lnTo>
                <a:pt x="648970" y="105457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78051-2FFB-493C-A808-9B767D6ACF5D}">
      <dsp:nvSpPr>
        <dsp:cNvPr id="0" name=""/>
        <dsp:cNvSpPr/>
      </dsp:nvSpPr>
      <dsp:spPr>
        <a:xfrm>
          <a:off x="17541238" y="14597856"/>
          <a:ext cx="5191764" cy="3244853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IRON BREASTPLATE</a:t>
          </a:r>
          <a:endParaRPr lang="tr-TR" sz="65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7636276" y="14692894"/>
        <a:ext cx="5001688" cy="3054777"/>
      </dsp:txXfrm>
    </dsp:sp>
    <dsp:sp modelId="{1B15BD19-370A-437B-8E0E-0CDBE8EB773C}">
      <dsp:nvSpPr>
        <dsp:cNvPr id="0" name=""/>
        <dsp:cNvSpPr/>
      </dsp:nvSpPr>
      <dsp:spPr>
        <a:xfrm>
          <a:off x="16892267" y="5674510"/>
          <a:ext cx="648970" cy="14601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01838"/>
              </a:lnTo>
              <a:lnTo>
                <a:pt x="648970" y="146018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FE6728-F23E-4D2B-9A16-A4EB7901684A}">
      <dsp:nvSpPr>
        <dsp:cNvPr id="0" name=""/>
        <dsp:cNvSpPr/>
      </dsp:nvSpPr>
      <dsp:spPr>
        <a:xfrm>
          <a:off x="17541238" y="18653923"/>
          <a:ext cx="5191764" cy="3244853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IRON HELMET</a:t>
          </a:r>
          <a:endParaRPr lang="tr-TR" sz="65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7636276" y="18748961"/>
        <a:ext cx="5001688" cy="3054777"/>
      </dsp:txXfrm>
    </dsp:sp>
    <dsp:sp modelId="{04D70B6F-4D34-4717-85D9-53248C18B001}">
      <dsp:nvSpPr>
        <dsp:cNvPr id="0" name=""/>
        <dsp:cNvSpPr/>
      </dsp:nvSpPr>
      <dsp:spPr>
        <a:xfrm>
          <a:off x="16892267" y="5674510"/>
          <a:ext cx="648970" cy="18657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57905"/>
              </a:lnTo>
              <a:lnTo>
                <a:pt x="648970" y="186579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844CC-C048-47D0-BDAA-D7BCAB54A812}">
      <dsp:nvSpPr>
        <dsp:cNvPr id="0" name=""/>
        <dsp:cNvSpPr/>
      </dsp:nvSpPr>
      <dsp:spPr>
        <a:xfrm>
          <a:off x="17541238" y="22709989"/>
          <a:ext cx="5191764" cy="3244853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IRON SHIELD</a:t>
          </a:r>
          <a:endParaRPr lang="tr-TR" sz="65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7636276" y="22805027"/>
        <a:ext cx="5001688" cy="3054777"/>
      </dsp:txXfrm>
    </dsp:sp>
    <dsp:sp modelId="{9BB05056-9E65-446D-BF96-D67E60B36B9C}">
      <dsp:nvSpPr>
        <dsp:cNvPr id="0" name=""/>
        <dsp:cNvSpPr/>
      </dsp:nvSpPr>
      <dsp:spPr>
        <a:xfrm>
          <a:off x="24355429" y="2429657"/>
          <a:ext cx="6489706" cy="32448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TIER 4</a:t>
          </a:r>
        </a:p>
      </dsp:txBody>
      <dsp:txXfrm>
        <a:off x="24450467" y="2524695"/>
        <a:ext cx="6299630" cy="3054777"/>
      </dsp:txXfrm>
    </dsp:sp>
    <dsp:sp modelId="{1DBAA1BD-21F2-4BC6-B1DD-FFD4AB7587A5}">
      <dsp:nvSpPr>
        <dsp:cNvPr id="0" name=""/>
        <dsp:cNvSpPr/>
      </dsp:nvSpPr>
      <dsp:spPr>
        <a:xfrm>
          <a:off x="25004400" y="5674510"/>
          <a:ext cx="648970" cy="2433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639"/>
              </a:lnTo>
              <a:lnTo>
                <a:pt x="648970" y="2433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40F7B-0288-437D-9475-636C0A84B174}">
      <dsp:nvSpPr>
        <dsp:cNvPr id="0" name=""/>
        <dsp:cNvSpPr/>
      </dsp:nvSpPr>
      <dsp:spPr>
        <a:xfrm>
          <a:off x="25653370" y="6485723"/>
          <a:ext cx="5191764" cy="3244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POTATO</a:t>
          </a:r>
        </a:p>
      </dsp:txBody>
      <dsp:txXfrm>
        <a:off x="25748408" y="6580761"/>
        <a:ext cx="5001688" cy="3054777"/>
      </dsp:txXfrm>
    </dsp:sp>
    <dsp:sp modelId="{63C8404E-AD6B-4DAA-B568-A2C7BE3ACB95}">
      <dsp:nvSpPr>
        <dsp:cNvPr id="0" name=""/>
        <dsp:cNvSpPr/>
      </dsp:nvSpPr>
      <dsp:spPr>
        <a:xfrm>
          <a:off x="25004400" y="5674510"/>
          <a:ext cx="648970" cy="6489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89706"/>
              </a:lnTo>
              <a:lnTo>
                <a:pt x="648970" y="64897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07D99-F710-4579-9F50-34ADA058CB48}">
      <dsp:nvSpPr>
        <dsp:cNvPr id="0" name=""/>
        <dsp:cNvSpPr/>
      </dsp:nvSpPr>
      <dsp:spPr>
        <a:xfrm>
          <a:off x="25653370" y="10541790"/>
          <a:ext cx="5191764" cy="3244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MARBLE STATUE</a:t>
          </a:r>
        </a:p>
      </dsp:txBody>
      <dsp:txXfrm>
        <a:off x="25748408" y="10636828"/>
        <a:ext cx="5001688" cy="3054777"/>
      </dsp:txXfrm>
    </dsp:sp>
    <dsp:sp modelId="{3A796195-C4ED-4FE5-8A31-3AB7F6094A0B}">
      <dsp:nvSpPr>
        <dsp:cNvPr id="0" name=""/>
        <dsp:cNvSpPr/>
      </dsp:nvSpPr>
      <dsp:spPr>
        <a:xfrm>
          <a:off x="25004400" y="5674510"/>
          <a:ext cx="648970" cy="10545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45772"/>
              </a:lnTo>
              <a:lnTo>
                <a:pt x="648970" y="105457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59C1A-2914-4830-8410-05C77AD2F7C6}">
      <dsp:nvSpPr>
        <dsp:cNvPr id="0" name=""/>
        <dsp:cNvSpPr/>
      </dsp:nvSpPr>
      <dsp:spPr>
        <a:xfrm>
          <a:off x="25653370" y="14597856"/>
          <a:ext cx="5191764" cy="3244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65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5748408" y="14692894"/>
        <a:ext cx="5001688" cy="3054777"/>
      </dsp:txXfrm>
    </dsp:sp>
    <dsp:sp modelId="{DA9D987A-FD05-4303-A9BA-542221C38338}">
      <dsp:nvSpPr>
        <dsp:cNvPr id="0" name=""/>
        <dsp:cNvSpPr/>
      </dsp:nvSpPr>
      <dsp:spPr>
        <a:xfrm>
          <a:off x="25004400" y="5674510"/>
          <a:ext cx="648970" cy="14601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01838"/>
              </a:lnTo>
              <a:lnTo>
                <a:pt x="648970" y="146018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152E09-3F8D-4856-BBE5-BA4D21FE7C6A}">
      <dsp:nvSpPr>
        <dsp:cNvPr id="0" name=""/>
        <dsp:cNvSpPr/>
      </dsp:nvSpPr>
      <dsp:spPr>
        <a:xfrm>
          <a:off x="25653370" y="18653923"/>
          <a:ext cx="5191764" cy="3244853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TOWER</a:t>
          </a:r>
        </a:p>
      </dsp:txBody>
      <dsp:txXfrm>
        <a:off x="25748408" y="18748961"/>
        <a:ext cx="5001688" cy="3054777"/>
      </dsp:txXfrm>
    </dsp:sp>
    <dsp:sp modelId="{E789F83C-9FD8-4C89-95CE-9138095E9645}">
      <dsp:nvSpPr>
        <dsp:cNvPr id="0" name=""/>
        <dsp:cNvSpPr/>
      </dsp:nvSpPr>
      <dsp:spPr>
        <a:xfrm>
          <a:off x="32467562" y="2429657"/>
          <a:ext cx="6489706" cy="32448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TIER 5</a:t>
          </a:r>
          <a:endParaRPr lang="tr-TR" sz="65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2562600" y="2524695"/>
        <a:ext cx="6299630" cy="3054777"/>
      </dsp:txXfrm>
    </dsp:sp>
    <dsp:sp modelId="{2DF76946-E31C-4988-A4F7-6E6BFE106948}">
      <dsp:nvSpPr>
        <dsp:cNvPr id="0" name=""/>
        <dsp:cNvSpPr/>
      </dsp:nvSpPr>
      <dsp:spPr>
        <a:xfrm>
          <a:off x="33116533" y="5674510"/>
          <a:ext cx="648970" cy="2433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639"/>
              </a:lnTo>
              <a:lnTo>
                <a:pt x="648970" y="2433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7E36D-319D-43CD-A86E-06791A4E0031}">
      <dsp:nvSpPr>
        <dsp:cNvPr id="0" name=""/>
        <dsp:cNvSpPr/>
      </dsp:nvSpPr>
      <dsp:spPr>
        <a:xfrm>
          <a:off x="33765503" y="6485723"/>
          <a:ext cx="5191764" cy="3244853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CASTLE</a:t>
          </a:r>
          <a:endParaRPr lang="tr-TR" sz="65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860541" y="6580761"/>
        <a:ext cx="5001688" cy="3054777"/>
      </dsp:txXfrm>
    </dsp:sp>
    <dsp:sp modelId="{D6BB3A17-BFDB-428F-942D-686987FA3F18}">
      <dsp:nvSpPr>
        <dsp:cNvPr id="0" name=""/>
        <dsp:cNvSpPr/>
      </dsp:nvSpPr>
      <dsp:spPr>
        <a:xfrm>
          <a:off x="33116533" y="5674510"/>
          <a:ext cx="648970" cy="6489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89706"/>
              </a:lnTo>
              <a:lnTo>
                <a:pt x="648970" y="64897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1A8DE-0EC3-4F9D-B2E5-7BBA7C333F99}">
      <dsp:nvSpPr>
        <dsp:cNvPr id="0" name=""/>
        <dsp:cNvSpPr/>
      </dsp:nvSpPr>
      <dsp:spPr>
        <a:xfrm>
          <a:off x="33765503" y="10541790"/>
          <a:ext cx="5191764" cy="3244853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BALLISTA</a:t>
          </a:r>
          <a:endParaRPr lang="tr-TR" sz="65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860541" y="10636828"/>
        <a:ext cx="5001688" cy="3054777"/>
      </dsp:txXfrm>
    </dsp:sp>
    <dsp:sp modelId="{EC8B5C99-588D-4D45-90D2-0D6CCC35904F}">
      <dsp:nvSpPr>
        <dsp:cNvPr id="0" name=""/>
        <dsp:cNvSpPr/>
      </dsp:nvSpPr>
      <dsp:spPr>
        <a:xfrm>
          <a:off x="33116533" y="5674510"/>
          <a:ext cx="648970" cy="10545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45772"/>
              </a:lnTo>
              <a:lnTo>
                <a:pt x="648970" y="105457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2E998B-888A-4BF3-941A-85EA3F23CFDF}">
      <dsp:nvSpPr>
        <dsp:cNvPr id="0" name=""/>
        <dsp:cNvSpPr/>
      </dsp:nvSpPr>
      <dsp:spPr>
        <a:xfrm>
          <a:off x="33765503" y="14597856"/>
          <a:ext cx="5191764" cy="3244853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CATAPULT</a:t>
          </a:r>
          <a:endParaRPr lang="tr-TR" sz="65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860541" y="14692894"/>
        <a:ext cx="5001688" cy="3054777"/>
      </dsp:txXfrm>
    </dsp:sp>
    <dsp:sp modelId="{AA196FDD-62B7-4A2C-A2B1-B974CACBA87C}">
      <dsp:nvSpPr>
        <dsp:cNvPr id="0" name=""/>
        <dsp:cNvSpPr/>
      </dsp:nvSpPr>
      <dsp:spPr>
        <a:xfrm>
          <a:off x="33116533" y="5674510"/>
          <a:ext cx="648970" cy="14601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01838"/>
              </a:lnTo>
              <a:lnTo>
                <a:pt x="648970" y="146018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0D55E-6558-4B36-829A-E0D20C288880}">
      <dsp:nvSpPr>
        <dsp:cNvPr id="0" name=""/>
        <dsp:cNvSpPr/>
      </dsp:nvSpPr>
      <dsp:spPr>
        <a:xfrm>
          <a:off x="33765503" y="18653923"/>
          <a:ext cx="5191764" cy="3244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GOLDEN JEWELERY</a:t>
          </a:r>
          <a:endParaRPr lang="tr-TR" sz="65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860541" y="18748961"/>
        <a:ext cx="5001688" cy="3054777"/>
      </dsp:txXfrm>
    </dsp:sp>
    <dsp:sp modelId="{5EB9D460-60F5-4D3B-A1E9-E7C78E4B7561}">
      <dsp:nvSpPr>
        <dsp:cNvPr id="0" name=""/>
        <dsp:cNvSpPr/>
      </dsp:nvSpPr>
      <dsp:spPr>
        <a:xfrm>
          <a:off x="33116533" y="5674510"/>
          <a:ext cx="648970" cy="18657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57905"/>
              </a:lnTo>
              <a:lnTo>
                <a:pt x="648970" y="186579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CDA642-765F-4EB7-9838-D22D1B004B5C}">
      <dsp:nvSpPr>
        <dsp:cNvPr id="0" name=""/>
        <dsp:cNvSpPr/>
      </dsp:nvSpPr>
      <dsp:spPr>
        <a:xfrm>
          <a:off x="33765503" y="22709989"/>
          <a:ext cx="5191764" cy="3244853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VESSEL</a:t>
          </a:r>
          <a:endParaRPr lang="tr-TR" sz="65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860541" y="22805027"/>
        <a:ext cx="5001688" cy="30547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31607-B732-4A8A-9852-B2961CCF431B}">
      <dsp:nvSpPr>
        <dsp:cNvPr id="0" name=""/>
        <dsp:cNvSpPr/>
      </dsp:nvSpPr>
      <dsp:spPr>
        <a:xfrm>
          <a:off x="19266" y="2225656"/>
          <a:ext cx="6569918" cy="32849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TIER 1</a:t>
          </a:r>
          <a:endParaRPr lang="tr-TR" sz="65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479" y="2321869"/>
        <a:ext cx="6377492" cy="3092533"/>
      </dsp:txXfrm>
    </dsp:sp>
    <dsp:sp modelId="{35F599ED-F523-4C2C-B11E-0F292A4FF645}">
      <dsp:nvSpPr>
        <dsp:cNvPr id="0" name=""/>
        <dsp:cNvSpPr/>
      </dsp:nvSpPr>
      <dsp:spPr>
        <a:xfrm>
          <a:off x="676258" y="5510616"/>
          <a:ext cx="656991" cy="2463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3719"/>
              </a:lnTo>
              <a:lnTo>
                <a:pt x="656991" y="24637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17E3C-D105-4C8A-B9C0-B91CB773A5F3}">
      <dsp:nvSpPr>
        <dsp:cNvPr id="0" name=""/>
        <dsp:cNvSpPr/>
      </dsp:nvSpPr>
      <dsp:spPr>
        <a:xfrm>
          <a:off x="1333250" y="6331855"/>
          <a:ext cx="5255935" cy="3284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76200" rIns="1143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0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TOMATO</a:t>
          </a:r>
        </a:p>
      </dsp:txBody>
      <dsp:txXfrm>
        <a:off x="1429463" y="6428068"/>
        <a:ext cx="5063509" cy="3092533"/>
      </dsp:txXfrm>
    </dsp:sp>
    <dsp:sp modelId="{4182E884-5DFA-46BC-A711-F653007A2E2C}">
      <dsp:nvSpPr>
        <dsp:cNvPr id="0" name=""/>
        <dsp:cNvSpPr/>
      </dsp:nvSpPr>
      <dsp:spPr>
        <a:xfrm>
          <a:off x="676258" y="5510616"/>
          <a:ext cx="656991" cy="6569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69918"/>
              </a:lnTo>
              <a:lnTo>
                <a:pt x="656991" y="6569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CB7B9-17BB-4D9C-BBA5-5131138787F2}">
      <dsp:nvSpPr>
        <dsp:cNvPr id="0" name=""/>
        <dsp:cNvSpPr/>
      </dsp:nvSpPr>
      <dsp:spPr>
        <a:xfrm>
          <a:off x="1333250" y="10438055"/>
          <a:ext cx="5255935" cy="3284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76200" rIns="1143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0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SALTPETER</a:t>
          </a:r>
        </a:p>
      </dsp:txBody>
      <dsp:txXfrm>
        <a:off x="1429463" y="10534268"/>
        <a:ext cx="5063509" cy="3092533"/>
      </dsp:txXfrm>
    </dsp:sp>
    <dsp:sp modelId="{9CCD59B2-95CC-48D3-9928-58D044DB545C}">
      <dsp:nvSpPr>
        <dsp:cNvPr id="0" name=""/>
        <dsp:cNvSpPr/>
      </dsp:nvSpPr>
      <dsp:spPr>
        <a:xfrm>
          <a:off x="676258" y="5510616"/>
          <a:ext cx="656991" cy="10676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76118"/>
              </a:lnTo>
              <a:lnTo>
                <a:pt x="656991" y="106761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AD643F-0696-46E8-BC8D-647291477D27}">
      <dsp:nvSpPr>
        <dsp:cNvPr id="0" name=""/>
        <dsp:cNvSpPr/>
      </dsp:nvSpPr>
      <dsp:spPr>
        <a:xfrm>
          <a:off x="1333250" y="14544254"/>
          <a:ext cx="5255935" cy="3284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76200" rIns="1143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0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SULFUR</a:t>
          </a:r>
        </a:p>
      </dsp:txBody>
      <dsp:txXfrm>
        <a:off x="1429463" y="14640467"/>
        <a:ext cx="5063509" cy="3092533"/>
      </dsp:txXfrm>
    </dsp:sp>
    <dsp:sp modelId="{4985D9B0-BC49-429B-8C54-6029C34F52B4}">
      <dsp:nvSpPr>
        <dsp:cNvPr id="0" name=""/>
        <dsp:cNvSpPr/>
      </dsp:nvSpPr>
      <dsp:spPr>
        <a:xfrm>
          <a:off x="676258" y="5510616"/>
          <a:ext cx="656991" cy="14782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82317"/>
              </a:lnTo>
              <a:lnTo>
                <a:pt x="656991" y="147823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2D393-3397-471A-9C4A-ADD983C77003}">
      <dsp:nvSpPr>
        <dsp:cNvPr id="0" name=""/>
        <dsp:cNvSpPr/>
      </dsp:nvSpPr>
      <dsp:spPr>
        <a:xfrm>
          <a:off x="1333250" y="18650453"/>
          <a:ext cx="5255935" cy="3284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76200" rIns="1143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0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PAPER</a:t>
          </a:r>
        </a:p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0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(1300)</a:t>
          </a:r>
        </a:p>
      </dsp:txBody>
      <dsp:txXfrm>
        <a:off x="1429463" y="18746666"/>
        <a:ext cx="5063509" cy="3092533"/>
      </dsp:txXfrm>
    </dsp:sp>
    <dsp:sp modelId="{8F062458-F4E0-412A-925B-D64F568DF5CD}">
      <dsp:nvSpPr>
        <dsp:cNvPr id="0" name=""/>
        <dsp:cNvSpPr/>
      </dsp:nvSpPr>
      <dsp:spPr>
        <a:xfrm>
          <a:off x="8231665" y="2225656"/>
          <a:ext cx="6569918" cy="32849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TIER 2</a:t>
          </a:r>
          <a:endParaRPr lang="tr-TR" sz="65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327878" y="2321869"/>
        <a:ext cx="6377492" cy="3092533"/>
      </dsp:txXfrm>
    </dsp:sp>
    <dsp:sp modelId="{E1412A64-3CD6-44DD-B603-560316A2D812}">
      <dsp:nvSpPr>
        <dsp:cNvPr id="0" name=""/>
        <dsp:cNvSpPr/>
      </dsp:nvSpPr>
      <dsp:spPr>
        <a:xfrm>
          <a:off x="8888656" y="5510616"/>
          <a:ext cx="656991" cy="2463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3719"/>
              </a:lnTo>
              <a:lnTo>
                <a:pt x="656991" y="24637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515907-EDE1-433D-BB3C-4CEB416B46C9}">
      <dsp:nvSpPr>
        <dsp:cNvPr id="0" name=""/>
        <dsp:cNvSpPr/>
      </dsp:nvSpPr>
      <dsp:spPr>
        <a:xfrm>
          <a:off x="9545648" y="6331855"/>
          <a:ext cx="5255935" cy="3284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76200" rIns="1143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0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GUNPOWDER</a:t>
          </a:r>
        </a:p>
      </dsp:txBody>
      <dsp:txXfrm>
        <a:off x="9641861" y="6428068"/>
        <a:ext cx="5063509" cy="3092533"/>
      </dsp:txXfrm>
    </dsp:sp>
    <dsp:sp modelId="{BA44C60D-14FD-42DB-80D9-E50F0AB994E9}">
      <dsp:nvSpPr>
        <dsp:cNvPr id="0" name=""/>
        <dsp:cNvSpPr/>
      </dsp:nvSpPr>
      <dsp:spPr>
        <a:xfrm>
          <a:off x="8888656" y="5510616"/>
          <a:ext cx="656991" cy="6569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69918"/>
              </a:lnTo>
              <a:lnTo>
                <a:pt x="656991" y="6569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189964-D708-4E96-9FDE-67B006046C55}">
      <dsp:nvSpPr>
        <dsp:cNvPr id="0" name=""/>
        <dsp:cNvSpPr/>
      </dsp:nvSpPr>
      <dsp:spPr>
        <a:xfrm>
          <a:off x="9545648" y="10438055"/>
          <a:ext cx="5255935" cy="3284959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76200" rIns="1143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0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NEWSPAPER</a:t>
          </a:r>
        </a:p>
      </dsp:txBody>
      <dsp:txXfrm>
        <a:off x="9641861" y="10534268"/>
        <a:ext cx="5063509" cy="3092533"/>
      </dsp:txXfrm>
    </dsp:sp>
    <dsp:sp modelId="{35011EE8-926A-4495-AE03-54803B00562E}">
      <dsp:nvSpPr>
        <dsp:cNvPr id="0" name=""/>
        <dsp:cNvSpPr/>
      </dsp:nvSpPr>
      <dsp:spPr>
        <a:xfrm>
          <a:off x="8888656" y="5510616"/>
          <a:ext cx="656991" cy="10676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76118"/>
              </a:lnTo>
              <a:lnTo>
                <a:pt x="656991" y="106761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121404-A56D-44C8-90EA-0ED24F47C9A2}">
      <dsp:nvSpPr>
        <dsp:cNvPr id="0" name=""/>
        <dsp:cNvSpPr/>
      </dsp:nvSpPr>
      <dsp:spPr>
        <a:xfrm>
          <a:off x="9545648" y="14544254"/>
          <a:ext cx="5255935" cy="3284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76200" rIns="1143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0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LIQUOR</a:t>
          </a:r>
        </a:p>
      </dsp:txBody>
      <dsp:txXfrm>
        <a:off x="9641861" y="14640467"/>
        <a:ext cx="5063509" cy="3092533"/>
      </dsp:txXfrm>
    </dsp:sp>
    <dsp:sp modelId="{14696FFF-EC31-46A0-87F4-1C9758F82B73}">
      <dsp:nvSpPr>
        <dsp:cNvPr id="0" name=""/>
        <dsp:cNvSpPr/>
      </dsp:nvSpPr>
      <dsp:spPr>
        <a:xfrm>
          <a:off x="8888656" y="5510616"/>
          <a:ext cx="656991" cy="14782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82317"/>
              </a:lnTo>
              <a:lnTo>
                <a:pt x="656991" y="147823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92A38-6F10-4829-8AEC-45E2CB763946}">
      <dsp:nvSpPr>
        <dsp:cNvPr id="0" name=""/>
        <dsp:cNvSpPr/>
      </dsp:nvSpPr>
      <dsp:spPr>
        <a:xfrm>
          <a:off x="9545648" y="18650453"/>
          <a:ext cx="5255935" cy="3284959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76200" rIns="1143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0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BOOK</a:t>
          </a:r>
        </a:p>
      </dsp:txBody>
      <dsp:txXfrm>
        <a:off x="9641861" y="18746666"/>
        <a:ext cx="5063509" cy="3092533"/>
      </dsp:txXfrm>
    </dsp:sp>
    <dsp:sp modelId="{2A829A3F-D1EE-456D-BF5D-7478BEA43915}">
      <dsp:nvSpPr>
        <dsp:cNvPr id="0" name=""/>
        <dsp:cNvSpPr/>
      </dsp:nvSpPr>
      <dsp:spPr>
        <a:xfrm>
          <a:off x="8888656" y="5510616"/>
          <a:ext cx="656991" cy="188885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88516"/>
              </a:lnTo>
              <a:lnTo>
                <a:pt x="656991" y="188885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8C846-AF69-49EF-8672-9544F7D703F8}">
      <dsp:nvSpPr>
        <dsp:cNvPr id="0" name=""/>
        <dsp:cNvSpPr/>
      </dsp:nvSpPr>
      <dsp:spPr>
        <a:xfrm>
          <a:off x="9545648" y="22756652"/>
          <a:ext cx="5255935" cy="3284959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76200" rIns="1143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0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CAST IRON</a:t>
          </a:r>
        </a:p>
      </dsp:txBody>
      <dsp:txXfrm>
        <a:off x="9641861" y="22852865"/>
        <a:ext cx="5063509" cy="3092533"/>
      </dsp:txXfrm>
    </dsp:sp>
    <dsp:sp modelId="{62756735-A28A-4742-9473-751885C753A0}">
      <dsp:nvSpPr>
        <dsp:cNvPr id="0" name=""/>
        <dsp:cNvSpPr/>
      </dsp:nvSpPr>
      <dsp:spPr>
        <a:xfrm>
          <a:off x="16444063" y="2225656"/>
          <a:ext cx="6569918" cy="3284959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TIER 3</a:t>
          </a:r>
        </a:p>
      </dsp:txBody>
      <dsp:txXfrm>
        <a:off x="16540276" y="2321869"/>
        <a:ext cx="6377492" cy="3092533"/>
      </dsp:txXfrm>
    </dsp:sp>
    <dsp:sp modelId="{09032BEB-2669-45F8-9B6F-C2D65BCFEA91}">
      <dsp:nvSpPr>
        <dsp:cNvPr id="0" name=""/>
        <dsp:cNvSpPr/>
      </dsp:nvSpPr>
      <dsp:spPr>
        <a:xfrm>
          <a:off x="17101055" y="5510616"/>
          <a:ext cx="656991" cy="2463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3719"/>
              </a:lnTo>
              <a:lnTo>
                <a:pt x="656991" y="24637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F2A9A-7298-451A-B0EE-9D3C0210AC34}">
      <dsp:nvSpPr>
        <dsp:cNvPr id="0" name=""/>
        <dsp:cNvSpPr/>
      </dsp:nvSpPr>
      <dsp:spPr>
        <a:xfrm>
          <a:off x="17758047" y="6331855"/>
          <a:ext cx="5255935" cy="3284959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76200" rIns="1143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0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GASTRONOMY</a:t>
          </a:r>
        </a:p>
      </dsp:txBody>
      <dsp:txXfrm>
        <a:off x="17854260" y="6428068"/>
        <a:ext cx="5063509" cy="3092533"/>
      </dsp:txXfrm>
    </dsp:sp>
    <dsp:sp modelId="{63928BBA-3A0F-447A-A615-DC9A8C8C2898}">
      <dsp:nvSpPr>
        <dsp:cNvPr id="0" name=""/>
        <dsp:cNvSpPr/>
      </dsp:nvSpPr>
      <dsp:spPr>
        <a:xfrm>
          <a:off x="17101055" y="5510616"/>
          <a:ext cx="656991" cy="6569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69918"/>
              </a:lnTo>
              <a:lnTo>
                <a:pt x="656991" y="6569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78D9CA-62FC-48B5-9E25-546E71677D8A}">
      <dsp:nvSpPr>
        <dsp:cNvPr id="0" name=""/>
        <dsp:cNvSpPr/>
      </dsp:nvSpPr>
      <dsp:spPr>
        <a:xfrm>
          <a:off x="17758047" y="10438055"/>
          <a:ext cx="5255935" cy="3284959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76200" rIns="1143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0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MINING TECHNOLOGY</a:t>
          </a:r>
        </a:p>
      </dsp:txBody>
      <dsp:txXfrm>
        <a:off x="17854260" y="10534268"/>
        <a:ext cx="5063509" cy="3092533"/>
      </dsp:txXfrm>
    </dsp:sp>
    <dsp:sp modelId="{2D864254-8B28-46D5-BD39-8DA7EA1206C9}">
      <dsp:nvSpPr>
        <dsp:cNvPr id="0" name=""/>
        <dsp:cNvSpPr/>
      </dsp:nvSpPr>
      <dsp:spPr>
        <a:xfrm>
          <a:off x="17101055" y="5510616"/>
          <a:ext cx="656991" cy="10676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76118"/>
              </a:lnTo>
              <a:lnTo>
                <a:pt x="656991" y="106761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0A6E6-23A6-454C-B697-4827FDEF434B}">
      <dsp:nvSpPr>
        <dsp:cNvPr id="0" name=""/>
        <dsp:cNvSpPr/>
      </dsp:nvSpPr>
      <dsp:spPr>
        <a:xfrm>
          <a:off x="17758047" y="14544254"/>
          <a:ext cx="5255935" cy="3284959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76200" rIns="1143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0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COMBAT TECHNOLOGY</a:t>
          </a:r>
        </a:p>
      </dsp:txBody>
      <dsp:txXfrm>
        <a:off x="17854260" y="14640467"/>
        <a:ext cx="5063509" cy="3092533"/>
      </dsp:txXfrm>
    </dsp:sp>
    <dsp:sp modelId="{B58FC019-8301-419E-A920-B27EB774441E}">
      <dsp:nvSpPr>
        <dsp:cNvPr id="0" name=""/>
        <dsp:cNvSpPr/>
      </dsp:nvSpPr>
      <dsp:spPr>
        <a:xfrm>
          <a:off x="17101055" y="5510616"/>
          <a:ext cx="656991" cy="14782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82317"/>
              </a:lnTo>
              <a:lnTo>
                <a:pt x="656991" y="147823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E41C1D-8BEB-41D8-A8EE-C905F5F46B04}">
      <dsp:nvSpPr>
        <dsp:cNvPr id="0" name=""/>
        <dsp:cNvSpPr/>
      </dsp:nvSpPr>
      <dsp:spPr>
        <a:xfrm>
          <a:off x="17758047" y="18650453"/>
          <a:ext cx="5255935" cy="3284959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76200" rIns="1143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0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STRUCTURE TECHNOLOGY</a:t>
          </a:r>
        </a:p>
      </dsp:txBody>
      <dsp:txXfrm>
        <a:off x="17854260" y="18746666"/>
        <a:ext cx="5063509" cy="3092533"/>
      </dsp:txXfrm>
    </dsp:sp>
    <dsp:sp modelId="{0D2DB141-627A-4691-BD02-B515026A6EC1}">
      <dsp:nvSpPr>
        <dsp:cNvPr id="0" name=""/>
        <dsp:cNvSpPr/>
      </dsp:nvSpPr>
      <dsp:spPr>
        <a:xfrm>
          <a:off x="17101055" y="5510616"/>
          <a:ext cx="656991" cy="188885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88516"/>
              </a:lnTo>
              <a:lnTo>
                <a:pt x="656991" y="188885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F56B53-D8F5-4038-8297-FEF49094272E}">
      <dsp:nvSpPr>
        <dsp:cNvPr id="0" name=""/>
        <dsp:cNvSpPr/>
      </dsp:nvSpPr>
      <dsp:spPr>
        <a:xfrm>
          <a:off x="17758047" y="22756652"/>
          <a:ext cx="5255935" cy="3284959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76200" rIns="1143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0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ECONOMICS</a:t>
          </a:r>
        </a:p>
      </dsp:txBody>
      <dsp:txXfrm>
        <a:off x="17854260" y="22852865"/>
        <a:ext cx="5063509" cy="3092533"/>
      </dsp:txXfrm>
    </dsp:sp>
    <dsp:sp modelId="{D113EA89-B123-4E33-B9CB-F41C2B96C9F8}">
      <dsp:nvSpPr>
        <dsp:cNvPr id="0" name=""/>
        <dsp:cNvSpPr/>
      </dsp:nvSpPr>
      <dsp:spPr>
        <a:xfrm>
          <a:off x="24656462" y="2225656"/>
          <a:ext cx="6569918" cy="32849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TIER 4</a:t>
          </a:r>
        </a:p>
      </dsp:txBody>
      <dsp:txXfrm>
        <a:off x="24752675" y="2321869"/>
        <a:ext cx="6377492" cy="3092533"/>
      </dsp:txXfrm>
    </dsp:sp>
    <dsp:sp modelId="{787F5B53-6A73-496B-9B69-0864C7815704}">
      <dsp:nvSpPr>
        <dsp:cNvPr id="0" name=""/>
        <dsp:cNvSpPr/>
      </dsp:nvSpPr>
      <dsp:spPr>
        <a:xfrm>
          <a:off x="25313453" y="5510616"/>
          <a:ext cx="656991" cy="2463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3719"/>
              </a:lnTo>
              <a:lnTo>
                <a:pt x="656991" y="24637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375F28-C61F-441F-8771-07A4576FE6CC}">
      <dsp:nvSpPr>
        <dsp:cNvPr id="0" name=""/>
        <dsp:cNvSpPr/>
      </dsp:nvSpPr>
      <dsp:spPr>
        <a:xfrm>
          <a:off x="25970445" y="6331855"/>
          <a:ext cx="5255935" cy="3284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76200" rIns="1143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0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HANDGUN</a:t>
          </a:r>
        </a:p>
      </dsp:txBody>
      <dsp:txXfrm>
        <a:off x="26066658" y="6428068"/>
        <a:ext cx="5063509" cy="3092533"/>
      </dsp:txXfrm>
    </dsp:sp>
    <dsp:sp modelId="{A1899D0F-95B6-4659-8C60-C206984DD66D}">
      <dsp:nvSpPr>
        <dsp:cNvPr id="0" name=""/>
        <dsp:cNvSpPr/>
      </dsp:nvSpPr>
      <dsp:spPr>
        <a:xfrm>
          <a:off x="25313453" y="5510616"/>
          <a:ext cx="656991" cy="6569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69918"/>
              </a:lnTo>
              <a:lnTo>
                <a:pt x="656991" y="6569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7F4053-7A57-4790-8108-17E901BDDB8B}">
      <dsp:nvSpPr>
        <dsp:cNvPr id="0" name=""/>
        <dsp:cNvSpPr/>
      </dsp:nvSpPr>
      <dsp:spPr>
        <a:xfrm>
          <a:off x="25970445" y="10438055"/>
          <a:ext cx="5255935" cy="3284959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76200" rIns="1143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0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GRENADE (800)</a:t>
          </a:r>
        </a:p>
      </dsp:txBody>
      <dsp:txXfrm>
        <a:off x="26066658" y="10534268"/>
        <a:ext cx="5063509" cy="3092533"/>
      </dsp:txXfrm>
    </dsp:sp>
    <dsp:sp modelId="{EC1BE97B-3702-41E7-834D-DC1169705D3A}">
      <dsp:nvSpPr>
        <dsp:cNvPr id="0" name=""/>
        <dsp:cNvSpPr/>
      </dsp:nvSpPr>
      <dsp:spPr>
        <a:xfrm>
          <a:off x="25313453" y="5510616"/>
          <a:ext cx="656991" cy="10676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76118"/>
              </a:lnTo>
              <a:lnTo>
                <a:pt x="656991" y="106761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78051-2FFB-493C-A808-9B767D6ACF5D}">
      <dsp:nvSpPr>
        <dsp:cNvPr id="0" name=""/>
        <dsp:cNvSpPr/>
      </dsp:nvSpPr>
      <dsp:spPr>
        <a:xfrm>
          <a:off x="25970445" y="14544254"/>
          <a:ext cx="5255935" cy="3284959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76200" rIns="1143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0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LONGBOW (1300)</a:t>
          </a:r>
        </a:p>
      </dsp:txBody>
      <dsp:txXfrm>
        <a:off x="26066658" y="14640467"/>
        <a:ext cx="5063509" cy="3092533"/>
      </dsp:txXfrm>
    </dsp:sp>
    <dsp:sp modelId="{1B15BD19-370A-437B-8E0E-0CDBE8EB773C}">
      <dsp:nvSpPr>
        <dsp:cNvPr id="0" name=""/>
        <dsp:cNvSpPr/>
      </dsp:nvSpPr>
      <dsp:spPr>
        <a:xfrm>
          <a:off x="25313453" y="5510616"/>
          <a:ext cx="656991" cy="14782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82317"/>
              </a:lnTo>
              <a:lnTo>
                <a:pt x="656991" y="147823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FE6728-F23E-4D2B-9A16-A4EB7901684A}">
      <dsp:nvSpPr>
        <dsp:cNvPr id="0" name=""/>
        <dsp:cNvSpPr/>
      </dsp:nvSpPr>
      <dsp:spPr>
        <a:xfrm>
          <a:off x="25970445" y="18650453"/>
          <a:ext cx="5255935" cy="3284959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76200" rIns="1143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0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RIFLE</a:t>
          </a:r>
        </a:p>
      </dsp:txBody>
      <dsp:txXfrm>
        <a:off x="26066658" y="18746666"/>
        <a:ext cx="5063509" cy="3092533"/>
      </dsp:txXfrm>
    </dsp:sp>
    <dsp:sp modelId="{04D70B6F-4D34-4717-85D9-53248C18B001}">
      <dsp:nvSpPr>
        <dsp:cNvPr id="0" name=""/>
        <dsp:cNvSpPr/>
      </dsp:nvSpPr>
      <dsp:spPr>
        <a:xfrm>
          <a:off x="25313453" y="5510616"/>
          <a:ext cx="656991" cy="188885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88516"/>
              </a:lnTo>
              <a:lnTo>
                <a:pt x="656991" y="188885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844CC-C048-47D0-BDAA-D7BCAB54A812}">
      <dsp:nvSpPr>
        <dsp:cNvPr id="0" name=""/>
        <dsp:cNvSpPr/>
      </dsp:nvSpPr>
      <dsp:spPr>
        <a:xfrm>
          <a:off x="25970445" y="22756652"/>
          <a:ext cx="5255935" cy="3284959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76200" rIns="1143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0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SILK</a:t>
          </a:r>
        </a:p>
      </dsp:txBody>
      <dsp:txXfrm>
        <a:off x="26066658" y="22852865"/>
        <a:ext cx="5063509" cy="3092533"/>
      </dsp:txXfrm>
    </dsp:sp>
    <dsp:sp modelId="{9BB05056-9E65-446D-BF96-D67E60B36B9C}">
      <dsp:nvSpPr>
        <dsp:cNvPr id="0" name=""/>
        <dsp:cNvSpPr/>
      </dsp:nvSpPr>
      <dsp:spPr>
        <a:xfrm>
          <a:off x="32868860" y="2225656"/>
          <a:ext cx="6569918" cy="32849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TIER 5</a:t>
          </a:r>
        </a:p>
      </dsp:txBody>
      <dsp:txXfrm>
        <a:off x="32965073" y="2321869"/>
        <a:ext cx="6377492" cy="3092533"/>
      </dsp:txXfrm>
    </dsp:sp>
    <dsp:sp modelId="{1DBAA1BD-21F2-4BC6-B1DD-FFD4AB7587A5}">
      <dsp:nvSpPr>
        <dsp:cNvPr id="0" name=""/>
        <dsp:cNvSpPr/>
      </dsp:nvSpPr>
      <dsp:spPr>
        <a:xfrm>
          <a:off x="33525852" y="5510616"/>
          <a:ext cx="656991" cy="2463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3719"/>
              </a:lnTo>
              <a:lnTo>
                <a:pt x="656991" y="24637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40F7B-0288-437D-9475-636C0A84B174}">
      <dsp:nvSpPr>
        <dsp:cNvPr id="0" name=""/>
        <dsp:cNvSpPr/>
      </dsp:nvSpPr>
      <dsp:spPr>
        <a:xfrm>
          <a:off x="34182844" y="6331855"/>
          <a:ext cx="5255935" cy="3284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76200" rIns="1143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0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IRON CANNON(1324)</a:t>
          </a:r>
        </a:p>
      </dsp:txBody>
      <dsp:txXfrm>
        <a:off x="34279057" y="6428068"/>
        <a:ext cx="5063509" cy="3092533"/>
      </dsp:txXfrm>
    </dsp:sp>
    <dsp:sp modelId="{DEE4D54F-19EC-4E47-94AC-AA4586A1B1FA}">
      <dsp:nvSpPr>
        <dsp:cNvPr id="0" name=""/>
        <dsp:cNvSpPr/>
      </dsp:nvSpPr>
      <dsp:spPr>
        <a:xfrm>
          <a:off x="33525852" y="5510616"/>
          <a:ext cx="656991" cy="6569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69918"/>
              </a:lnTo>
              <a:lnTo>
                <a:pt x="656991" y="6569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792EC-019E-48E2-B126-9D9DB18B5107}">
      <dsp:nvSpPr>
        <dsp:cNvPr id="0" name=""/>
        <dsp:cNvSpPr/>
      </dsp:nvSpPr>
      <dsp:spPr>
        <a:xfrm>
          <a:off x="34182844" y="10438055"/>
          <a:ext cx="5255935" cy="3284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76200" rIns="1143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0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SHIP</a:t>
          </a:r>
        </a:p>
      </dsp:txBody>
      <dsp:txXfrm>
        <a:off x="34279057" y="10534268"/>
        <a:ext cx="5063509" cy="3092533"/>
      </dsp:txXfrm>
    </dsp:sp>
    <dsp:sp modelId="{63C8404E-AD6B-4DAA-B568-A2C7BE3ACB95}">
      <dsp:nvSpPr>
        <dsp:cNvPr id="0" name=""/>
        <dsp:cNvSpPr/>
      </dsp:nvSpPr>
      <dsp:spPr>
        <a:xfrm>
          <a:off x="33525852" y="5510616"/>
          <a:ext cx="656991" cy="10676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76118"/>
              </a:lnTo>
              <a:lnTo>
                <a:pt x="656991" y="106761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07D99-F710-4579-9F50-34ADA058CB48}">
      <dsp:nvSpPr>
        <dsp:cNvPr id="0" name=""/>
        <dsp:cNvSpPr/>
      </dsp:nvSpPr>
      <dsp:spPr>
        <a:xfrm>
          <a:off x="34182844" y="14544254"/>
          <a:ext cx="5255935" cy="3284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76200" rIns="1143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0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TELESCOPE</a:t>
          </a:r>
        </a:p>
      </dsp:txBody>
      <dsp:txXfrm>
        <a:off x="34279057" y="14640467"/>
        <a:ext cx="5063509" cy="3092533"/>
      </dsp:txXfrm>
    </dsp:sp>
    <dsp:sp modelId="{DA9D987A-FD05-4303-A9BA-542221C38338}">
      <dsp:nvSpPr>
        <dsp:cNvPr id="0" name=""/>
        <dsp:cNvSpPr/>
      </dsp:nvSpPr>
      <dsp:spPr>
        <a:xfrm>
          <a:off x="33525852" y="5510616"/>
          <a:ext cx="656991" cy="14782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82317"/>
              </a:lnTo>
              <a:lnTo>
                <a:pt x="656991" y="147823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152E09-3F8D-4856-BBE5-BA4D21FE7C6A}">
      <dsp:nvSpPr>
        <dsp:cNvPr id="0" name=""/>
        <dsp:cNvSpPr/>
      </dsp:nvSpPr>
      <dsp:spPr>
        <a:xfrm>
          <a:off x="34182844" y="18650453"/>
          <a:ext cx="5255935" cy="3284959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76200" rIns="1143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0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TREBUCHET (1200)</a:t>
          </a:r>
        </a:p>
      </dsp:txBody>
      <dsp:txXfrm>
        <a:off x="34279057" y="18746666"/>
        <a:ext cx="5063509" cy="30925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E7A99-6F52-462B-9606-6DD2DACF17C3}">
      <dsp:nvSpPr>
        <dsp:cNvPr id="0" name=""/>
        <dsp:cNvSpPr/>
      </dsp:nvSpPr>
      <dsp:spPr>
        <a:xfrm>
          <a:off x="0" y="472638"/>
          <a:ext cx="23850600" cy="18745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100" kern="1200" dirty="0"/>
            <a:t>PRINTING PRESS</a:t>
          </a:r>
        </a:p>
      </dsp:txBody>
      <dsp:txXfrm>
        <a:off x="91509" y="564147"/>
        <a:ext cx="23667582" cy="1691559"/>
      </dsp:txXfrm>
    </dsp:sp>
    <dsp:sp modelId="{B94DC635-7EC5-4CFF-BC24-73A0E7EB945B}">
      <dsp:nvSpPr>
        <dsp:cNvPr id="0" name=""/>
        <dsp:cNvSpPr/>
      </dsp:nvSpPr>
      <dsp:spPr>
        <a:xfrm>
          <a:off x="0" y="2347216"/>
          <a:ext cx="23850600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257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3200" kern="1200" dirty="0"/>
            <a:t>1040 CHINA</a:t>
          </a:r>
        </a:p>
      </dsp:txBody>
      <dsp:txXfrm>
        <a:off x="0" y="2347216"/>
        <a:ext cx="23850600" cy="678960"/>
      </dsp:txXfrm>
    </dsp:sp>
    <dsp:sp modelId="{B0BB6C35-B500-4F43-89E1-EA64D2676E67}">
      <dsp:nvSpPr>
        <dsp:cNvPr id="0" name=""/>
        <dsp:cNvSpPr/>
      </dsp:nvSpPr>
      <dsp:spPr>
        <a:xfrm>
          <a:off x="0" y="3026176"/>
          <a:ext cx="23850600" cy="18745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100" kern="1200" dirty="0"/>
            <a:t>HEAVY PLOW (AGRIC.</a:t>
          </a:r>
        </a:p>
      </dsp:txBody>
      <dsp:txXfrm>
        <a:off x="91509" y="3117685"/>
        <a:ext cx="23667582" cy="1691559"/>
      </dsp:txXfrm>
    </dsp:sp>
    <dsp:sp modelId="{4B4A9D00-8F66-4685-B2A8-B08B114416EE}">
      <dsp:nvSpPr>
        <dsp:cNvPr id="0" name=""/>
        <dsp:cNvSpPr/>
      </dsp:nvSpPr>
      <dsp:spPr>
        <a:xfrm>
          <a:off x="0" y="4900753"/>
          <a:ext cx="23850600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257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3200" kern="1200" dirty="0"/>
            <a:t>9TH CENTURY</a:t>
          </a:r>
        </a:p>
      </dsp:txBody>
      <dsp:txXfrm>
        <a:off x="0" y="4900753"/>
        <a:ext cx="23850600" cy="678960"/>
      </dsp:txXfrm>
    </dsp:sp>
    <dsp:sp modelId="{FDCAD2C8-076A-4453-BE20-EBEE73866F20}">
      <dsp:nvSpPr>
        <dsp:cNvPr id="0" name=""/>
        <dsp:cNvSpPr/>
      </dsp:nvSpPr>
      <dsp:spPr>
        <a:xfrm>
          <a:off x="0" y="5579713"/>
          <a:ext cx="23850600" cy="18745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100" kern="1200" dirty="0"/>
            <a:t>MECHANICAL CLOCKS</a:t>
          </a:r>
        </a:p>
      </dsp:txBody>
      <dsp:txXfrm>
        <a:off x="91509" y="5671222"/>
        <a:ext cx="23667582" cy="1691559"/>
      </dsp:txXfrm>
    </dsp:sp>
    <dsp:sp modelId="{607ABC28-FAD8-4DFB-A944-B0401597F4B1}">
      <dsp:nvSpPr>
        <dsp:cNvPr id="0" name=""/>
        <dsp:cNvSpPr/>
      </dsp:nvSpPr>
      <dsp:spPr>
        <a:xfrm>
          <a:off x="0" y="7454291"/>
          <a:ext cx="23850600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257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3200" kern="1200" dirty="0"/>
            <a:t>1300</a:t>
          </a:r>
        </a:p>
      </dsp:txBody>
      <dsp:txXfrm>
        <a:off x="0" y="7454291"/>
        <a:ext cx="23850600" cy="678960"/>
      </dsp:txXfrm>
    </dsp:sp>
    <dsp:sp modelId="{E445484F-0C46-42EC-B1EC-4EF509F3EDB5}">
      <dsp:nvSpPr>
        <dsp:cNvPr id="0" name=""/>
        <dsp:cNvSpPr/>
      </dsp:nvSpPr>
      <dsp:spPr>
        <a:xfrm>
          <a:off x="0" y="8133251"/>
          <a:ext cx="23850600" cy="18745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100" kern="1200" dirty="0"/>
            <a:t>PAPER MONEY</a:t>
          </a:r>
        </a:p>
      </dsp:txBody>
      <dsp:txXfrm>
        <a:off x="91509" y="8224760"/>
        <a:ext cx="23667582" cy="1691559"/>
      </dsp:txXfrm>
    </dsp:sp>
    <dsp:sp modelId="{4601D55C-63C1-4773-9B76-6662D77C675A}">
      <dsp:nvSpPr>
        <dsp:cNvPr id="0" name=""/>
        <dsp:cNvSpPr/>
      </dsp:nvSpPr>
      <dsp:spPr>
        <a:xfrm>
          <a:off x="0" y="10007829"/>
          <a:ext cx="23850600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257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3200" kern="1200" dirty="0"/>
            <a:t>1023 (LEGAL)</a:t>
          </a:r>
        </a:p>
      </dsp:txBody>
      <dsp:txXfrm>
        <a:off x="0" y="10007829"/>
        <a:ext cx="23850600" cy="678960"/>
      </dsp:txXfrm>
    </dsp:sp>
    <dsp:sp modelId="{E2603B72-908D-4C93-980E-FC56325C34C1}">
      <dsp:nvSpPr>
        <dsp:cNvPr id="0" name=""/>
        <dsp:cNvSpPr/>
      </dsp:nvSpPr>
      <dsp:spPr>
        <a:xfrm>
          <a:off x="0" y="10686789"/>
          <a:ext cx="23850600" cy="18745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100" kern="1200" dirty="0"/>
            <a:t>GUNPOWDER</a:t>
          </a:r>
        </a:p>
      </dsp:txBody>
      <dsp:txXfrm>
        <a:off x="91509" y="10778298"/>
        <a:ext cx="23667582" cy="1691559"/>
      </dsp:txXfrm>
    </dsp:sp>
    <dsp:sp modelId="{429744AD-710E-47E1-90B0-090D3A271092}">
      <dsp:nvSpPr>
        <dsp:cNvPr id="0" name=""/>
        <dsp:cNvSpPr/>
      </dsp:nvSpPr>
      <dsp:spPr>
        <a:xfrm>
          <a:off x="0" y="12561366"/>
          <a:ext cx="23850600" cy="1103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257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3200" kern="1200" dirty="0"/>
            <a:t>9TH CENTURY IN CHINA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3200" kern="1200" dirty="0"/>
            <a:t>13TH CENTURY IN EUROPE</a:t>
          </a:r>
        </a:p>
      </dsp:txBody>
      <dsp:txXfrm>
        <a:off x="0" y="12561366"/>
        <a:ext cx="23850600" cy="1103309"/>
      </dsp:txXfrm>
    </dsp:sp>
    <dsp:sp modelId="{AFC286F2-51DE-4EC5-BCBB-BC513EFBD0D1}">
      <dsp:nvSpPr>
        <dsp:cNvPr id="0" name=""/>
        <dsp:cNvSpPr/>
      </dsp:nvSpPr>
      <dsp:spPr>
        <a:xfrm>
          <a:off x="0" y="13664676"/>
          <a:ext cx="23850600" cy="18745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100" kern="1200" dirty="0"/>
            <a:t>BLAST FURNACE</a:t>
          </a:r>
        </a:p>
      </dsp:txBody>
      <dsp:txXfrm>
        <a:off x="91509" y="13756185"/>
        <a:ext cx="23667582" cy="1691559"/>
      </dsp:txXfrm>
    </dsp:sp>
    <dsp:sp modelId="{4A22192C-25E7-46A0-AFED-B86749962419}">
      <dsp:nvSpPr>
        <dsp:cNvPr id="0" name=""/>
        <dsp:cNvSpPr/>
      </dsp:nvSpPr>
      <dsp:spPr>
        <a:xfrm>
          <a:off x="0" y="15539254"/>
          <a:ext cx="23850600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257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3200" kern="1200" dirty="0"/>
            <a:t>1200s</a:t>
          </a:r>
        </a:p>
      </dsp:txBody>
      <dsp:txXfrm>
        <a:off x="0" y="15539254"/>
        <a:ext cx="23850600" cy="678960"/>
      </dsp:txXfrm>
    </dsp:sp>
    <dsp:sp modelId="{4E5B2B7D-291A-4103-907C-0BCC5BB4C4CE}">
      <dsp:nvSpPr>
        <dsp:cNvPr id="0" name=""/>
        <dsp:cNvSpPr/>
      </dsp:nvSpPr>
      <dsp:spPr>
        <a:xfrm>
          <a:off x="0" y="16218214"/>
          <a:ext cx="23850600" cy="18745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100" kern="1200" dirty="0"/>
            <a:t>LIQOUR</a:t>
          </a:r>
        </a:p>
      </dsp:txBody>
      <dsp:txXfrm>
        <a:off x="91509" y="16309723"/>
        <a:ext cx="23667582" cy="1691559"/>
      </dsp:txXfrm>
    </dsp:sp>
    <dsp:sp modelId="{C2315D85-69B2-43B5-AB1D-47EBBA168192}">
      <dsp:nvSpPr>
        <dsp:cNvPr id="0" name=""/>
        <dsp:cNvSpPr/>
      </dsp:nvSpPr>
      <dsp:spPr>
        <a:xfrm>
          <a:off x="0" y="18092792"/>
          <a:ext cx="23850600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257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3200" kern="1200" dirty="0"/>
            <a:t>800</a:t>
          </a:r>
        </a:p>
      </dsp:txBody>
      <dsp:txXfrm>
        <a:off x="0" y="18092792"/>
        <a:ext cx="23850600" cy="678960"/>
      </dsp:txXfrm>
    </dsp:sp>
    <dsp:sp modelId="{8D851C41-E430-442B-9A36-C9B757C2F147}">
      <dsp:nvSpPr>
        <dsp:cNvPr id="0" name=""/>
        <dsp:cNvSpPr/>
      </dsp:nvSpPr>
      <dsp:spPr>
        <a:xfrm>
          <a:off x="0" y="18771752"/>
          <a:ext cx="23850600" cy="18745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100" kern="1200" dirty="0"/>
            <a:t>SPINNING WHEEL</a:t>
          </a:r>
        </a:p>
      </dsp:txBody>
      <dsp:txXfrm>
        <a:off x="91509" y="18863261"/>
        <a:ext cx="23667582" cy="1691559"/>
      </dsp:txXfrm>
    </dsp:sp>
    <dsp:sp modelId="{295DD837-69CD-49E4-A436-C692E76381B6}">
      <dsp:nvSpPr>
        <dsp:cNvPr id="0" name=""/>
        <dsp:cNvSpPr/>
      </dsp:nvSpPr>
      <dsp:spPr>
        <a:xfrm>
          <a:off x="0" y="20646329"/>
          <a:ext cx="23850600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257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3200" kern="1200" dirty="0"/>
            <a:t>900-1000 FOR CLOTHING</a:t>
          </a:r>
        </a:p>
      </dsp:txBody>
      <dsp:txXfrm>
        <a:off x="0" y="20646329"/>
        <a:ext cx="23850600" cy="678960"/>
      </dsp:txXfrm>
    </dsp:sp>
    <dsp:sp modelId="{866DF38C-9212-485B-A741-673F1592F7FB}">
      <dsp:nvSpPr>
        <dsp:cNvPr id="0" name=""/>
        <dsp:cNvSpPr/>
      </dsp:nvSpPr>
      <dsp:spPr>
        <a:xfrm>
          <a:off x="0" y="21325289"/>
          <a:ext cx="23850600" cy="18745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100" kern="1200" dirty="0"/>
            <a:t>TIDAL MILL</a:t>
          </a:r>
        </a:p>
      </dsp:txBody>
      <dsp:txXfrm>
        <a:off x="91509" y="21416798"/>
        <a:ext cx="23667582" cy="1691559"/>
      </dsp:txXfrm>
    </dsp:sp>
    <dsp:sp modelId="{0FA944CC-BD7F-4394-8D5B-66E626A654A0}">
      <dsp:nvSpPr>
        <dsp:cNvPr id="0" name=""/>
        <dsp:cNvSpPr/>
      </dsp:nvSpPr>
      <dsp:spPr>
        <a:xfrm>
          <a:off x="0" y="23199867"/>
          <a:ext cx="23850600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257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3200" kern="1200" dirty="0"/>
            <a:t>600s IRELAND</a:t>
          </a:r>
        </a:p>
      </dsp:txBody>
      <dsp:txXfrm>
        <a:off x="0" y="23199867"/>
        <a:ext cx="23850600" cy="678960"/>
      </dsp:txXfrm>
    </dsp:sp>
    <dsp:sp modelId="{9455EFB9-C3FD-43BA-A5B4-DA73DD91BA19}">
      <dsp:nvSpPr>
        <dsp:cNvPr id="0" name=""/>
        <dsp:cNvSpPr/>
      </dsp:nvSpPr>
      <dsp:spPr>
        <a:xfrm>
          <a:off x="0" y="23878827"/>
          <a:ext cx="23850600" cy="18745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100" kern="1200" dirty="0"/>
            <a:t>EYEGLASSES</a:t>
          </a:r>
        </a:p>
      </dsp:txBody>
      <dsp:txXfrm>
        <a:off x="91509" y="23970336"/>
        <a:ext cx="23667582" cy="1691559"/>
      </dsp:txXfrm>
    </dsp:sp>
    <dsp:sp modelId="{9E6502BF-2D38-4465-806A-C25DFED48ECB}">
      <dsp:nvSpPr>
        <dsp:cNvPr id="0" name=""/>
        <dsp:cNvSpPr/>
      </dsp:nvSpPr>
      <dsp:spPr>
        <a:xfrm>
          <a:off x="0" y="25753405"/>
          <a:ext cx="23850600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257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3200" kern="1200" dirty="0"/>
            <a:t>1206 ROMANS</a:t>
          </a:r>
        </a:p>
      </dsp:txBody>
      <dsp:txXfrm>
        <a:off x="0" y="25753405"/>
        <a:ext cx="23850600" cy="678960"/>
      </dsp:txXfrm>
    </dsp:sp>
    <dsp:sp modelId="{968407DC-6C93-4AE2-BE53-0AB8A0F36DBA}">
      <dsp:nvSpPr>
        <dsp:cNvPr id="0" name=""/>
        <dsp:cNvSpPr/>
      </dsp:nvSpPr>
      <dsp:spPr>
        <a:xfrm>
          <a:off x="0" y="26432365"/>
          <a:ext cx="23850600" cy="18745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100" kern="1200" dirty="0"/>
            <a:t>CANNON</a:t>
          </a:r>
        </a:p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100" kern="1200" dirty="0"/>
            <a:t>	1128 CHINA</a:t>
          </a:r>
        </a:p>
      </dsp:txBody>
      <dsp:txXfrm>
        <a:off x="91509" y="26523874"/>
        <a:ext cx="23667582" cy="1691559"/>
      </dsp:txXfrm>
    </dsp:sp>
    <dsp:sp modelId="{324514B8-A004-4A03-8AF6-3155A2B18C40}">
      <dsp:nvSpPr>
        <dsp:cNvPr id="0" name=""/>
        <dsp:cNvSpPr/>
      </dsp:nvSpPr>
      <dsp:spPr>
        <a:xfrm>
          <a:off x="0" y="28425022"/>
          <a:ext cx="23850600" cy="18745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100" kern="1200" dirty="0"/>
            <a:t>ASTROLABE</a:t>
          </a:r>
        </a:p>
      </dsp:txBody>
      <dsp:txXfrm>
        <a:off x="91509" y="28516531"/>
        <a:ext cx="23667582" cy="1691559"/>
      </dsp:txXfrm>
    </dsp:sp>
    <dsp:sp modelId="{BB49FC93-461C-43C6-A673-CED1559E8011}">
      <dsp:nvSpPr>
        <dsp:cNvPr id="0" name=""/>
        <dsp:cNvSpPr/>
      </dsp:nvSpPr>
      <dsp:spPr>
        <a:xfrm>
          <a:off x="0" y="30299600"/>
          <a:ext cx="23850600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257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3200" kern="1200" dirty="0"/>
            <a:t>EARLY COMPUTER FOR ASTRONOMY 600s</a:t>
          </a:r>
        </a:p>
      </dsp:txBody>
      <dsp:txXfrm>
        <a:off x="0" y="30299600"/>
        <a:ext cx="23850600" cy="678960"/>
      </dsp:txXfrm>
    </dsp:sp>
    <dsp:sp modelId="{5C091818-9AB4-4312-8719-D57EF4A0A10B}">
      <dsp:nvSpPr>
        <dsp:cNvPr id="0" name=""/>
        <dsp:cNvSpPr/>
      </dsp:nvSpPr>
      <dsp:spPr>
        <a:xfrm>
          <a:off x="0" y="30978560"/>
          <a:ext cx="23850600" cy="18745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100" kern="1200" dirty="0"/>
            <a:t>COMPASS</a:t>
          </a:r>
        </a:p>
      </dsp:txBody>
      <dsp:txXfrm>
        <a:off x="91509" y="31070069"/>
        <a:ext cx="23667582" cy="1691559"/>
      </dsp:txXfrm>
    </dsp:sp>
    <dsp:sp modelId="{604A8105-A5A0-479B-B0B2-E153B00D256B}">
      <dsp:nvSpPr>
        <dsp:cNvPr id="0" name=""/>
        <dsp:cNvSpPr/>
      </dsp:nvSpPr>
      <dsp:spPr>
        <a:xfrm>
          <a:off x="0" y="32853137"/>
          <a:ext cx="23850600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257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3200" kern="1200" dirty="0"/>
            <a:t>800s</a:t>
          </a:r>
        </a:p>
      </dsp:txBody>
      <dsp:txXfrm>
        <a:off x="0" y="32853137"/>
        <a:ext cx="23850600" cy="678960"/>
      </dsp:txXfrm>
    </dsp:sp>
    <dsp:sp modelId="{DA3CF3FE-470B-4BD2-81F4-4D620AD44983}">
      <dsp:nvSpPr>
        <dsp:cNvPr id="0" name=""/>
        <dsp:cNvSpPr/>
      </dsp:nvSpPr>
      <dsp:spPr>
        <a:xfrm>
          <a:off x="0" y="33532097"/>
          <a:ext cx="23850600" cy="18745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100" kern="1200" dirty="0"/>
            <a:t>SAWMILL</a:t>
          </a:r>
        </a:p>
      </dsp:txBody>
      <dsp:txXfrm>
        <a:off x="91509" y="33623606"/>
        <a:ext cx="23667582" cy="1691559"/>
      </dsp:txXfrm>
    </dsp:sp>
    <dsp:sp modelId="{FC451CFD-EB2E-43B4-8066-F96B828C5267}">
      <dsp:nvSpPr>
        <dsp:cNvPr id="0" name=""/>
        <dsp:cNvSpPr/>
      </dsp:nvSpPr>
      <dsp:spPr>
        <a:xfrm>
          <a:off x="0" y="35406675"/>
          <a:ext cx="23850600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257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3200" kern="1200" dirty="0"/>
            <a:t>SHIPMAKING 1328 </a:t>
          </a:r>
        </a:p>
      </dsp:txBody>
      <dsp:txXfrm>
        <a:off x="0" y="35406675"/>
        <a:ext cx="23850600" cy="678960"/>
      </dsp:txXfrm>
    </dsp:sp>
    <dsp:sp modelId="{C2DADEC4-4DA7-4D3F-8C1D-7855BBA9B197}">
      <dsp:nvSpPr>
        <dsp:cNvPr id="0" name=""/>
        <dsp:cNvSpPr/>
      </dsp:nvSpPr>
      <dsp:spPr>
        <a:xfrm>
          <a:off x="0" y="36085635"/>
          <a:ext cx="23850600" cy="18745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100" kern="1200" dirty="0"/>
            <a:t>HINDU ARABIC NUMBERING</a:t>
          </a:r>
        </a:p>
      </dsp:txBody>
      <dsp:txXfrm>
        <a:off x="91509" y="36177144"/>
        <a:ext cx="23667582" cy="1691559"/>
      </dsp:txXfrm>
    </dsp:sp>
    <dsp:sp modelId="{B2090AA1-ABBC-47E6-965A-D3F4568D9705}">
      <dsp:nvSpPr>
        <dsp:cNvPr id="0" name=""/>
        <dsp:cNvSpPr/>
      </dsp:nvSpPr>
      <dsp:spPr>
        <a:xfrm>
          <a:off x="0" y="37960213"/>
          <a:ext cx="23850600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257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3200" kern="1200" dirty="0"/>
            <a:t>LEONARDO FIBONACCI INVENTED IN 1202</a:t>
          </a:r>
        </a:p>
      </dsp:txBody>
      <dsp:txXfrm>
        <a:off x="0" y="37960213"/>
        <a:ext cx="23850600" cy="678960"/>
      </dsp:txXfrm>
    </dsp:sp>
    <dsp:sp modelId="{398ABC1A-3CA2-41BB-833A-1D2C281BF56F}">
      <dsp:nvSpPr>
        <dsp:cNvPr id="0" name=""/>
        <dsp:cNvSpPr/>
      </dsp:nvSpPr>
      <dsp:spPr>
        <a:xfrm>
          <a:off x="0" y="38639173"/>
          <a:ext cx="23850600" cy="18745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100" kern="1200" dirty="0"/>
            <a:t>SCALE ARMOUR</a:t>
          </a:r>
        </a:p>
      </dsp:txBody>
      <dsp:txXfrm>
        <a:off x="91509" y="38730682"/>
        <a:ext cx="23667582" cy="1691559"/>
      </dsp:txXfrm>
    </dsp:sp>
    <dsp:sp modelId="{5A03CBB9-026A-4465-BB4A-7D89FC2DC21C}">
      <dsp:nvSpPr>
        <dsp:cNvPr id="0" name=""/>
        <dsp:cNvSpPr/>
      </dsp:nvSpPr>
      <dsp:spPr>
        <a:xfrm>
          <a:off x="0" y="40513750"/>
          <a:ext cx="23850600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257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3200" kern="1200" dirty="0"/>
            <a:t>1200</a:t>
          </a:r>
        </a:p>
      </dsp:txBody>
      <dsp:txXfrm>
        <a:off x="0" y="40513750"/>
        <a:ext cx="23850600" cy="678960"/>
      </dsp:txXfrm>
    </dsp:sp>
    <dsp:sp modelId="{ECE42604-DD72-49BD-BD3E-7DD6D2C26D23}">
      <dsp:nvSpPr>
        <dsp:cNvPr id="0" name=""/>
        <dsp:cNvSpPr/>
      </dsp:nvSpPr>
      <dsp:spPr>
        <a:xfrm>
          <a:off x="0" y="41192710"/>
          <a:ext cx="23850600" cy="18745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100" kern="1200" dirty="0"/>
            <a:t>PLATE ARMOUR</a:t>
          </a:r>
        </a:p>
      </dsp:txBody>
      <dsp:txXfrm>
        <a:off x="91509" y="41284219"/>
        <a:ext cx="23667582" cy="1691559"/>
      </dsp:txXfrm>
    </dsp:sp>
    <dsp:sp modelId="{2D0D48BB-C013-4449-8ADC-97715308DC01}">
      <dsp:nvSpPr>
        <dsp:cNvPr id="0" name=""/>
        <dsp:cNvSpPr/>
      </dsp:nvSpPr>
      <dsp:spPr>
        <a:xfrm>
          <a:off x="0" y="43067288"/>
          <a:ext cx="23850600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257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3200" kern="1200" dirty="0"/>
            <a:t>1400</a:t>
          </a:r>
        </a:p>
      </dsp:txBody>
      <dsp:txXfrm>
        <a:off x="0" y="43067288"/>
        <a:ext cx="23850600" cy="678960"/>
      </dsp:txXfrm>
    </dsp:sp>
    <dsp:sp modelId="{8EB39232-25F4-4405-9D89-633B8BAFB649}">
      <dsp:nvSpPr>
        <dsp:cNvPr id="0" name=""/>
        <dsp:cNvSpPr/>
      </dsp:nvSpPr>
      <dsp:spPr>
        <a:xfrm>
          <a:off x="0" y="43746248"/>
          <a:ext cx="23850600" cy="18745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100" kern="1200" dirty="0"/>
            <a:t>GRINDSTONES</a:t>
          </a:r>
        </a:p>
      </dsp:txBody>
      <dsp:txXfrm>
        <a:off x="91509" y="43837757"/>
        <a:ext cx="23667582" cy="1691559"/>
      </dsp:txXfrm>
    </dsp:sp>
    <dsp:sp modelId="{857A503B-ECDD-4E98-A483-8FE5315A96E5}">
      <dsp:nvSpPr>
        <dsp:cNvPr id="0" name=""/>
        <dsp:cNvSpPr/>
      </dsp:nvSpPr>
      <dsp:spPr>
        <a:xfrm>
          <a:off x="0" y="45620826"/>
          <a:ext cx="23850600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257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3200" kern="1200" dirty="0"/>
            <a:t>834</a:t>
          </a:r>
        </a:p>
      </dsp:txBody>
      <dsp:txXfrm>
        <a:off x="0" y="45620826"/>
        <a:ext cx="23850600" cy="678960"/>
      </dsp:txXfrm>
    </dsp:sp>
    <dsp:sp modelId="{86C4D5C2-BCAE-4BB4-97E6-7DDE5CC873CE}">
      <dsp:nvSpPr>
        <dsp:cNvPr id="0" name=""/>
        <dsp:cNvSpPr/>
      </dsp:nvSpPr>
      <dsp:spPr>
        <a:xfrm>
          <a:off x="0" y="46299786"/>
          <a:ext cx="23850600" cy="18745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100" kern="1200" dirty="0"/>
            <a:t>CHESS</a:t>
          </a:r>
        </a:p>
      </dsp:txBody>
      <dsp:txXfrm>
        <a:off x="91509" y="46391295"/>
        <a:ext cx="23667582" cy="1691559"/>
      </dsp:txXfrm>
    </dsp:sp>
    <dsp:sp modelId="{D36B0E0B-AC0A-44C9-861D-56FC7243D6AF}">
      <dsp:nvSpPr>
        <dsp:cNvPr id="0" name=""/>
        <dsp:cNvSpPr/>
      </dsp:nvSpPr>
      <dsp:spPr>
        <a:xfrm>
          <a:off x="0" y="48174363"/>
          <a:ext cx="23850600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257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3200" kern="1200" dirty="0"/>
            <a:t>1450</a:t>
          </a:r>
        </a:p>
      </dsp:txBody>
      <dsp:txXfrm>
        <a:off x="0" y="48174363"/>
        <a:ext cx="23850600" cy="678960"/>
      </dsp:txXfrm>
    </dsp:sp>
    <dsp:sp modelId="{0DAA8CD7-1487-43B1-9989-480399CB524B}">
      <dsp:nvSpPr>
        <dsp:cNvPr id="0" name=""/>
        <dsp:cNvSpPr/>
      </dsp:nvSpPr>
      <dsp:spPr>
        <a:xfrm>
          <a:off x="0" y="48853323"/>
          <a:ext cx="23850600" cy="18745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100" kern="1200" dirty="0"/>
            <a:t>UNIVERSITY</a:t>
          </a:r>
        </a:p>
      </dsp:txBody>
      <dsp:txXfrm>
        <a:off x="91509" y="48944832"/>
        <a:ext cx="23667582" cy="1691559"/>
      </dsp:txXfrm>
    </dsp:sp>
    <dsp:sp modelId="{FCE77973-7337-44A6-838D-C7E7F557520E}">
      <dsp:nvSpPr>
        <dsp:cNvPr id="0" name=""/>
        <dsp:cNvSpPr/>
      </dsp:nvSpPr>
      <dsp:spPr>
        <a:xfrm>
          <a:off x="0" y="50727901"/>
          <a:ext cx="23850600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257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3200" kern="1200" dirty="0"/>
            <a:t>1150s</a:t>
          </a:r>
        </a:p>
      </dsp:txBody>
      <dsp:txXfrm>
        <a:off x="0" y="50727901"/>
        <a:ext cx="23850600" cy="6789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61806-1A22-4BB5-B31D-8229C621ED85}">
      <dsp:nvSpPr>
        <dsp:cNvPr id="0" name=""/>
        <dsp:cNvSpPr/>
      </dsp:nvSpPr>
      <dsp:spPr>
        <a:xfrm>
          <a:off x="1591355" y="2605"/>
          <a:ext cx="8469180" cy="50815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PRINTING PRESS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5100" kern="1200" dirty="0"/>
            <a:t>1040 CHINA</a:t>
          </a:r>
        </a:p>
      </dsp:txBody>
      <dsp:txXfrm>
        <a:off x="1591355" y="2605"/>
        <a:ext cx="8469180" cy="5081508"/>
      </dsp:txXfrm>
    </dsp:sp>
    <dsp:sp modelId="{A0D82E15-68AD-45C9-848F-881C0BF8C83A}">
      <dsp:nvSpPr>
        <dsp:cNvPr id="0" name=""/>
        <dsp:cNvSpPr/>
      </dsp:nvSpPr>
      <dsp:spPr>
        <a:xfrm>
          <a:off x="10907454" y="2605"/>
          <a:ext cx="8469180" cy="50815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HEAVY PLOW (AGRIC.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5100" kern="1200" dirty="0"/>
            <a:t>9TH CENTURY</a:t>
          </a:r>
        </a:p>
      </dsp:txBody>
      <dsp:txXfrm>
        <a:off x="10907454" y="2605"/>
        <a:ext cx="8469180" cy="5081508"/>
      </dsp:txXfrm>
    </dsp:sp>
    <dsp:sp modelId="{DF36CD63-2EAE-4EBE-846F-BDFB4E5C2839}">
      <dsp:nvSpPr>
        <dsp:cNvPr id="0" name=""/>
        <dsp:cNvSpPr/>
      </dsp:nvSpPr>
      <dsp:spPr>
        <a:xfrm>
          <a:off x="20223553" y="2605"/>
          <a:ext cx="8469180" cy="50815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MECHANICAL CLOCKS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5100" kern="1200" dirty="0"/>
            <a:t>1300</a:t>
          </a:r>
        </a:p>
      </dsp:txBody>
      <dsp:txXfrm>
        <a:off x="20223553" y="2605"/>
        <a:ext cx="8469180" cy="5081508"/>
      </dsp:txXfrm>
    </dsp:sp>
    <dsp:sp modelId="{0B12106E-A120-42FB-95B7-2CF4AD580785}">
      <dsp:nvSpPr>
        <dsp:cNvPr id="0" name=""/>
        <dsp:cNvSpPr/>
      </dsp:nvSpPr>
      <dsp:spPr>
        <a:xfrm>
          <a:off x="29539651" y="2605"/>
          <a:ext cx="8469180" cy="50815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PAPER MONEY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5100" kern="1200" dirty="0"/>
            <a:t>1023 (LEGAL)</a:t>
          </a:r>
        </a:p>
      </dsp:txBody>
      <dsp:txXfrm>
        <a:off x="29539651" y="2605"/>
        <a:ext cx="8469180" cy="5081508"/>
      </dsp:txXfrm>
    </dsp:sp>
    <dsp:sp modelId="{D909F737-45B9-4A91-B854-71FD8701E038}">
      <dsp:nvSpPr>
        <dsp:cNvPr id="0" name=""/>
        <dsp:cNvSpPr/>
      </dsp:nvSpPr>
      <dsp:spPr>
        <a:xfrm>
          <a:off x="1591355" y="5931031"/>
          <a:ext cx="8469180" cy="50815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GUNPOWDER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5100" kern="1200" dirty="0"/>
            <a:t>9TH CENTURY IN CHINA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5100" kern="1200" dirty="0"/>
            <a:t>13TH CENTURY IN EUROPE</a:t>
          </a:r>
        </a:p>
      </dsp:txBody>
      <dsp:txXfrm>
        <a:off x="1591355" y="5931031"/>
        <a:ext cx="8469180" cy="5081508"/>
      </dsp:txXfrm>
    </dsp:sp>
    <dsp:sp modelId="{E7F02C39-C52A-4F63-89AC-F104172AE3B7}">
      <dsp:nvSpPr>
        <dsp:cNvPr id="0" name=""/>
        <dsp:cNvSpPr/>
      </dsp:nvSpPr>
      <dsp:spPr>
        <a:xfrm>
          <a:off x="10907454" y="5931031"/>
          <a:ext cx="8469180" cy="50815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BLAST FURNACE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5100" kern="1200" dirty="0"/>
            <a:t>1200s</a:t>
          </a:r>
        </a:p>
      </dsp:txBody>
      <dsp:txXfrm>
        <a:off x="10907454" y="5931031"/>
        <a:ext cx="8469180" cy="5081508"/>
      </dsp:txXfrm>
    </dsp:sp>
    <dsp:sp modelId="{CDB8043E-81BC-402C-92BC-D0FCBE249CE0}">
      <dsp:nvSpPr>
        <dsp:cNvPr id="0" name=""/>
        <dsp:cNvSpPr/>
      </dsp:nvSpPr>
      <dsp:spPr>
        <a:xfrm>
          <a:off x="20223553" y="5931031"/>
          <a:ext cx="8469180" cy="50815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LIQUOR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5100" kern="1200" dirty="0"/>
            <a:t>800</a:t>
          </a:r>
        </a:p>
      </dsp:txBody>
      <dsp:txXfrm>
        <a:off x="20223553" y="5931031"/>
        <a:ext cx="8469180" cy="5081508"/>
      </dsp:txXfrm>
    </dsp:sp>
    <dsp:sp modelId="{A6328B2C-0D26-4994-BAA9-28A8AE0394E2}">
      <dsp:nvSpPr>
        <dsp:cNvPr id="0" name=""/>
        <dsp:cNvSpPr/>
      </dsp:nvSpPr>
      <dsp:spPr>
        <a:xfrm>
          <a:off x="29539651" y="5931031"/>
          <a:ext cx="8469180" cy="50815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SPINNING WHEEL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5100" kern="1200" dirty="0"/>
            <a:t>900-1000 FOR CLOTHING</a:t>
          </a:r>
        </a:p>
      </dsp:txBody>
      <dsp:txXfrm>
        <a:off x="29539651" y="5931031"/>
        <a:ext cx="8469180" cy="5081508"/>
      </dsp:txXfrm>
    </dsp:sp>
    <dsp:sp modelId="{536DB26C-1AFC-486E-AA6E-0152B73F4A51}">
      <dsp:nvSpPr>
        <dsp:cNvPr id="0" name=""/>
        <dsp:cNvSpPr/>
      </dsp:nvSpPr>
      <dsp:spPr>
        <a:xfrm>
          <a:off x="1591355" y="11859458"/>
          <a:ext cx="8469180" cy="50815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TIDAL MILL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5100" kern="1200" dirty="0"/>
            <a:t>600s IRELAND</a:t>
          </a:r>
        </a:p>
      </dsp:txBody>
      <dsp:txXfrm>
        <a:off x="1591355" y="11859458"/>
        <a:ext cx="8469180" cy="5081508"/>
      </dsp:txXfrm>
    </dsp:sp>
    <dsp:sp modelId="{C478B2C0-755C-4AB7-8F86-B1128256FB92}">
      <dsp:nvSpPr>
        <dsp:cNvPr id="0" name=""/>
        <dsp:cNvSpPr/>
      </dsp:nvSpPr>
      <dsp:spPr>
        <a:xfrm>
          <a:off x="10907454" y="11859458"/>
          <a:ext cx="8469180" cy="50815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EYEGLASSES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5100" kern="1200" dirty="0"/>
            <a:t>1206 ROMANS</a:t>
          </a:r>
        </a:p>
      </dsp:txBody>
      <dsp:txXfrm>
        <a:off x="10907454" y="11859458"/>
        <a:ext cx="8469180" cy="5081508"/>
      </dsp:txXfrm>
    </dsp:sp>
    <dsp:sp modelId="{76AAC124-7894-4CD4-9DF3-6789F2370EF6}">
      <dsp:nvSpPr>
        <dsp:cNvPr id="0" name=""/>
        <dsp:cNvSpPr/>
      </dsp:nvSpPr>
      <dsp:spPr>
        <a:xfrm>
          <a:off x="20223553" y="11859458"/>
          <a:ext cx="8469180" cy="50815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CANNON</a:t>
          </a:r>
        </a:p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	1128 CHINA</a:t>
          </a:r>
        </a:p>
      </dsp:txBody>
      <dsp:txXfrm>
        <a:off x="20223553" y="11859458"/>
        <a:ext cx="8469180" cy="5081508"/>
      </dsp:txXfrm>
    </dsp:sp>
    <dsp:sp modelId="{C188EB10-5744-4CA2-AC65-92C161E89AEE}">
      <dsp:nvSpPr>
        <dsp:cNvPr id="0" name=""/>
        <dsp:cNvSpPr/>
      </dsp:nvSpPr>
      <dsp:spPr>
        <a:xfrm>
          <a:off x="29539651" y="11859458"/>
          <a:ext cx="8469180" cy="50815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ASTROLABE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5100" kern="1200" dirty="0"/>
            <a:t>EARLY COMPUTER FOR ASTRONOMY 600s</a:t>
          </a:r>
        </a:p>
      </dsp:txBody>
      <dsp:txXfrm>
        <a:off x="29539651" y="11859458"/>
        <a:ext cx="8469180" cy="5081508"/>
      </dsp:txXfrm>
    </dsp:sp>
    <dsp:sp modelId="{54CB41DC-1F8A-4853-8EE5-6B73BEB5E086}">
      <dsp:nvSpPr>
        <dsp:cNvPr id="0" name=""/>
        <dsp:cNvSpPr/>
      </dsp:nvSpPr>
      <dsp:spPr>
        <a:xfrm>
          <a:off x="1591355" y="17787884"/>
          <a:ext cx="8469180" cy="50815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COMPASS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5100" kern="1200" dirty="0"/>
            <a:t>800s</a:t>
          </a:r>
        </a:p>
      </dsp:txBody>
      <dsp:txXfrm>
        <a:off x="1591355" y="17787884"/>
        <a:ext cx="8469180" cy="5081508"/>
      </dsp:txXfrm>
    </dsp:sp>
    <dsp:sp modelId="{B221511A-7AC4-4E8F-8F4D-D7C60D099100}">
      <dsp:nvSpPr>
        <dsp:cNvPr id="0" name=""/>
        <dsp:cNvSpPr/>
      </dsp:nvSpPr>
      <dsp:spPr>
        <a:xfrm>
          <a:off x="10907454" y="17787884"/>
          <a:ext cx="8469180" cy="50815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SAWMILL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5100" kern="1200" dirty="0"/>
            <a:t>SHIPMAKING 1328 </a:t>
          </a:r>
        </a:p>
      </dsp:txBody>
      <dsp:txXfrm>
        <a:off x="10907454" y="17787884"/>
        <a:ext cx="8469180" cy="5081508"/>
      </dsp:txXfrm>
    </dsp:sp>
    <dsp:sp modelId="{C0B57CC0-1B50-46E0-B141-54D98DBA3C68}">
      <dsp:nvSpPr>
        <dsp:cNvPr id="0" name=""/>
        <dsp:cNvSpPr/>
      </dsp:nvSpPr>
      <dsp:spPr>
        <a:xfrm>
          <a:off x="20223553" y="17787884"/>
          <a:ext cx="8469180" cy="50815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HINDU ARABIC NUMBERING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5100" kern="1200" dirty="0"/>
            <a:t>LEONARDO FIBONACCI INVENTED IN 1202</a:t>
          </a:r>
        </a:p>
      </dsp:txBody>
      <dsp:txXfrm>
        <a:off x="20223553" y="17787884"/>
        <a:ext cx="8469180" cy="5081508"/>
      </dsp:txXfrm>
    </dsp:sp>
    <dsp:sp modelId="{F90FD0B5-29BB-4C38-BA90-1EC249BFBD20}">
      <dsp:nvSpPr>
        <dsp:cNvPr id="0" name=""/>
        <dsp:cNvSpPr/>
      </dsp:nvSpPr>
      <dsp:spPr>
        <a:xfrm>
          <a:off x="29539651" y="17787884"/>
          <a:ext cx="8469180" cy="50815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SCALE ARMOUR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5100" kern="1200" dirty="0"/>
            <a:t>1200</a:t>
          </a:r>
        </a:p>
      </dsp:txBody>
      <dsp:txXfrm>
        <a:off x="29539651" y="17787884"/>
        <a:ext cx="8469180" cy="5081508"/>
      </dsp:txXfrm>
    </dsp:sp>
    <dsp:sp modelId="{93C72381-6AB5-488F-8A8C-79DB19B0B445}">
      <dsp:nvSpPr>
        <dsp:cNvPr id="0" name=""/>
        <dsp:cNvSpPr/>
      </dsp:nvSpPr>
      <dsp:spPr>
        <a:xfrm>
          <a:off x="1591355" y="23716311"/>
          <a:ext cx="8469180" cy="50815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PLATE ARMOUR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5100" kern="1200" dirty="0"/>
            <a:t>1400</a:t>
          </a:r>
        </a:p>
      </dsp:txBody>
      <dsp:txXfrm>
        <a:off x="1591355" y="23716311"/>
        <a:ext cx="8469180" cy="5081508"/>
      </dsp:txXfrm>
    </dsp:sp>
    <dsp:sp modelId="{7F94EFFC-19CC-4AED-995D-B39E1724A4D5}">
      <dsp:nvSpPr>
        <dsp:cNvPr id="0" name=""/>
        <dsp:cNvSpPr/>
      </dsp:nvSpPr>
      <dsp:spPr>
        <a:xfrm>
          <a:off x="10907454" y="23716311"/>
          <a:ext cx="8469180" cy="50815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GRINDSTONES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5100" kern="1200" dirty="0"/>
            <a:t>834</a:t>
          </a:r>
        </a:p>
      </dsp:txBody>
      <dsp:txXfrm>
        <a:off x="10907454" y="23716311"/>
        <a:ext cx="8469180" cy="5081508"/>
      </dsp:txXfrm>
    </dsp:sp>
    <dsp:sp modelId="{18EBD711-192E-416B-B906-AC7A91DB41D2}">
      <dsp:nvSpPr>
        <dsp:cNvPr id="0" name=""/>
        <dsp:cNvSpPr/>
      </dsp:nvSpPr>
      <dsp:spPr>
        <a:xfrm>
          <a:off x="20223553" y="23716311"/>
          <a:ext cx="8469180" cy="50815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CHESS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5100" kern="1200" dirty="0"/>
            <a:t>1450</a:t>
          </a:r>
        </a:p>
      </dsp:txBody>
      <dsp:txXfrm>
        <a:off x="20223553" y="23716311"/>
        <a:ext cx="8469180" cy="5081508"/>
      </dsp:txXfrm>
    </dsp:sp>
    <dsp:sp modelId="{1CD7B16E-A48C-45A5-B7AD-C13F9B2A1E3A}">
      <dsp:nvSpPr>
        <dsp:cNvPr id="0" name=""/>
        <dsp:cNvSpPr/>
      </dsp:nvSpPr>
      <dsp:spPr>
        <a:xfrm>
          <a:off x="29539651" y="23716311"/>
          <a:ext cx="8469180" cy="50815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UNIVERSITY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5100" kern="1200" dirty="0"/>
            <a:t>1150s</a:t>
          </a:r>
        </a:p>
      </dsp:txBody>
      <dsp:txXfrm>
        <a:off x="29539651" y="23716311"/>
        <a:ext cx="8469180" cy="50815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46034-D94F-4A20-86AC-33247DB9396F}">
      <dsp:nvSpPr>
        <dsp:cNvPr id="0" name=""/>
        <dsp:cNvSpPr/>
      </dsp:nvSpPr>
      <dsp:spPr>
        <a:xfrm>
          <a:off x="19898" y="2101519"/>
          <a:ext cx="6785485" cy="33927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TIER 1</a:t>
          </a:r>
        </a:p>
      </dsp:txBody>
      <dsp:txXfrm>
        <a:off x="119268" y="2200889"/>
        <a:ext cx="6586745" cy="3194002"/>
      </dsp:txXfrm>
    </dsp:sp>
    <dsp:sp modelId="{6F51007D-29E4-4B9F-9DCE-08E94B0C5E99}">
      <dsp:nvSpPr>
        <dsp:cNvPr id="0" name=""/>
        <dsp:cNvSpPr/>
      </dsp:nvSpPr>
      <dsp:spPr>
        <a:xfrm>
          <a:off x="698447" y="5494262"/>
          <a:ext cx="678548" cy="2544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4557"/>
              </a:lnTo>
              <a:lnTo>
                <a:pt x="678548" y="25445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DB1694-904F-4FC0-B4E8-39A2DEAE188E}">
      <dsp:nvSpPr>
        <dsp:cNvPr id="0" name=""/>
        <dsp:cNvSpPr/>
      </dsp:nvSpPr>
      <dsp:spPr>
        <a:xfrm>
          <a:off x="1376995" y="6342447"/>
          <a:ext cx="5428388" cy="3392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6500" kern="1200" dirty="0"/>
        </a:p>
      </dsp:txBody>
      <dsp:txXfrm>
        <a:off x="1476365" y="6441817"/>
        <a:ext cx="5229648" cy="3194002"/>
      </dsp:txXfrm>
    </dsp:sp>
    <dsp:sp modelId="{6A7888B2-DFFC-43E4-9CB2-543D910851EF}">
      <dsp:nvSpPr>
        <dsp:cNvPr id="0" name=""/>
        <dsp:cNvSpPr/>
      </dsp:nvSpPr>
      <dsp:spPr>
        <a:xfrm>
          <a:off x="698447" y="5494262"/>
          <a:ext cx="678548" cy="6785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5485"/>
              </a:lnTo>
              <a:lnTo>
                <a:pt x="678548" y="67854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D1CC7A-7E5E-404C-BDD9-F37DC150B32E}">
      <dsp:nvSpPr>
        <dsp:cNvPr id="0" name=""/>
        <dsp:cNvSpPr/>
      </dsp:nvSpPr>
      <dsp:spPr>
        <a:xfrm>
          <a:off x="1376995" y="10583376"/>
          <a:ext cx="5428388" cy="3392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6500" kern="1200" dirty="0"/>
        </a:p>
      </dsp:txBody>
      <dsp:txXfrm>
        <a:off x="1476365" y="10682746"/>
        <a:ext cx="5229648" cy="3194002"/>
      </dsp:txXfrm>
    </dsp:sp>
    <dsp:sp modelId="{0DFAFD13-1BCF-49B9-8646-C5F49CDBDE58}">
      <dsp:nvSpPr>
        <dsp:cNvPr id="0" name=""/>
        <dsp:cNvSpPr/>
      </dsp:nvSpPr>
      <dsp:spPr>
        <a:xfrm>
          <a:off x="698447" y="5494262"/>
          <a:ext cx="678548" cy="11026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26414"/>
              </a:lnTo>
              <a:lnTo>
                <a:pt x="678548" y="11026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4E3569-3A9B-4C78-BE19-21800B8AC0BC}">
      <dsp:nvSpPr>
        <dsp:cNvPr id="0" name=""/>
        <dsp:cNvSpPr/>
      </dsp:nvSpPr>
      <dsp:spPr>
        <a:xfrm>
          <a:off x="1376995" y="14824305"/>
          <a:ext cx="5428388" cy="3392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6500" kern="1200" dirty="0"/>
        </a:p>
      </dsp:txBody>
      <dsp:txXfrm>
        <a:off x="1476365" y="14923675"/>
        <a:ext cx="5229648" cy="3194002"/>
      </dsp:txXfrm>
    </dsp:sp>
    <dsp:sp modelId="{3EE1CB0E-4AFD-4DB4-AD53-0FC480A129B2}">
      <dsp:nvSpPr>
        <dsp:cNvPr id="0" name=""/>
        <dsp:cNvSpPr/>
      </dsp:nvSpPr>
      <dsp:spPr>
        <a:xfrm>
          <a:off x="698447" y="5494262"/>
          <a:ext cx="678548" cy="15267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67343"/>
              </a:lnTo>
              <a:lnTo>
                <a:pt x="678548" y="15267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276CD1-1822-477E-8CAB-813F5F238731}">
      <dsp:nvSpPr>
        <dsp:cNvPr id="0" name=""/>
        <dsp:cNvSpPr/>
      </dsp:nvSpPr>
      <dsp:spPr>
        <a:xfrm>
          <a:off x="1376995" y="19065234"/>
          <a:ext cx="5428388" cy="3392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6500" kern="1200" dirty="0"/>
        </a:p>
      </dsp:txBody>
      <dsp:txXfrm>
        <a:off x="1476365" y="19164604"/>
        <a:ext cx="5229648" cy="3194002"/>
      </dsp:txXfrm>
    </dsp:sp>
    <dsp:sp modelId="{30086FAD-B138-4047-A892-7A4F06083784}">
      <dsp:nvSpPr>
        <dsp:cNvPr id="0" name=""/>
        <dsp:cNvSpPr/>
      </dsp:nvSpPr>
      <dsp:spPr>
        <a:xfrm>
          <a:off x="698447" y="5494262"/>
          <a:ext cx="678548" cy="19508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08271"/>
              </a:lnTo>
              <a:lnTo>
                <a:pt x="678548" y="19508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910A1D-E256-444E-B3A3-AE2BBABC963C}">
      <dsp:nvSpPr>
        <dsp:cNvPr id="0" name=""/>
        <dsp:cNvSpPr/>
      </dsp:nvSpPr>
      <dsp:spPr>
        <a:xfrm>
          <a:off x="1376995" y="23306162"/>
          <a:ext cx="5428388" cy="3392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6500" kern="1200" dirty="0"/>
        </a:p>
      </dsp:txBody>
      <dsp:txXfrm>
        <a:off x="1476365" y="23405532"/>
        <a:ext cx="5229648" cy="3194002"/>
      </dsp:txXfrm>
    </dsp:sp>
    <dsp:sp modelId="{59BF8117-C8BF-4873-A6A2-3AD0A63F0C43}">
      <dsp:nvSpPr>
        <dsp:cNvPr id="0" name=""/>
        <dsp:cNvSpPr/>
      </dsp:nvSpPr>
      <dsp:spPr>
        <a:xfrm>
          <a:off x="8501756" y="2101519"/>
          <a:ext cx="6785485" cy="33927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TIER 2</a:t>
          </a:r>
        </a:p>
      </dsp:txBody>
      <dsp:txXfrm>
        <a:off x="8601126" y="2200889"/>
        <a:ext cx="6586745" cy="3194002"/>
      </dsp:txXfrm>
    </dsp:sp>
    <dsp:sp modelId="{428DB252-24BB-4376-A975-7546F876AEED}">
      <dsp:nvSpPr>
        <dsp:cNvPr id="0" name=""/>
        <dsp:cNvSpPr/>
      </dsp:nvSpPr>
      <dsp:spPr>
        <a:xfrm>
          <a:off x="9180304" y="5494262"/>
          <a:ext cx="678548" cy="2544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4557"/>
              </a:lnTo>
              <a:lnTo>
                <a:pt x="678548" y="25445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9CFC00-1A9F-4550-AAB0-BF12686E62AE}">
      <dsp:nvSpPr>
        <dsp:cNvPr id="0" name=""/>
        <dsp:cNvSpPr/>
      </dsp:nvSpPr>
      <dsp:spPr>
        <a:xfrm>
          <a:off x="9858853" y="6342447"/>
          <a:ext cx="5428388" cy="3392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6500" kern="1200" dirty="0"/>
        </a:p>
      </dsp:txBody>
      <dsp:txXfrm>
        <a:off x="9958223" y="6441817"/>
        <a:ext cx="5229648" cy="3194002"/>
      </dsp:txXfrm>
    </dsp:sp>
    <dsp:sp modelId="{4FA3A3AD-5E5B-4D17-82A3-5330FD00053C}">
      <dsp:nvSpPr>
        <dsp:cNvPr id="0" name=""/>
        <dsp:cNvSpPr/>
      </dsp:nvSpPr>
      <dsp:spPr>
        <a:xfrm>
          <a:off x="9180304" y="5494262"/>
          <a:ext cx="678548" cy="6785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5485"/>
              </a:lnTo>
              <a:lnTo>
                <a:pt x="678548" y="67854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4F9816-2EF8-4864-A4D5-48353F6576AB}">
      <dsp:nvSpPr>
        <dsp:cNvPr id="0" name=""/>
        <dsp:cNvSpPr/>
      </dsp:nvSpPr>
      <dsp:spPr>
        <a:xfrm>
          <a:off x="9858853" y="10583376"/>
          <a:ext cx="5428388" cy="3392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6500" kern="1200" dirty="0"/>
        </a:p>
      </dsp:txBody>
      <dsp:txXfrm>
        <a:off x="9958223" y="10682746"/>
        <a:ext cx="5229648" cy="3194002"/>
      </dsp:txXfrm>
    </dsp:sp>
    <dsp:sp modelId="{E0A484D8-FDF6-4D14-A4D0-D6298627DC3D}">
      <dsp:nvSpPr>
        <dsp:cNvPr id="0" name=""/>
        <dsp:cNvSpPr/>
      </dsp:nvSpPr>
      <dsp:spPr>
        <a:xfrm>
          <a:off x="9180304" y="5494262"/>
          <a:ext cx="678548" cy="11026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26414"/>
              </a:lnTo>
              <a:lnTo>
                <a:pt x="678548" y="11026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7FCE73-C8B2-4BB3-A84B-50102E7D91B4}">
      <dsp:nvSpPr>
        <dsp:cNvPr id="0" name=""/>
        <dsp:cNvSpPr/>
      </dsp:nvSpPr>
      <dsp:spPr>
        <a:xfrm>
          <a:off x="9858853" y="14824305"/>
          <a:ext cx="5428388" cy="3392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6500" kern="1200" dirty="0"/>
        </a:p>
      </dsp:txBody>
      <dsp:txXfrm>
        <a:off x="9958223" y="14923675"/>
        <a:ext cx="5229648" cy="3194002"/>
      </dsp:txXfrm>
    </dsp:sp>
    <dsp:sp modelId="{50D2CD63-88C9-484E-8EDB-94BBC126FACC}">
      <dsp:nvSpPr>
        <dsp:cNvPr id="0" name=""/>
        <dsp:cNvSpPr/>
      </dsp:nvSpPr>
      <dsp:spPr>
        <a:xfrm>
          <a:off x="9180304" y="5494262"/>
          <a:ext cx="678548" cy="15267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67343"/>
              </a:lnTo>
              <a:lnTo>
                <a:pt x="678548" y="15267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B274F-CA7A-4CCC-8CEF-91A3893E0F8F}">
      <dsp:nvSpPr>
        <dsp:cNvPr id="0" name=""/>
        <dsp:cNvSpPr/>
      </dsp:nvSpPr>
      <dsp:spPr>
        <a:xfrm>
          <a:off x="9858853" y="19065234"/>
          <a:ext cx="5428388" cy="3392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6500" kern="1200" dirty="0"/>
        </a:p>
      </dsp:txBody>
      <dsp:txXfrm>
        <a:off x="9958223" y="19164604"/>
        <a:ext cx="5229648" cy="3194002"/>
      </dsp:txXfrm>
    </dsp:sp>
    <dsp:sp modelId="{41791073-B167-4DF9-BFA9-C3A174C4E3B3}">
      <dsp:nvSpPr>
        <dsp:cNvPr id="0" name=""/>
        <dsp:cNvSpPr/>
      </dsp:nvSpPr>
      <dsp:spPr>
        <a:xfrm>
          <a:off x="9180304" y="5494262"/>
          <a:ext cx="678548" cy="19508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08271"/>
              </a:lnTo>
              <a:lnTo>
                <a:pt x="678548" y="19508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0D911F-635A-4B15-977E-CAEAE52C7574}">
      <dsp:nvSpPr>
        <dsp:cNvPr id="0" name=""/>
        <dsp:cNvSpPr/>
      </dsp:nvSpPr>
      <dsp:spPr>
        <a:xfrm>
          <a:off x="9858853" y="23306162"/>
          <a:ext cx="5428388" cy="3392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6500" kern="1200" dirty="0"/>
        </a:p>
      </dsp:txBody>
      <dsp:txXfrm>
        <a:off x="9958223" y="23405532"/>
        <a:ext cx="5229648" cy="3194002"/>
      </dsp:txXfrm>
    </dsp:sp>
    <dsp:sp modelId="{DA161B15-4883-43E7-8902-568C7438A780}">
      <dsp:nvSpPr>
        <dsp:cNvPr id="0" name=""/>
        <dsp:cNvSpPr/>
      </dsp:nvSpPr>
      <dsp:spPr>
        <a:xfrm>
          <a:off x="16983613" y="2101519"/>
          <a:ext cx="6785485" cy="33927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TIER 3</a:t>
          </a:r>
        </a:p>
      </dsp:txBody>
      <dsp:txXfrm>
        <a:off x="17082983" y="2200889"/>
        <a:ext cx="6586745" cy="3194002"/>
      </dsp:txXfrm>
    </dsp:sp>
    <dsp:sp modelId="{B5EEDD73-0466-44C4-AD03-46DC36B09103}">
      <dsp:nvSpPr>
        <dsp:cNvPr id="0" name=""/>
        <dsp:cNvSpPr/>
      </dsp:nvSpPr>
      <dsp:spPr>
        <a:xfrm>
          <a:off x="17662162" y="5494262"/>
          <a:ext cx="678548" cy="2544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4557"/>
              </a:lnTo>
              <a:lnTo>
                <a:pt x="678548" y="25445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A3C3F2-7F4B-49B5-8C40-78AFE9AB200D}">
      <dsp:nvSpPr>
        <dsp:cNvPr id="0" name=""/>
        <dsp:cNvSpPr/>
      </dsp:nvSpPr>
      <dsp:spPr>
        <a:xfrm>
          <a:off x="18340710" y="6342447"/>
          <a:ext cx="5428388" cy="3392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6500" kern="1200" dirty="0"/>
        </a:p>
      </dsp:txBody>
      <dsp:txXfrm>
        <a:off x="18440080" y="6441817"/>
        <a:ext cx="5229648" cy="3194002"/>
      </dsp:txXfrm>
    </dsp:sp>
    <dsp:sp modelId="{A367627D-FC60-439E-A72B-3D1292685404}">
      <dsp:nvSpPr>
        <dsp:cNvPr id="0" name=""/>
        <dsp:cNvSpPr/>
      </dsp:nvSpPr>
      <dsp:spPr>
        <a:xfrm>
          <a:off x="17662162" y="5494262"/>
          <a:ext cx="678548" cy="6785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5485"/>
              </a:lnTo>
              <a:lnTo>
                <a:pt x="678548" y="67854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29BC4C-03A2-48DE-A933-ED764AD6A433}">
      <dsp:nvSpPr>
        <dsp:cNvPr id="0" name=""/>
        <dsp:cNvSpPr/>
      </dsp:nvSpPr>
      <dsp:spPr>
        <a:xfrm>
          <a:off x="18340710" y="10583376"/>
          <a:ext cx="5428388" cy="3392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6500" kern="1200" dirty="0"/>
        </a:p>
      </dsp:txBody>
      <dsp:txXfrm>
        <a:off x="18440080" y="10682746"/>
        <a:ext cx="5229648" cy="3194002"/>
      </dsp:txXfrm>
    </dsp:sp>
    <dsp:sp modelId="{3EC1E91A-B887-4229-8A26-6649C39947AE}">
      <dsp:nvSpPr>
        <dsp:cNvPr id="0" name=""/>
        <dsp:cNvSpPr/>
      </dsp:nvSpPr>
      <dsp:spPr>
        <a:xfrm>
          <a:off x="17662162" y="5494262"/>
          <a:ext cx="678548" cy="11026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26414"/>
              </a:lnTo>
              <a:lnTo>
                <a:pt x="678548" y="11026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43658B-1E05-4FD7-9C77-1EB4422B4F7C}">
      <dsp:nvSpPr>
        <dsp:cNvPr id="0" name=""/>
        <dsp:cNvSpPr/>
      </dsp:nvSpPr>
      <dsp:spPr>
        <a:xfrm>
          <a:off x="18340710" y="14824305"/>
          <a:ext cx="5428388" cy="3392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6500" kern="1200" dirty="0"/>
        </a:p>
      </dsp:txBody>
      <dsp:txXfrm>
        <a:off x="18440080" y="14923675"/>
        <a:ext cx="5229648" cy="3194002"/>
      </dsp:txXfrm>
    </dsp:sp>
    <dsp:sp modelId="{5CCA0F4D-C1C5-4441-A07A-60720868447B}">
      <dsp:nvSpPr>
        <dsp:cNvPr id="0" name=""/>
        <dsp:cNvSpPr/>
      </dsp:nvSpPr>
      <dsp:spPr>
        <a:xfrm>
          <a:off x="17662162" y="5494262"/>
          <a:ext cx="678548" cy="15267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67343"/>
              </a:lnTo>
              <a:lnTo>
                <a:pt x="678548" y="15267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672D2-5921-422B-B27E-AEEE26E10FA9}">
      <dsp:nvSpPr>
        <dsp:cNvPr id="0" name=""/>
        <dsp:cNvSpPr/>
      </dsp:nvSpPr>
      <dsp:spPr>
        <a:xfrm>
          <a:off x="18340710" y="19065234"/>
          <a:ext cx="5428388" cy="3392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6500" kern="1200" dirty="0"/>
        </a:p>
      </dsp:txBody>
      <dsp:txXfrm>
        <a:off x="18440080" y="19164604"/>
        <a:ext cx="5229648" cy="3194002"/>
      </dsp:txXfrm>
    </dsp:sp>
    <dsp:sp modelId="{1AF52BC7-29C5-4A07-BB68-715BFC973A7C}">
      <dsp:nvSpPr>
        <dsp:cNvPr id="0" name=""/>
        <dsp:cNvSpPr/>
      </dsp:nvSpPr>
      <dsp:spPr>
        <a:xfrm>
          <a:off x="17662162" y="5494262"/>
          <a:ext cx="678548" cy="19508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08271"/>
              </a:lnTo>
              <a:lnTo>
                <a:pt x="678548" y="19508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874A6-A698-4A6C-8E6B-F1E0F54DCC90}">
      <dsp:nvSpPr>
        <dsp:cNvPr id="0" name=""/>
        <dsp:cNvSpPr/>
      </dsp:nvSpPr>
      <dsp:spPr>
        <a:xfrm>
          <a:off x="18340710" y="23306162"/>
          <a:ext cx="5428388" cy="3392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6500" kern="1200" dirty="0"/>
        </a:p>
      </dsp:txBody>
      <dsp:txXfrm>
        <a:off x="18440080" y="23405532"/>
        <a:ext cx="5229648" cy="3194002"/>
      </dsp:txXfrm>
    </dsp:sp>
    <dsp:sp modelId="{12DAA551-8873-43A9-9187-B8EC6088B03F}">
      <dsp:nvSpPr>
        <dsp:cNvPr id="0" name=""/>
        <dsp:cNvSpPr/>
      </dsp:nvSpPr>
      <dsp:spPr>
        <a:xfrm>
          <a:off x="25465470" y="2101519"/>
          <a:ext cx="6785485" cy="33927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TIER 4</a:t>
          </a:r>
        </a:p>
      </dsp:txBody>
      <dsp:txXfrm>
        <a:off x="25564840" y="2200889"/>
        <a:ext cx="6586745" cy="3194002"/>
      </dsp:txXfrm>
    </dsp:sp>
    <dsp:sp modelId="{E749A8DF-4602-4240-9021-3890547E0EF4}">
      <dsp:nvSpPr>
        <dsp:cNvPr id="0" name=""/>
        <dsp:cNvSpPr/>
      </dsp:nvSpPr>
      <dsp:spPr>
        <a:xfrm>
          <a:off x="26144019" y="5494262"/>
          <a:ext cx="678548" cy="2544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4557"/>
              </a:lnTo>
              <a:lnTo>
                <a:pt x="678548" y="25445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2B373-AFC8-42C2-8620-CCBDDDED02D9}">
      <dsp:nvSpPr>
        <dsp:cNvPr id="0" name=""/>
        <dsp:cNvSpPr/>
      </dsp:nvSpPr>
      <dsp:spPr>
        <a:xfrm>
          <a:off x="26822568" y="6342447"/>
          <a:ext cx="5428388" cy="3392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6500" kern="1200" dirty="0"/>
        </a:p>
      </dsp:txBody>
      <dsp:txXfrm>
        <a:off x="26921938" y="6441817"/>
        <a:ext cx="5229648" cy="3194002"/>
      </dsp:txXfrm>
    </dsp:sp>
    <dsp:sp modelId="{D3CA27EE-2ED8-40D0-A252-140E780FA96E}">
      <dsp:nvSpPr>
        <dsp:cNvPr id="0" name=""/>
        <dsp:cNvSpPr/>
      </dsp:nvSpPr>
      <dsp:spPr>
        <a:xfrm>
          <a:off x="26144019" y="5494262"/>
          <a:ext cx="678548" cy="6785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5485"/>
              </a:lnTo>
              <a:lnTo>
                <a:pt x="678548" y="67854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B6D034-9C32-4A38-9B81-E5CDC36E2DD5}">
      <dsp:nvSpPr>
        <dsp:cNvPr id="0" name=""/>
        <dsp:cNvSpPr/>
      </dsp:nvSpPr>
      <dsp:spPr>
        <a:xfrm>
          <a:off x="26822568" y="10583376"/>
          <a:ext cx="5428388" cy="3392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6500" kern="1200" dirty="0"/>
        </a:p>
      </dsp:txBody>
      <dsp:txXfrm>
        <a:off x="26921938" y="10682746"/>
        <a:ext cx="5229648" cy="3194002"/>
      </dsp:txXfrm>
    </dsp:sp>
    <dsp:sp modelId="{C66E22A8-4E25-4B9A-BA6D-54EB71525844}">
      <dsp:nvSpPr>
        <dsp:cNvPr id="0" name=""/>
        <dsp:cNvSpPr/>
      </dsp:nvSpPr>
      <dsp:spPr>
        <a:xfrm>
          <a:off x="26144019" y="5494262"/>
          <a:ext cx="678548" cy="11026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26414"/>
              </a:lnTo>
              <a:lnTo>
                <a:pt x="678548" y="11026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77A013-20D0-4A3E-9FD5-4FF236EFD4AD}">
      <dsp:nvSpPr>
        <dsp:cNvPr id="0" name=""/>
        <dsp:cNvSpPr/>
      </dsp:nvSpPr>
      <dsp:spPr>
        <a:xfrm>
          <a:off x="26822568" y="14824305"/>
          <a:ext cx="5428388" cy="3392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6500" kern="1200" dirty="0"/>
        </a:p>
      </dsp:txBody>
      <dsp:txXfrm>
        <a:off x="26921938" y="14923675"/>
        <a:ext cx="5229648" cy="3194002"/>
      </dsp:txXfrm>
    </dsp:sp>
    <dsp:sp modelId="{3FF6D6AA-8A85-4661-97C3-840638F7E9E8}">
      <dsp:nvSpPr>
        <dsp:cNvPr id="0" name=""/>
        <dsp:cNvSpPr/>
      </dsp:nvSpPr>
      <dsp:spPr>
        <a:xfrm>
          <a:off x="26144019" y="5494262"/>
          <a:ext cx="678548" cy="15267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67343"/>
              </a:lnTo>
              <a:lnTo>
                <a:pt x="678548" y="15267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841E28-3752-4A99-AABE-4B1C61047C22}">
      <dsp:nvSpPr>
        <dsp:cNvPr id="0" name=""/>
        <dsp:cNvSpPr/>
      </dsp:nvSpPr>
      <dsp:spPr>
        <a:xfrm>
          <a:off x="26822568" y="19065234"/>
          <a:ext cx="5428388" cy="3392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6500" kern="1200" dirty="0"/>
        </a:p>
      </dsp:txBody>
      <dsp:txXfrm>
        <a:off x="26921938" y="19164604"/>
        <a:ext cx="5229648" cy="3194002"/>
      </dsp:txXfrm>
    </dsp:sp>
    <dsp:sp modelId="{5A0F6AEF-61E7-4A22-B210-7575CD296E65}">
      <dsp:nvSpPr>
        <dsp:cNvPr id="0" name=""/>
        <dsp:cNvSpPr/>
      </dsp:nvSpPr>
      <dsp:spPr>
        <a:xfrm>
          <a:off x="26144019" y="5494262"/>
          <a:ext cx="678548" cy="19508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08271"/>
              </a:lnTo>
              <a:lnTo>
                <a:pt x="678548" y="19508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E99B4-06CD-4E6C-A1B7-95FA33499E67}">
      <dsp:nvSpPr>
        <dsp:cNvPr id="0" name=""/>
        <dsp:cNvSpPr/>
      </dsp:nvSpPr>
      <dsp:spPr>
        <a:xfrm>
          <a:off x="26822568" y="23306162"/>
          <a:ext cx="5428388" cy="3392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6500" kern="1200" dirty="0"/>
        </a:p>
      </dsp:txBody>
      <dsp:txXfrm>
        <a:off x="26921938" y="23405532"/>
        <a:ext cx="5229648" cy="3194002"/>
      </dsp:txXfrm>
    </dsp:sp>
    <dsp:sp modelId="{48DB392A-804F-44E1-B03C-11373831A150}">
      <dsp:nvSpPr>
        <dsp:cNvPr id="0" name=""/>
        <dsp:cNvSpPr/>
      </dsp:nvSpPr>
      <dsp:spPr>
        <a:xfrm>
          <a:off x="33947328" y="2101519"/>
          <a:ext cx="6785485" cy="33927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TIER 5</a:t>
          </a:r>
        </a:p>
      </dsp:txBody>
      <dsp:txXfrm>
        <a:off x="34046698" y="2200889"/>
        <a:ext cx="6586745" cy="3194002"/>
      </dsp:txXfrm>
    </dsp:sp>
    <dsp:sp modelId="{946F6420-4812-44A9-9F8F-5A78FB94DAE4}">
      <dsp:nvSpPr>
        <dsp:cNvPr id="0" name=""/>
        <dsp:cNvSpPr/>
      </dsp:nvSpPr>
      <dsp:spPr>
        <a:xfrm>
          <a:off x="34625876" y="5494262"/>
          <a:ext cx="678548" cy="2544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4557"/>
              </a:lnTo>
              <a:lnTo>
                <a:pt x="678548" y="25445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2712D-CC1A-4D4F-B8DC-6679CB26BEF4}">
      <dsp:nvSpPr>
        <dsp:cNvPr id="0" name=""/>
        <dsp:cNvSpPr/>
      </dsp:nvSpPr>
      <dsp:spPr>
        <a:xfrm>
          <a:off x="35304425" y="6342447"/>
          <a:ext cx="5428388" cy="3392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6500" kern="1200" dirty="0"/>
        </a:p>
      </dsp:txBody>
      <dsp:txXfrm>
        <a:off x="35403795" y="6441817"/>
        <a:ext cx="5229648" cy="3194002"/>
      </dsp:txXfrm>
    </dsp:sp>
    <dsp:sp modelId="{CBF1BC70-1349-45C9-B0FE-C8C791B19050}">
      <dsp:nvSpPr>
        <dsp:cNvPr id="0" name=""/>
        <dsp:cNvSpPr/>
      </dsp:nvSpPr>
      <dsp:spPr>
        <a:xfrm>
          <a:off x="34625876" y="5494262"/>
          <a:ext cx="678548" cy="6785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5485"/>
              </a:lnTo>
              <a:lnTo>
                <a:pt x="678548" y="67854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C9FD5A-80CC-44BF-B02A-4469ADBE12A4}">
      <dsp:nvSpPr>
        <dsp:cNvPr id="0" name=""/>
        <dsp:cNvSpPr/>
      </dsp:nvSpPr>
      <dsp:spPr>
        <a:xfrm>
          <a:off x="35304425" y="10583376"/>
          <a:ext cx="5428388" cy="3392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6500" kern="1200" dirty="0"/>
        </a:p>
      </dsp:txBody>
      <dsp:txXfrm>
        <a:off x="35403795" y="10682746"/>
        <a:ext cx="5229648" cy="3194002"/>
      </dsp:txXfrm>
    </dsp:sp>
    <dsp:sp modelId="{0992974B-617F-44FC-B581-3B2C0DF6BB0D}">
      <dsp:nvSpPr>
        <dsp:cNvPr id="0" name=""/>
        <dsp:cNvSpPr/>
      </dsp:nvSpPr>
      <dsp:spPr>
        <a:xfrm>
          <a:off x="34625876" y="5494262"/>
          <a:ext cx="678548" cy="11026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26414"/>
              </a:lnTo>
              <a:lnTo>
                <a:pt x="678548" y="11026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F0FAB-3252-47D1-BB89-1F6546B29156}">
      <dsp:nvSpPr>
        <dsp:cNvPr id="0" name=""/>
        <dsp:cNvSpPr/>
      </dsp:nvSpPr>
      <dsp:spPr>
        <a:xfrm>
          <a:off x="35304425" y="14824305"/>
          <a:ext cx="5428388" cy="3392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6500" kern="1200" dirty="0"/>
        </a:p>
      </dsp:txBody>
      <dsp:txXfrm>
        <a:off x="35403795" y="14923675"/>
        <a:ext cx="5229648" cy="3194002"/>
      </dsp:txXfrm>
    </dsp:sp>
    <dsp:sp modelId="{AC9DEDE1-7D6D-4E58-8D5E-DF90D69ACD12}">
      <dsp:nvSpPr>
        <dsp:cNvPr id="0" name=""/>
        <dsp:cNvSpPr/>
      </dsp:nvSpPr>
      <dsp:spPr>
        <a:xfrm>
          <a:off x="34625876" y="5494262"/>
          <a:ext cx="678548" cy="15267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67343"/>
              </a:lnTo>
              <a:lnTo>
                <a:pt x="678548" y="15267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F26512-A57C-48B0-8006-313853FA9679}">
      <dsp:nvSpPr>
        <dsp:cNvPr id="0" name=""/>
        <dsp:cNvSpPr/>
      </dsp:nvSpPr>
      <dsp:spPr>
        <a:xfrm>
          <a:off x="35304425" y="19065234"/>
          <a:ext cx="5428388" cy="3392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6500" kern="1200" dirty="0"/>
        </a:p>
      </dsp:txBody>
      <dsp:txXfrm>
        <a:off x="35403795" y="19164604"/>
        <a:ext cx="5229648" cy="31940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BB17E-3A73-43BA-8386-BD81CA8CECD5}">
      <dsp:nvSpPr>
        <dsp:cNvPr id="0" name=""/>
        <dsp:cNvSpPr/>
      </dsp:nvSpPr>
      <dsp:spPr>
        <a:xfrm>
          <a:off x="0" y="18735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MICROSCOPE</a:t>
          </a:r>
        </a:p>
      </dsp:txBody>
      <dsp:txXfrm>
        <a:off x="11160" y="29895"/>
        <a:ext cx="15624080" cy="206287"/>
      </dsp:txXfrm>
    </dsp:sp>
    <dsp:sp modelId="{A80E87C9-DFA4-46BE-ACC3-98DD5D85449A}">
      <dsp:nvSpPr>
        <dsp:cNvPr id="0" name=""/>
        <dsp:cNvSpPr/>
      </dsp:nvSpPr>
      <dsp:spPr>
        <a:xfrm>
          <a:off x="0" y="247342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1620</a:t>
          </a:r>
        </a:p>
      </dsp:txBody>
      <dsp:txXfrm>
        <a:off x="0" y="247342"/>
        <a:ext cx="15646400" cy="82800"/>
      </dsp:txXfrm>
    </dsp:sp>
    <dsp:sp modelId="{20933BA1-4B77-4E2C-B352-F00E48EC3085}">
      <dsp:nvSpPr>
        <dsp:cNvPr id="0" name=""/>
        <dsp:cNvSpPr/>
      </dsp:nvSpPr>
      <dsp:spPr>
        <a:xfrm>
          <a:off x="0" y="330142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FLUSH TOILET</a:t>
          </a:r>
        </a:p>
      </dsp:txBody>
      <dsp:txXfrm>
        <a:off x="11160" y="341302"/>
        <a:ext cx="15624080" cy="206287"/>
      </dsp:txXfrm>
    </dsp:sp>
    <dsp:sp modelId="{9116404E-A659-4419-955F-98DEEB9652DC}">
      <dsp:nvSpPr>
        <dsp:cNvPr id="0" name=""/>
        <dsp:cNvSpPr/>
      </dsp:nvSpPr>
      <dsp:spPr>
        <a:xfrm>
          <a:off x="0" y="558750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1596</a:t>
          </a:r>
        </a:p>
      </dsp:txBody>
      <dsp:txXfrm>
        <a:off x="0" y="558750"/>
        <a:ext cx="15646400" cy="82800"/>
      </dsp:txXfrm>
    </dsp:sp>
    <dsp:sp modelId="{7D4E5814-8DD9-4E35-BEF0-B742B153EBD8}">
      <dsp:nvSpPr>
        <dsp:cNvPr id="0" name=""/>
        <dsp:cNvSpPr/>
      </dsp:nvSpPr>
      <dsp:spPr>
        <a:xfrm>
          <a:off x="0" y="641550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MECHANICAL CALCULATOR</a:t>
          </a:r>
        </a:p>
      </dsp:txBody>
      <dsp:txXfrm>
        <a:off x="11160" y="652710"/>
        <a:ext cx="15624080" cy="206287"/>
      </dsp:txXfrm>
    </dsp:sp>
    <dsp:sp modelId="{FEA72667-435A-4486-9AD8-69BE3426752D}">
      <dsp:nvSpPr>
        <dsp:cNvPr id="0" name=""/>
        <dsp:cNvSpPr/>
      </dsp:nvSpPr>
      <dsp:spPr>
        <a:xfrm>
          <a:off x="0" y="870157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1642</a:t>
          </a:r>
        </a:p>
      </dsp:txBody>
      <dsp:txXfrm>
        <a:off x="0" y="870157"/>
        <a:ext cx="15646400" cy="82800"/>
      </dsp:txXfrm>
    </dsp:sp>
    <dsp:sp modelId="{E0EBF4C7-7E80-498D-BCD1-B5410D2FEA43}">
      <dsp:nvSpPr>
        <dsp:cNvPr id="0" name=""/>
        <dsp:cNvSpPr/>
      </dsp:nvSpPr>
      <dsp:spPr>
        <a:xfrm>
          <a:off x="0" y="952957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BAROMETER</a:t>
          </a:r>
        </a:p>
      </dsp:txBody>
      <dsp:txXfrm>
        <a:off x="11160" y="964117"/>
        <a:ext cx="15624080" cy="206287"/>
      </dsp:txXfrm>
    </dsp:sp>
    <dsp:sp modelId="{2C95AF99-79DE-4D17-8D52-0C346A437429}">
      <dsp:nvSpPr>
        <dsp:cNvPr id="0" name=""/>
        <dsp:cNvSpPr/>
      </dsp:nvSpPr>
      <dsp:spPr>
        <a:xfrm>
          <a:off x="0" y="1181564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1643</a:t>
          </a:r>
        </a:p>
      </dsp:txBody>
      <dsp:txXfrm>
        <a:off x="0" y="1181564"/>
        <a:ext cx="15646400" cy="82800"/>
      </dsp:txXfrm>
    </dsp:sp>
    <dsp:sp modelId="{59BF2AEB-93DF-4F34-B61A-BA1803D332FD}">
      <dsp:nvSpPr>
        <dsp:cNvPr id="0" name=""/>
        <dsp:cNvSpPr/>
      </dsp:nvSpPr>
      <dsp:spPr>
        <a:xfrm>
          <a:off x="0" y="1264364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VACUUM PUMP</a:t>
          </a:r>
        </a:p>
      </dsp:txBody>
      <dsp:txXfrm>
        <a:off x="11160" y="1275524"/>
        <a:ext cx="15624080" cy="206287"/>
      </dsp:txXfrm>
    </dsp:sp>
    <dsp:sp modelId="{A39573BA-690C-4CE8-A3F7-2222A8DE9159}">
      <dsp:nvSpPr>
        <dsp:cNvPr id="0" name=""/>
        <dsp:cNvSpPr/>
      </dsp:nvSpPr>
      <dsp:spPr>
        <a:xfrm>
          <a:off x="0" y="1492971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1650</a:t>
          </a:r>
        </a:p>
      </dsp:txBody>
      <dsp:txXfrm>
        <a:off x="0" y="1492971"/>
        <a:ext cx="15646400" cy="82800"/>
      </dsp:txXfrm>
    </dsp:sp>
    <dsp:sp modelId="{C1224ACC-0E26-4DB1-B6FB-882974FAF7D8}">
      <dsp:nvSpPr>
        <dsp:cNvPr id="0" name=""/>
        <dsp:cNvSpPr/>
      </dsp:nvSpPr>
      <dsp:spPr>
        <a:xfrm>
          <a:off x="0" y="1575771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PENDULUM CLOCK</a:t>
          </a:r>
        </a:p>
      </dsp:txBody>
      <dsp:txXfrm>
        <a:off x="11160" y="1586931"/>
        <a:ext cx="15624080" cy="206287"/>
      </dsp:txXfrm>
    </dsp:sp>
    <dsp:sp modelId="{9AA57864-70A5-4ADA-94A8-F77F5E847FEE}">
      <dsp:nvSpPr>
        <dsp:cNvPr id="0" name=""/>
        <dsp:cNvSpPr/>
      </dsp:nvSpPr>
      <dsp:spPr>
        <a:xfrm>
          <a:off x="0" y="1804378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1656</a:t>
          </a:r>
        </a:p>
      </dsp:txBody>
      <dsp:txXfrm>
        <a:off x="0" y="1804378"/>
        <a:ext cx="15646400" cy="82800"/>
      </dsp:txXfrm>
    </dsp:sp>
    <dsp:sp modelId="{19A9457A-5BC4-431C-966A-5C533259196B}">
      <dsp:nvSpPr>
        <dsp:cNvPr id="0" name=""/>
        <dsp:cNvSpPr/>
      </dsp:nvSpPr>
      <dsp:spPr>
        <a:xfrm>
          <a:off x="0" y="1887178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ELECTROSTATIC GENERATOR</a:t>
          </a:r>
        </a:p>
      </dsp:txBody>
      <dsp:txXfrm>
        <a:off x="11160" y="1898338"/>
        <a:ext cx="15624080" cy="206287"/>
      </dsp:txXfrm>
    </dsp:sp>
    <dsp:sp modelId="{B40E18A5-F728-4307-BFC1-1A6CA95BB055}">
      <dsp:nvSpPr>
        <dsp:cNvPr id="0" name=""/>
        <dsp:cNvSpPr/>
      </dsp:nvSpPr>
      <dsp:spPr>
        <a:xfrm>
          <a:off x="0" y="2115785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1663</a:t>
          </a:r>
        </a:p>
      </dsp:txBody>
      <dsp:txXfrm>
        <a:off x="0" y="2115785"/>
        <a:ext cx="15646400" cy="82800"/>
      </dsp:txXfrm>
    </dsp:sp>
    <dsp:sp modelId="{95E1A9A4-B9A0-4AAB-A153-41F0377F7D98}">
      <dsp:nvSpPr>
        <dsp:cNvPr id="0" name=""/>
        <dsp:cNvSpPr/>
      </dsp:nvSpPr>
      <dsp:spPr>
        <a:xfrm>
          <a:off x="0" y="2198585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PISTON ENGINE</a:t>
          </a:r>
        </a:p>
      </dsp:txBody>
      <dsp:txXfrm>
        <a:off x="11160" y="2209745"/>
        <a:ext cx="15624080" cy="206287"/>
      </dsp:txXfrm>
    </dsp:sp>
    <dsp:sp modelId="{00A539FA-D1DE-4816-8366-2C5524E37083}">
      <dsp:nvSpPr>
        <dsp:cNvPr id="0" name=""/>
        <dsp:cNvSpPr/>
      </dsp:nvSpPr>
      <dsp:spPr>
        <a:xfrm>
          <a:off x="0" y="2427192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1680</a:t>
          </a:r>
        </a:p>
      </dsp:txBody>
      <dsp:txXfrm>
        <a:off x="0" y="2427192"/>
        <a:ext cx="15646400" cy="82800"/>
      </dsp:txXfrm>
    </dsp:sp>
    <dsp:sp modelId="{E6594CC0-D5B7-4108-9C81-7771B5238FF6}">
      <dsp:nvSpPr>
        <dsp:cNvPr id="0" name=""/>
        <dsp:cNvSpPr/>
      </dsp:nvSpPr>
      <dsp:spPr>
        <a:xfrm>
          <a:off x="0" y="2509992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THREE LAWS OF MOTION</a:t>
          </a:r>
        </a:p>
      </dsp:txBody>
      <dsp:txXfrm>
        <a:off x="11160" y="2521152"/>
        <a:ext cx="15624080" cy="206287"/>
      </dsp:txXfrm>
    </dsp:sp>
    <dsp:sp modelId="{0143A78B-7E63-4449-B43C-A7A2368FD9D1}">
      <dsp:nvSpPr>
        <dsp:cNvPr id="0" name=""/>
        <dsp:cNvSpPr/>
      </dsp:nvSpPr>
      <dsp:spPr>
        <a:xfrm>
          <a:off x="0" y="2738599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1687 (NEWTON LAWS)</a:t>
          </a:r>
        </a:p>
      </dsp:txBody>
      <dsp:txXfrm>
        <a:off x="0" y="2738599"/>
        <a:ext cx="15646400" cy="82800"/>
      </dsp:txXfrm>
    </dsp:sp>
    <dsp:sp modelId="{F5328D61-924A-48C0-BF84-31B9D0B859D0}">
      <dsp:nvSpPr>
        <dsp:cNvPr id="0" name=""/>
        <dsp:cNvSpPr/>
      </dsp:nvSpPr>
      <dsp:spPr>
        <a:xfrm>
          <a:off x="0" y="2821399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BINARY SYSTEM</a:t>
          </a:r>
        </a:p>
      </dsp:txBody>
      <dsp:txXfrm>
        <a:off x="11160" y="2832559"/>
        <a:ext cx="15624080" cy="206287"/>
      </dsp:txXfrm>
    </dsp:sp>
    <dsp:sp modelId="{7C0D3AD8-C530-47F0-B140-B6CFF3485432}">
      <dsp:nvSpPr>
        <dsp:cNvPr id="0" name=""/>
        <dsp:cNvSpPr/>
      </dsp:nvSpPr>
      <dsp:spPr>
        <a:xfrm>
          <a:off x="0" y="3050006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1703</a:t>
          </a:r>
        </a:p>
      </dsp:txBody>
      <dsp:txXfrm>
        <a:off x="0" y="3050006"/>
        <a:ext cx="15646400" cy="82800"/>
      </dsp:txXfrm>
    </dsp:sp>
    <dsp:sp modelId="{B485F7A6-A968-4144-9CD4-87E2C245D807}">
      <dsp:nvSpPr>
        <dsp:cNvPr id="0" name=""/>
        <dsp:cNvSpPr/>
      </dsp:nvSpPr>
      <dsp:spPr>
        <a:xfrm>
          <a:off x="0" y="3132806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PIANO</a:t>
          </a:r>
        </a:p>
      </dsp:txBody>
      <dsp:txXfrm>
        <a:off x="11160" y="3143966"/>
        <a:ext cx="15624080" cy="206287"/>
      </dsp:txXfrm>
    </dsp:sp>
    <dsp:sp modelId="{DF7CAF40-9E0D-4152-965B-F401F8C327CA}">
      <dsp:nvSpPr>
        <dsp:cNvPr id="0" name=""/>
        <dsp:cNvSpPr/>
      </dsp:nvSpPr>
      <dsp:spPr>
        <a:xfrm>
          <a:off x="0" y="3361413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1709</a:t>
          </a:r>
        </a:p>
      </dsp:txBody>
      <dsp:txXfrm>
        <a:off x="0" y="3361413"/>
        <a:ext cx="15646400" cy="82800"/>
      </dsp:txXfrm>
    </dsp:sp>
    <dsp:sp modelId="{390C954F-0F0C-44DA-9C80-880A902C6420}">
      <dsp:nvSpPr>
        <dsp:cNvPr id="0" name=""/>
        <dsp:cNvSpPr/>
      </dsp:nvSpPr>
      <dsp:spPr>
        <a:xfrm>
          <a:off x="0" y="3444213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THERMOMETER</a:t>
          </a:r>
        </a:p>
      </dsp:txBody>
      <dsp:txXfrm>
        <a:off x="11160" y="3455373"/>
        <a:ext cx="15624080" cy="206287"/>
      </dsp:txXfrm>
    </dsp:sp>
    <dsp:sp modelId="{CAD008C8-C808-4403-90FE-225B1ECC684F}">
      <dsp:nvSpPr>
        <dsp:cNvPr id="0" name=""/>
        <dsp:cNvSpPr/>
      </dsp:nvSpPr>
      <dsp:spPr>
        <a:xfrm>
          <a:off x="0" y="3672820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1709</a:t>
          </a:r>
        </a:p>
      </dsp:txBody>
      <dsp:txXfrm>
        <a:off x="0" y="3672820"/>
        <a:ext cx="15646400" cy="82800"/>
      </dsp:txXfrm>
    </dsp:sp>
    <dsp:sp modelId="{F59458F7-CE74-4D0D-8AC6-83C72D992B28}">
      <dsp:nvSpPr>
        <dsp:cNvPr id="0" name=""/>
        <dsp:cNvSpPr/>
      </dsp:nvSpPr>
      <dsp:spPr>
        <a:xfrm>
          <a:off x="0" y="3755620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STEAM ENGINE</a:t>
          </a:r>
        </a:p>
      </dsp:txBody>
      <dsp:txXfrm>
        <a:off x="11160" y="3766780"/>
        <a:ext cx="15624080" cy="206287"/>
      </dsp:txXfrm>
    </dsp:sp>
    <dsp:sp modelId="{F220598F-8FD2-4D9E-A27A-F2861AA4BF4F}">
      <dsp:nvSpPr>
        <dsp:cNvPr id="0" name=""/>
        <dsp:cNvSpPr/>
      </dsp:nvSpPr>
      <dsp:spPr>
        <a:xfrm>
          <a:off x="0" y="3984227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1712 (PUMPED WATER OUT OF MINES)</a:t>
          </a:r>
        </a:p>
      </dsp:txBody>
      <dsp:txXfrm>
        <a:off x="0" y="3984227"/>
        <a:ext cx="15646400" cy="82800"/>
      </dsp:txXfrm>
    </dsp:sp>
    <dsp:sp modelId="{6232732E-285B-4F7D-B59F-24EE7FE92F10}">
      <dsp:nvSpPr>
        <dsp:cNvPr id="0" name=""/>
        <dsp:cNvSpPr/>
      </dsp:nvSpPr>
      <dsp:spPr>
        <a:xfrm>
          <a:off x="0" y="4067027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FIRST REFRIGERATOR</a:t>
          </a:r>
        </a:p>
      </dsp:txBody>
      <dsp:txXfrm>
        <a:off x="11160" y="4078187"/>
        <a:ext cx="15624080" cy="206287"/>
      </dsp:txXfrm>
    </dsp:sp>
    <dsp:sp modelId="{6BDAD302-5B8E-498C-AA42-808077DA9282}">
      <dsp:nvSpPr>
        <dsp:cNvPr id="0" name=""/>
        <dsp:cNvSpPr/>
      </dsp:nvSpPr>
      <dsp:spPr>
        <a:xfrm>
          <a:off x="0" y="4295634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1755</a:t>
          </a:r>
        </a:p>
      </dsp:txBody>
      <dsp:txXfrm>
        <a:off x="0" y="4295634"/>
        <a:ext cx="15646400" cy="82800"/>
      </dsp:txXfrm>
    </dsp:sp>
    <dsp:sp modelId="{0A6BB403-339A-4C2D-8D10-D939D867A6D0}">
      <dsp:nvSpPr>
        <dsp:cNvPr id="0" name=""/>
        <dsp:cNvSpPr/>
      </dsp:nvSpPr>
      <dsp:spPr>
        <a:xfrm>
          <a:off x="0" y="4378434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FIRST CAR</a:t>
          </a:r>
        </a:p>
      </dsp:txBody>
      <dsp:txXfrm>
        <a:off x="11160" y="4389594"/>
        <a:ext cx="15624080" cy="206287"/>
      </dsp:txXfrm>
    </dsp:sp>
    <dsp:sp modelId="{A106C513-9160-40F5-A3AA-AC51313BF59B}">
      <dsp:nvSpPr>
        <dsp:cNvPr id="0" name=""/>
        <dsp:cNvSpPr/>
      </dsp:nvSpPr>
      <dsp:spPr>
        <a:xfrm>
          <a:off x="0" y="4607041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1769 FRANCE STEAM POWERED</a:t>
          </a:r>
        </a:p>
      </dsp:txBody>
      <dsp:txXfrm>
        <a:off x="0" y="4607041"/>
        <a:ext cx="15646400" cy="82800"/>
      </dsp:txXfrm>
    </dsp:sp>
    <dsp:sp modelId="{1162FBF0-99DD-4F79-B46F-3B1204A2B562}">
      <dsp:nvSpPr>
        <dsp:cNvPr id="0" name=""/>
        <dsp:cNvSpPr/>
      </dsp:nvSpPr>
      <dsp:spPr>
        <a:xfrm>
          <a:off x="0" y="4689841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FIRST STAEM BOT</a:t>
          </a:r>
        </a:p>
      </dsp:txBody>
      <dsp:txXfrm>
        <a:off x="11160" y="4701001"/>
        <a:ext cx="15624080" cy="206287"/>
      </dsp:txXfrm>
    </dsp:sp>
    <dsp:sp modelId="{02698A2F-E052-4612-A53B-E724C0EE6087}">
      <dsp:nvSpPr>
        <dsp:cNvPr id="0" name=""/>
        <dsp:cNvSpPr/>
      </dsp:nvSpPr>
      <dsp:spPr>
        <a:xfrm>
          <a:off x="0" y="4918448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1783</a:t>
          </a:r>
        </a:p>
      </dsp:txBody>
      <dsp:txXfrm>
        <a:off x="0" y="4918448"/>
        <a:ext cx="15646400" cy="82800"/>
      </dsp:txXfrm>
    </dsp:sp>
    <dsp:sp modelId="{6E6D2BA3-C5D9-4377-80C5-3F1C8AC7F6B6}">
      <dsp:nvSpPr>
        <dsp:cNvPr id="0" name=""/>
        <dsp:cNvSpPr/>
      </dsp:nvSpPr>
      <dsp:spPr>
        <a:xfrm>
          <a:off x="0" y="5001248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FIRST MANNED HOT AIR BALOON</a:t>
          </a:r>
        </a:p>
      </dsp:txBody>
      <dsp:txXfrm>
        <a:off x="11160" y="5012408"/>
        <a:ext cx="15624080" cy="206287"/>
      </dsp:txXfrm>
    </dsp:sp>
    <dsp:sp modelId="{D9720193-DEB4-457D-B718-1AB90F3651CD}">
      <dsp:nvSpPr>
        <dsp:cNvPr id="0" name=""/>
        <dsp:cNvSpPr/>
      </dsp:nvSpPr>
      <dsp:spPr>
        <a:xfrm>
          <a:off x="0" y="5229855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1783</a:t>
          </a:r>
        </a:p>
      </dsp:txBody>
      <dsp:txXfrm>
        <a:off x="0" y="5229855"/>
        <a:ext cx="15646400" cy="82800"/>
      </dsp:txXfrm>
    </dsp:sp>
    <dsp:sp modelId="{83071960-3FBE-4031-B9D8-8B14A1AEEA65}">
      <dsp:nvSpPr>
        <dsp:cNvPr id="0" name=""/>
        <dsp:cNvSpPr/>
      </dsp:nvSpPr>
      <dsp:spPr>
        <a:xfrm>
          <a:off x="0" y="5312655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ELECTROLYSIS</a:t>
          </a:r>
        </a:p>
      </dsp:txBody>
      <dsp:txXfrm>
        <a:off x="11160" y="5323815"/>
        <a:ext cx="15624080" cy="206287"/>
      </dsp:txXfrm>
    </dsp:sp>
    <dsp:sp modelId="{5E7D55DC-4F61-41CF-BA0B-E0B69FA2CDF4}">
      <dsp:nvSpPr>
        <dsp:cNvPr id="0" name=""/>
        <dsp:cNvSpPr/>
      </dsp:nvSpPr>
      <dsp:spPr>
        <a:xfrm>
          <a:off x="0" y="5541262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1785</a:t>
          </a:r>
        </a:p>
      </dsp:txBody>
      <dsp:txXfrm>
        <a:off x="0" y="5541262"/>
        <a:ext cx="15646400" cy="82800"/>
      </dsp:txXfrm>
    </dsp:sp>
    <dsp:sp modelId="{9C9B8A7B-0621-466A-A88E-FB68A17A9022}">
      <dsp:nvSpPr>
        <dsp:cNvPr id="0" name=""/>
        <dsp:cNvSpPr/>
      </dsp:nvSpPr>
      <dsp:spPr>
        <a:xfrm>
          <a:off x="0" y="5624062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SEWING MACHINE</a:t>
          </a:r>
        </a:p>
      </dsp:txBody>
      <dsp:txXfrm>
        <a:off x="11160" y="5635222"/>
        <a:ext cx="15624080" cy="206287"/>
      </dsp:txXfrm>
    </dsp:sp>
    <dsp:sp modelId="{FE33598C-D2D5-4877-84D5-324707A0826F}">
      <dsp:nvSpPr>
        <dsp:cNvPr id="0" name=""/>
        <dsp:cNvSpPr/>
      </dsp:nvSpPr>
      <dsp:spPr>
        <a:xfrm>
          <a:off x="0" y="5852669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1790</a:t>
          </a:r>
        </a:p>
      </dsp:txBody>
      <dsp:txXfrm>
        <a:off x="0" y="5852669"/>
        <a:ext cx="15646400" cy="82800"/>
      </dsp:txXfrm>
    </dsp:sp>
    <dsp:sp modelId="{0F3BFBC1-0253-4E57-BB1A-39741FDAFC3F}">
      <dsp:nvSpPr>
        <dsp:cNvPr id="0" name=""/>
        <dsp:cNvSpPr/>
      </dsp:nvSpPr>
      <dsp:spPr>
        <a:xfrm>
          <a:off x="0" y="5935469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TELEGRAPH</a:t>
          </a:r>
        </a:p>
      </dsp:txBody>
      <dsp:txXfrm>
        <a:off x="11160" y="5946629"/>
        <a:ext cx="15624080" cy="206287"/>
      </dsp:txXfrm>
    </dsp:sp>
    <dsp:sp modelId="{00674E5C-7381-41FC-9932-79E740B95F94}">
      <dsp:nvSpPr>
        <dsp:cNvPr id="0" name=""/>
        <dsp:cNvSpPr/>
      </dsp:nvSpPr>
      <dsp:spPr>
        <a:xfrm>
          <a:off x="0" y="6164076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1792</a:t>
          </a:r>
        </a:p>
      </dsp:txBody>
      <dsp:txXfrm>
        <a:off x="0" y="6164076"/>
        <a:ext cx="15646400" cy="82800"/>
      </dsp:txXfrm>
    </dsp:sp>
    <dsp:sp modelId="{2128DAF4-D679-4476-9A78-9198945ED708}">
      <dsp:nvSpPr>
        <dsp:cNvPr id="0" name=""/>
        <dsp:cNvSpPr/>
      </dsp:nvSpPr>
      <dsp:spPr>
        <a:xfrm>
          <a:off x="0" y="6246876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FIRST VACCINE</a:t>
          </a:r>
        </a:p>
      </dsp:txBody>
      <dsp:txXfrm>
        <a:off x="11160" y="6258036"/>
        <a:ext cx="15624080" cy="206287"/>
      </dsp:txXfrm>
    </dsp:sp>
    <dsp:sp modelId="{FC675E49-F583-4D56-BD37-AC5DD1C1A863}">
      <dsp:nvSpPr>
        <dsp:cNvPr id="0" name=""/>
        <dsp:cNvSpPr/>
      </dsp:nvSpPr>
      <dsp:spPr>
        <a:xfrm>
          <a:off x="0" y="6475483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1798 (SMALLPOX VACCINE)</a:t>
          </a:r>
        </a:p>
      </dsp:txBody>
      <dsp:txXfrm>
        <a:off x="0" y="6475483"/>
        <a:ext cx="15646400" cy="82800"/>
      </dsp:txXfrm>
    </dsp:sp>
    <dsp:sp modelId="{0BC6F85A-AAE7-4C86-9737-E4B44C458746}">
      <dsp:nvSpPr>
        <dsp:cNvPr id="0" name=""/>
        <dsp:cNvSpPr/>
      </dsp:nvSpPr>
      <dsp:spPr>
        <a:xfrm>
          <a:off x="0" y="6558283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PAPER MACHIE</a:t>
          </a:r>
        </a:p>
      </dsp:txBody>
      <dsp:txXfrm>
        <a:off x="11160" y="6569443"/>
        <a:ext cx="15624080" cy="206287"/>
      </dsp:txXfrm>
    </dsp:sp>
    <dsp:sp modelId="{D88B2A2B-EBC6-458E-B1C1-926856487B1A}">
      <dsp:nvSpPr>
        <dsp:cNvPr id="0" name=""/>
        <dsp:cNvSpPr/>
      </dsp:nvSpPr>
      <dsp:spPr>
        <a:xfrm>
          <a:off x="0" y="6786890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1799</a:t>
          </a:r>
        </a:p>
      </dsp:txBody>
      <dsp:txXfrm>
        <a:off x="0" y="6786890"/>
        <a:ext cx="15646400" cy="82800"/>
      </dsp:txXfrm>
    </dsp:sp>
    <dsp:sp modelId="{0AEAB784-32CA-424B-B4DA-7C11BD50E210}">
      <dsp:nvSpPr>
        <dsp:cNvPr id="0" name=""/>
        <dsp:cNvSpPr/>
      </dsp:nvSpPr>
      <dsp:spPr>
        <a:xfrm>
          <a:off x="0" y="6869690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STEAM LOCOMOTIVE</a:t>
          </a:r>
        </a:p>
      </dsp:txBody>
      <dsp:txXfrm>
        <a:off x="11160" y="6880850"/>
        <a:ext cx="15624080" cy="206287"/>
      </dsp:txXfrm>
    </dsp:sp>
    <dsp:sp modelId="{4DB12680-BFAF-4823-A752-738A2D13236B}">
      <dsp:nvSpPr>
        <dsp:cNvPr id="0" name=""/>
        <dsp:cNvSpPr/>
      </dsp:nvSpPr>
      <dsp:spPr>
        <a:xfrm>
          <a:off x="0" y="7098297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1804</a:t>
          </a:r>
        </a:p>
      </dsp:txBody>
      <dsp:txXfrm>
        <a:off x="0" y="7098297"/>
        <a:ext cx="15646400" cy="82800"/>
      </dsp:txXfrm>
    </dsp:sp>
    <dsp:sp modelId="{51C098B9-7AE4-4C4B-BEC0-49B686DEE720}">
      <dsp:nvSpPr>
        <dsp:cNvPr id="0" name=""/>
        <dsp:cNvSpPr/>
      </dsp:nvSpPr>
      <dsp:spPr>
        <a:xfrm>
          <a:off x="0" y="7181097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INTERNAL COMBUSTION ENGINE</a:t>
          </a:r>
        </a:p>
      </dsp:txBody>
      <dsp:txXfrm>
        <a:off x="11160" y="7192257"/>
        <a:ext cx="15624080" cy="206287"/>
      </dsp:txXfrm>
    </dsp:sp>
    <dsp:sp modelId="{C4151C7E-CD5D-41CF-805A-B996FE858458}">
      <dsp:nvSpPr>
        <dsp:cNvPr id="0" name=""/>
        <dsp:cNvSpPr/>
      </dsp:nvSpPr>
      <dsp:spPr>
        <a:xfrm>
          <a:off x="0" y="7409704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1807</a:t>
          </a:r>
        </a:p>
      </dsp:txBody>
      <dsp:txXfrm>
        <a:off x="0" y="7409704"/>
        <a:ext cx="15646400" cy="82800"/>
      </dsp:txXfrm>
    </dsp:sp>
    <dsp:sp modelId="{C624E1C8-0F0B-4AD3-ADA6-6A9C79A446E9}">
      <dsp:nvSpPr>
        <dsp:cNvPr id="0" name=""/>
        <dsp:cNvSpPr/>
      </dsp:nvSpPr>
      <dsp:spPr>
        <a:xfrm>
          <a:off x="0" y="7492504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CANNING PROCESS</a:t>
          </a:r>
        </a:p>
      </dsp:txBody>
      <dsp:txXfrm>
        <a:off x="11160" y="7503664"/>
        <a:ext cx="15624080" cy="206287"/>
      </dsp:txXfrm>
    </dsp:sp>
    <dsp:sp modelId="{A8DD9007-321F-4C05-A8DE-D4ED0C4FA4E4}">
      <dsp:nvSpPr>
        <dsp:cNvPr id="0" name=""/>
        <dsp:cNvSpPr/>
      </dsp:nvSpPr>
      <dsp:spPr>
        <a:xfrm>
          <a:off x="0" y="7721111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1810</a:t>
          </a:r>
        </a:p>
      </dsp:txBody>
      <dsp:txXfrm>
        <a:off x="0" y="7721111"/>
        <a:ext cx="15646400" cy="82800"/>
      </dsp:txXfrm>
    </dsp:sp>
    <dsp:sp modelId="{F906708C-CC69-4717-A0EB-308BCDA4668C}">
      <dsp:nvSpPr>
        <dsp:cNvPr id="0" name=""/>
        <dsp:cNvSpPr/>
      </dsp:nvSpPr>
      <dsp:spPr>
        <a:xfrm>
          <a:off x="0" y="7803911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ELECTRIC TELEGRAPH</a:t>
          </a:r>
        </a:p>
      </dsp:txBody>
      <dsp:txXfrm>
        <a:off x="11160" y="7815071"/>
        <a:ext cx="15624080" cy="206287"/>
      </dsp:txXfrm>
    </dsp:sp>
    <dsp:sp modelId="{47A8E62C-2B2F-4AB3-80DC-AD52EDAEFEC7}">
      <dsp:nvSpPr>
        <dsp:cNvPr id="0" name=""/>
        <dsp:cNvSpPr/>
      </dsp:nvSpPr>
      <dsp:spPr>
        <a:xfrm>
          <a:off x="0" y="8032518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1816</a:t>
          </a:r>
        </a:p>
      </dsp:txBody>
      <dsp:txXfrm>
        <a:off x="0" y="8032518"/>
        <a:ext cx="15646400" cy="82800"/>
      </dsp:txXfrm>
    </dsp:sp>
    <dsp:sp modelId="{60A6302C-9BC1-4624-91FD-DD7FAA3448DB}">
      <dsp:nvSpPr>
        <dsp:cNvPr id="0" name=""/>
        <dsp:cNvSpPr/>
      </dsp:nvSpPr>
      <dsp:spPr>
        <a:xfrm>
          <a:off x="0" y="8115318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HELIOGRAPHY</a:t>
          </a:r>
        </a:p>
      </dsp:txBody>
      <dsp:txXfrm>
        <a:off x="11160" y="8126478"/>
        <a:ext cx="15624080" cy="206287"/>
      </dsp:txXfrm>
    </dsp:sp>
    <dsp:sp modelId="{D06700F0-01EB-41BC-96ED-37FFA33F1855}">
      <dsp:nvSpPr>
        <dsp:cNvPr id="0" name=""/>
        <dsp:cNvSpPr/>
      </dsp:nvSpPr>
      <dsp:spPr>
        <a:xfrm>
          <a:off x="0" y="8343925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1822 (FIRST PHOTOGRAPH TECHNIQUE)</a:t>
          </a:r>
        </a:p>
      </dsp:txBody>
      <dsp:txXfrm>
        <a:off x="0" y="8343925"/>
        <a:ext cx="15646400" cy="82800"/>
      </dsp:txXfrm>
    </dsp:sp>
    <dsp:sp modelId="{5F2A466A-92D6-4131-AFA3-EDBA5518D407}">
      <dsp:nvSpPr>
        <dsp:cNvPr id="0" name=""/>
        <dsp:cNvSpPr/>
      </dsp:nvSpPr>
      <dsp:spPr>
        <a:xfrm>
          <a:off x="0" y="8426725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BOLT ACTION RIFLE</a:t>
          </a:r>
        </a:p>
      </dsp:txBody>
      <dsp:txXfrm>
        <a:off x="11160" y="8437885"/>
        <a:ext cx="15624080" cy="206287"/>
      </dsp:txXfrm>
    </dsp:sp>
    <dsp:sp modelId="{8CB70870-8725-4676-B23B-0E24D733177C}">
      <dsp:nvSpPr>
        <dsp:cNvPr id="0" name=""/>
        <dsp:cNvSpPr/>
      </dsp:nvSpPr>
      <dsp:spPr>
        <a:xfrm>
          <a:off x="0" y="8655332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1824</a:t>
          </a:r>
        </a:p>
      </dsp:txBody>
      <dsp:txXfrm>
        <a:off x="0" y="8655332"/>
        <a:ext cx="15646400" cy="82800"/>
      </dsp:txXfrm>
    </dsp:sp>
    <dsp:sp modelId="{6F7301ED-426C-4CFD-AFF8-32CD2B597ACF}">
      <dsp:nvSpPr>
        <dsp:cNvPr id="0" name=""/>
        <dsp:cNvSpPr/>
      </dsp:nvSpPr>
      <dsp:spPr>
        <a:xfrm>
          <a:off x="0" y="8738132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ELECTRIC MOTOR</a:t>
          </a:r>
        </a:p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	1834</a:t>
          </a:r>
        </a:p>
      </dsp:txBody>
      <dsp:txXfrm>
        <a:off x="11160" y="8749292"/>
        <a:ext cx="15624080" cy="206287"/>
      </dsp:txXfrm>
    </dsp:sp>
    <dsp:sp modelId="{F5F81AE4-FF03-4C26-8EBF-73C3F36FF531}">
      <dsp:nvSpPr>
        <dsp:cNvPr id="0" name=""/>
        <dsp:cNvSpPr/>
      </dsp:nvSpPr>
      <dsp:spPr>
        <a:xfrm>
          <a:off x="0" y="8981139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MORSE CODE</a:t>
          </a:r>
        </a:p>
      </dsp:txBody>
      <dsp:txXfrm>
        <a:off x="11160" y="8992299"/>
        <a:ext cx="15624080" cy="206287"/>
      </dsp:txXfrm>
    </dsp:sp>
    <dsp:sp modelId="{6810C986-9CC8-42AB-9044-C55507F60D8C}">
      <dsp:nvSpPr>
        <dsp:cNvPr id="0" name=""/>
        <dsp:cNvSpPr/>
      </dsp:nvSpPr>
      <dsp:spPr>
        <a:xfrm>
          <a:off x="0" y="9209746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1837</a:t>
          </a:r>
        </a:p>
      </dsp:txBody>
      <dsp:txXfrm>
        <a:off x="0" y="9209746"/>
        <a:ext cx="15646400" cy="82800"/>
      </dsp:txXfrm>
    </dsp:sp>
    <dsp:sp modelId="{793BEEBF-7222-4999-A44B-CE677050A123}">
      <dsp:nvSpPr>
        <dsp:cNvPr id="0" name=""/>
        <dsp:cNvSpPr/>
      </dsp:nvSpPr>
      <dsp:spPr>
        <a:xfrm>
          <a:off x="0" y="9292546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FERTILIZER</a:t>
          </a:r>
        </a:p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	1842</a:t>
          </a:r>
        </a:p>
      </dsp:txBody>
      <dsp:txXfrm>
        <a:off x="11160" y="9303706"/>
        <a:ext cx="15624080" cy="206287"/>
      </dsp:txXfrm>
    </dsp:sp>
    <dsp:sp modelId="{AA1C1083-3FD5-428E-A4CC-0390569BE049}">
      <dsp:nvSpPr>
        <dsp:cNvPr id="0" name=""/>
        <dsp:cNvSpPr/>
      </dsp:nvSpPr>
      <dsp:spPr>
        <a:xfrm>
          <a:off x="0" y="9535553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PORTLAND CEMENT</a:t>
          </a:r>
        </a:p>
      </dsp:txBody>
      <dsp:txXfrm>
        <a:off x="11160" y="9546713"/>
        <a:ext cx="15624080" cy="206287"/>
      </dsp:txXfrm>
    </dsp:sp>
    <dsp:sp modelId="{E2E0B622-79DB-4618-92A8-E4DEF8D30585}">
      <dsp:nvSpPr>
        <dsp:cNvPr id="0" name=""/>
        <dsp:cNvSpPr/>
      </dsp:nvSpPr>
      <dsp:spPr>
        <a:xfrm>
          <a:off x="0" y="9764160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1845</a:t>
          </a:r>
        </a:p>
      </dsp:txBody>
      <dsp:txXfrm>
        <a:off x="0" y="9764160"/>
        <a:ext cx="15646400" cy="82800"/>
      </dsp:txXfrm>
    </dsp:sp>
    <dsp:sp modelId="{B845D070-BBE0-47AC-BBC1-FB4CD41D4F6B}">
      <dsp:nvSpPr>
        <dsp:cNvPr id="0" name=""/>
        <dsp:cNvSpPr/>
      </dsp:nvSpPr>
      <dsp:spPr>
        <a:xfrm>
          <a:off x="0" y="9846960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REPEATING RIFLE</a:t>
          </a:r>
        </a:p>
      </dsp:txBody>
      <dsp:txXfrm>
        <a:off x="11160" y="9858120"/>
        <a:ext cx="15624080" cy="206287"/>
      </dsp:txXfrm>
    </dsp:sp>
    <dsp:sp modelId="{59537603-44C6-49D6-8579-63C718249FC8}">
      <dsp:nvSpPr>
        <dsp:cNvPr id="0" name=""/>
        <dsp:cNvSpPr/>
      </dsp:nvSpPr>
      <dsp:spPr>
        <a:xfrm>
          <a:off x="0" y="10075567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1849</a:t>
          </a:r>
        </a:p>
      </dsp:txBody>
      <dsp:txXfrm>
        <a:off x="0" y="10075567"/>
        <a:ext cx="15646400" cy="82800"/>
      </dsp:txXfrm>
    </dsp:sp>
    <dsp:sp modelId="{9B906454-98B8-4877-A85D-F12437D16720}">
      <dsp:nvSpPr>
        <dsp:cNvPr id="0" name=""/>
        <dsp:cNvSpPr/>
      </dsp:nvSpPr>
      <dsp:spPr>
        <a:xfrm>
          <a:off x="0" y="10158367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ELEVATOR</a:t>
          </a:r>
        </a:p>
      </dsp:txBody>
      <dsp:txXfrm>
        <a:off x="11160" y="10169527"/>
        <a:ext cx="15624080" cy="206287"/>
      </dsp:txXfrm>
    </dsp:sp>
    <dsp:sp modelId="{0BA5B488-C6C5-4A3A-8E78-EBC3BAD422DC}">
      <dsp:nvSpPr>
        <dsp:cNvPr id="0" name=""/>
        <dsp:cNvSpPr/>
      </dsp:nvSpPr>
      <dsp:spPr>
        <a:xfrm>
          <a:off x="0" y="10386975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1852</a:t>
          </a:r>
        </a:p>
      </dsp:txBody>
      <dsp:txXfrm>
        <a:off x="0" y="10386975"/>
        <a:ext cx="15646400" cy="82800"/>
      </dsp:txXfrm>
    </dsp:sp>
    <dsp:sp modelId="{1AB0B395-F9C1-4059-8A06-6E3AE6D091A0}">
      <dsp:nvSpPr>
        <dsp:cNvPr id="0" name=""/>
        <dsp:cNvSpPr/>
      </dsp:nvSpPr>
      <dsp:spPr>
        <a:xfrm>
          <a:off x="0" y="10469775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COLOR PHOTOGRAPHY</a:t>
          </a:r>
        </a:p>
      </dsp:txBody>
      <dsp:txXfrm>
        <a:off x="11160" y="10480935"/>
        <a:ext cx="15624080" cy="206287"/>
      </dsp:txXfrm>
    </dsp:sp>
    <dsp:sp modelId="{4616E429-CDAB-4821-9FC3-1481AA27DC58}">
      <dsp:nvSpPr>
        <dsp:cNvPr id="0" name=""/>
        <dsp:cNvSpPr/>
      </dsp:nvSpPr>
      <dsp:spPr>
        <a:xfrm>
          <a:off x="0" y="10698382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1855</a:t>
          </a:r>
        </a:p>
      </dsp:txBody>
      <dsp:txXfrm>
        <a:off x="0" y="10698382"/>
        <a:ext cx="15646400" cy="82800"/>
      </dsp:txXfrm>
    </dsp:sp>
    <dsp:sp modelId="{CF93CE71-F2DD-4FA1-A480-A8EA7B0E6904}">
      <dsp:nvSpPr>
        <dsp:cNvPr id="0" name=""/>
        <dsp:cNvSpPr/>
      </dsp:nvSpPr>
      <dsp:spPr>
        <a:xfrm>
          <a:off x="0" y="10781182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RECHARGABLE BATTERY</a:t>
          </a:r>
        </a:p>
      </dsp:txBody>
      <dsp:txXfrm>
        <a:off x="11160" y="10792342"/>
        <a:ext cx="15624080" cy="206287"/>
      </dsp:txXfrm>
    </dsp:sp>
    <dsp:sp modelId="{FD0386F9-2894-42C6-8557-80A094F9C08B}">
      <dsp:nvSpPr>
        <dsp:cNvPr id="0" name=""/>
        <dsp:cNvSpPr/>
      </dsp:nvSpPr>
      <dsp:spPr>
        <a:xfrm>
          <a:off x="0" y="11009789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1859</a:t>
          </a:r>
        </a:p>
      </dsp:txBody>
      <dsp:txXfrm>
        <a:off x="0" y="11009789"/>
        <a:ext cx="15646400" cy="82800"/>
      </dsp:txXfrm>
    </dsp:sp>
    <dsp:sp modelId="{C6A42F13-2035-4FA5-AA52-0017728939B1}">
      <dsp:nvSpPr>
        <dsp:cNvPr id="0" name=""/>
        <dsp:cNvSpPr/>
      </dsp:nvSpPr>
      <dsp:spPr>
        <a:xfrm>
          <a:off x="0" y="11092589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CARBON FIBER</a:t>
          </a:r>
        </a:p>
      </dsp:txBody>
      <dsp:txXfrm>
        <a:off x="11160" y="11103749"/>
        <a:ext cx="15624080" cy="206287"/>
      </dsp:txXfrm>
    </dsp:sp>
    <dsp:sp modelId="{DB635783-3739-4D87-AA51-8C3914E96C72}">
      <dsp:nvSpPr>
        <dsp:cNvPr id="0" name=""/>
        <dsp:cNvSpPr/>
      </dsp:nvSpPr>
      <dsp:spPr>
        <a:xfrm>
          <a:off x="0" y="11321196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1860</a:t>
          </a:r>
        </a:p>
      </dsp:txBody>
      <dsp:txXfrm>
        <a:off x="0" y="11321196"/>
        <a:ext cx="15646400" cy="82800"/>
      </dsp:txXfrm>
    </dsp:sp>
    <dsp:sp modelId="{F7724203-BD10-48B5-B929-F0951AE73AC5}">
      <dsp:nvSpPr>
        <dsp:cNvPr id="0" name=""/>
        <dsp:cNvSpPr/>
      </dsp:nvSpPr>
      <dsp:spPr>
        <a:xfrm>
          <a:off x="0" y="11403996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PASTEURIZATION</a:t>
          </a:r>
        </a:p>
      </dsp:txBody>
      <dsp:txXfrm>
        <a:off x="11160" y="11415156"/>
        <a:ext cx="15624080" cy="206287"/>
      </dsp:txXfrm>
    </dsp:sp>
    <dsp:sp modelId="{178B5529-593C-4EAA-9F40-9D68F5320AF2}">
      <dsp:nvSpPr>
        <dsp:cNvPr id="0" name=""/>
        <dsp:cNvSpPr/>
      </dsp:nvSpPr>
      <dsp:spPr>
        <a:xfrm>
          <a:off x="0" y="11632603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1864</a:t>
          </a:r>
        </a:p>
      </dsp:txBody>
      <dsp:txXfrm>
        <a:off x="0" y="11632603"/>
        <a:ext cx="15646400" cy="82800"/>
      </dsp:txXfrm>
    </dsp:sp>
    <dsp:sp modelId="{18AE01A8-3B66-4158-A2A9-CD796E37AB00}">
      <dsp:nvSpPr>
        <dsp:cNvPr id="0" name=""/>
        <dsp:cNvSpPr/>
      </dsp:nvSpPr>
      <dsp:spPr>
        <a:xfrm>
          <a:off x="0" y="11715403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STEEL MAKING</a:t>
          </a:r>
        </a:p>
      </dsp:txBody>
      <dsp:txXfrm>
        <a:off x="11160" y="11726563"/>
        <a:ext cx="15624080" cy="206287"/>
      </dsp:txXfrm>
    </dsp:sp>
    <dsp:sp modelId="{24DA9DEF-FEEF-4B52-BC95-09C7FEA59DFA}">
      <dsp:nvSpPr>
        <dsp:cNvPr id="0" name=""/>
        <dsp:cNvSpPr/>
      </dsp:nvSpPr>
      <dsp:spPr>
        <a:xfrm>
          <a:off x="0" y="11944010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1865</a:t>
          </a:r>
        </a:p>
      </dsp:txBody>
      <dsp:txXfrm>
        <a:off x="0" y="11944010"/>
        <a:ext cx="15646400" cy="82800"/>
      </dsp:txXfrm>
    </dsp:sp>
    <dsp:sp modelId="{B9D976DB-64FB-4CA4-AEBF-273AC7B2F567}">
      <dsp:nvSpPr>
        <dsp:cNvPr id="0" name=""/>
        <dsp:cNvSpPr/>
      </dsp:nvSpPr>
      <dsp:spPr>
        <a:xfrm>
          <a:off x="0" y="12026810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DYNAMITE</a:t>
          </a:r>
        </a:p>
      </dsp:txBody>
      <dsp:txXfrm>
        <a:off x="11160" y="12037970"/>
        <a:ext cx="15624080" cy="206287"/>
      </dsp:txXfrm>
    </dsp:sp>
    <dsp:sp modelId="{3FBBA551-C8FA-41B7-BC62-3F5B5FD6F855}">
      <dsp:nvSpPr>
        <dsp:cNvPr id="0" name=""/>
        <dsp:cNvSpPr/>
      </dsp:nvSpPr>
      <dsp:spPr>
        <a:xfrm>
          <a:off x="0" y="12255417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1867</a:t>
          </a:r>
        </a:p>
      </dsp:txBody>
      <dsp:txXfrm>
        <a:off x="0" y="12255417"/>
        <a:ext cx="15646400" cy="82800"/>
      </dsp:txXfrm>
    </dsp:sp>
    <dsp:sp modelId="{7F878219-5CC7-4D75-99FB-3714F8BE7C93}">
      <dsp:nvSpPr>
        <dsp:cNvPr id="0" name=""/>
        <dsp:cNvSpPr/>
      </dsp:nvSpPr>
      <dsp:spPr>
        <a:xfrm>
          <a:off x="0" y="12338217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STAINLESS STEEL</a:t>
          </a:r>
        </a:p>
      </dsp:txBody>
      <dsp:txXfrm>
        <a:off x="11160" y="12349377"/>
        <a:ext cx="15624080" cy="206287"/>
      </dsp:txXfrm>
    </dsp:sp>
    <dsp:sp modelId="{9254E219-57E7-4C29-9F6C-C59AE6C74E83}">
      <dsp:nvSpPr>
        <dsp:cNvPr id="0" name=""/>
        <dsp:cNvSpPr/>
      </dsp:nvSpPr>
      <dsp:spPr>
        <a:xfrm>
          <a:off x="0" y="12566824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1872</a:t>
          </a:r>
        </a:p>
      </dsp:txBody>
      <dsp:txXfrm>
        <a:off x="0" y="12566824"/>
        <a:ext cx="15646400" cy="82800"/>
      </dsp:txXfrm>
    </dsp:sp>
    <dsp:sp modelId="{94D41297-E4B1-46CD-AE2D-A21A0E99C151}">
      <dsp:nvSpPr>
        <dsp:cNvPr id="0" name=""/>
        <dsp:cNvSpPr/>
      </dsp:nvSpPr>
      <dsp:spPr>
        <a:xfrm>
          <a:off x="0" y="12649624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ROTARY KILIN</a:t>
          </a:r>
        </a:p>
      </dsp:txBody>
      <dsp:txXfrm>
        <a:off x="11160" y="12660784"/>
        <a:ext cx="15624080" cy="206287"/>
      </dsp:txXfrm>
    </dsp:sp>
    <dsp:sp modelId="{4784A7B8-A4E5-4C65-B867-0D520AAEEBEC}">
      <dsp:nvSpPr>
        <dsp:cNvPr id="0" name=""/>
        <dsp:cNvSpPr/>
      </dsp:nvSpPr>
      <dsp:spPr>
        <a:xfrm>
          <a:off x="0" y="12878231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1873</a:t>
          </a:r>
        </a:p>
      </dsp:txBody>
      <dsp:txXfrm>
        <a:off x="0" y="12878231"/>
        <a:ext cx="15646400" cy="82800"/>
      </dsp:txXfrm>
    </dsp:sp>
    <dsp:sp modelId="{F1459C2F-0B1F-4E67-AF32-305771F84E9B}">
      <dsp:nvSpPr>
        <dsp:cNvPr id="0" name=""/>
        <dsp:cNvSpPr/>
      </dsp:nvSpPr>
      <dsp:spPr>
        <a:xfrm>
          <a:off x="0" y="12961031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TELEPHONE</a:t>
          </a:r>
        </a:p>
      </dsp:txBody>
      <dsp:txXfrm>
        <a:off x="11160" y="12972191"/>
        <a:ext cx="15624080" cy="206287"/>
      </dsp:txXfrm>
    </dsp:sp>
    <dsp:sp modelId="{FF84D205-4CAB-4B94-ABD1-B8A4F668C5B3}">
      <dsp:nvSpPr>
        <dsp:cNvPr id="0" name=""/>
        <dsp:cNvSpPr/>
      </dsp:nvSpPr>
      <dsp:spPr>
        <a:xfrm>
          <a:off x="0" y="13189638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1876</a:t>
          </a:r>
        </a:p>
      </dsp:txBody>
      <dsp:txXfrm>
        <a:off x="0" y="13189638"/>
        <a:ext cx="15646400" cy="82800"/>
      </dsp:txXfrm>
    </dsp:sp>
    <dsp:sp modelId="{E39E0989-69B9-4F44-8776-53F223DEE68E}">
      <dsp:nvSpPr>
        <dsp:cNvPr id="0" name=""/>
        <dsp:cNvSpPr/>
      </dsp:nvSpPr>
      <dsp:spPr>
        <a:xfrm>
          <a:off x="0" y="13272438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LIGHT BULB</a:t>
          </a:r>
        </a:p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	1878</a:t>
          </a:r>
        </a:p>
      </dsp:txBody>
      <dsp:txXfrm>
        <a:off x="11160" y="13283598"/>
        <a:ext cx="15624080" cy="206287"/>
      </dsp:txXfrm>
    </dsp:sp>
    <dsp:sp modelId="{F673AB0C-AD45-450B-A501-4EBEF042AE84}">
      <dsp:nvSpPr>
        <dsp:cNvPr id="0" name=""/>
        <dsp:cNvSpPr/>
      </dsp:nvSpPr>
      <dsp:spPr>
        <a:xfrm>
          <a:off x="0" y="13515445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SEMI – AUTOMATIC GUN INVENTIN</a:t>
          </a:r>
        </a:p>
      </dsp:txBody>
      <dsp:txXfrm>
        <a:off x="11160" y="13526605"/>
        <a:ext cx="15624080" cy="206287"/>
      </dsp:txXfrm>
    </dsp:sp>
    <dsp:sp modelId="{05CC1F91-FA11-4543-BE62-0CFA4E96EE42}">
      <dsp:nvSpPr>
        <dsp:cNvPr id="0" name=""/>
        <dsp:cNvSpPr/>
      </dsp:nvSpPr>
      <dsp:spPr>
        <a:xfrm>
          <a:off x="0" y="13744052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1884</a:t>
          </a:r>
        </a:p>
      </dsp:txBody>
      <dsp:txXfrm>
        <a:off x="0" y="13744052"/>
        <a:ext cx="15646400" cy="82800"/>
      </dsp:txXfrm>
    </dsp:sp>
    <dsp:sp modelId="{295402EE-8710-4EB5-9E02-1A3A38D3CA82}">
      <dsp:nvSpPr>
        <dsp:cNvPr id="0" name=""/>
        <dsp:cNvSpPr/>
      </dsp:nvSpPr>
      <dsp:spPr>
        <a:xfrm>
          <a:off x="0" y="13826852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MODERN STEAM TURBINE</a:t>
          </a:r>
        </a:p>
      </dsp:txBody>
      <dsp:txXfrm>
        <a:off x="11160" y="13838012"/>
        <a:ext cx="15624080" cy="206287"/>
      </dsp:txXfrm>
    </dsp:sp>
    <dsp:sp modelId="{24D10C29-55AC-4989-A6E2-E83AFE21242A}">
      <dsp:nvSpPr>
        <dsp:cNvPr id="0" name=""/>
        <dsp:cNvSpPr/>
      </dsp:nvSpPr>
      <dsp:spPr>
        <a:xfrm>
          <a:off x="0" y="14055459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1884</a:t>
          </a:r>
        </a:p>
      </dsp:txBody>
      <dsp:txXfrm>
        <a:off x="0" y="14055459"/>
        <a:ext cx="15646400" cy="82800"/>
      </dsp:txXfrm>
    </dsp:sp>
    <dsp:sp modelId="{8DC3DDEE-50F7-48F1-A636-59A1C597E424}">
      <dsp:nvSpPr>
        <dsp:cNvPr id="0" name=""/>
        <dsp:cNvSpPr/>
      </dsp:nvSpPr>
      <dsp:spPr>
        <a:xfrm>
          <a:off x="0" y="14138259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MODERN POWER DISTURBUTION</a:t>
          </a:r>
        </a:p>
      </dsp:txBody>
      <dsp:txXfrm>
        <a:off x="11160" y="14149419"/>
        <a:ext cx="15624080" cy="206287"/>
      </dsp:txXfrm>
    </dsp:sp>
    <dsp:sp modelId="{2BE92B06-64F2-4BE4-9A09-3DA9C7B682BD}">
      <dsp:nvSpPr>
        <dsp:cNvPr id="0" name=""/>
        <dsp:cNvSpPr/>
      </dsp:nvSpPr>
      <dsp:spPr>
        <a:xfrm>
          <a:off x="0" y="14366866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1884</a:t>
          </a:r>
        </a:p>
      </dsp:txBody>
      <dsp:txXfrm>
        <a:off x="0" y="14366866"/>
        <a:ext cx="15646400" cy="82800"/>
      </dsp:txXfrm>
    </dsp:sp>
    <dsp:sp modelId="{900D1E8E-B324-4493-BA95-342CF6ACE5C3}">
      <dsp:nvSpPr>
        <dsp:cNvPr id="0" name=""/>
        <dsp:cNvSpPr/>
      </dsp:nvSpPr>
      <dsp:spPr>
        <a:xfrm>
          <a:off x="0" y="14449666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BICYCLE</a:t>
          </a:r>
        </a:p>
      </dsp:txBody>
      <dsp:txXfrm>
        <a:off x="11160" y="14460826"/>
        <a:ext cx="15624080" cy="206287"/>
      </dsp:txXfrm>
    </dsp:sp>
    <dsp:sp modelId="{0B5D8639-7AE5-4F11-90B7-5EDE765CA1D8}">
      <dsp:nvSpPr>
        <dsp:cNvPr id="0" name=""/>
        <dsp:cNvSpPr/>
      </dsp:nvSpPr>
      <dsp:spPr>
        <a:xfrm>
          <a:off x="0" y="14678273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1885</a:t>
          </a:r>
        </a:p>
      </dsp:txBody>
      <dsp:txXfrm>
        <a:off x="0" y="14678273"/>
        <a:ext cx="15646400" cy="82800"/>
      </dsp:txXfrm>
    </dsp:sp>
    <dsp:sp modelId="{F04C50BA-B7FF-4E6D-B298-5A93EF533130}">
      <dsp:nvSpPr>
        <dsp:cNvPr id="0" name=""/>
        <dsp:cNvSpPr/>
      </dsp:nvSpPr>
      <dsp:spPr>
        <a:xfrm>
          <a:off x="0" y="14761073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PORTABLE MODERN BATTERY</a:t>
          </a:r>
        </a:p>
      </dsp:txBody>
      <dsp:txXfrm>
        <a:off x="11160" y="14772233"/>
        <a:ext cx="15624080" cy="206287"/>
      </dsp:txXfrm>
    </dsp:sp>
    <dsp:sp modelId="{B0C7B1ED-4D5F-4E55-A036-B0C552EA0978}">
      <dsp:nvSpPr>
        <dsp:cNvPr id="0" name=""/>
        <dsp:cNvSpPr/>
      </dsp:nvSpPr>
      <dsp:spPr>
        <a:xfrm>
          <a:off x="0" y="14989680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1886 (ZINC CARBON)</a:t>
          </a:r>
        </a:p>
      </dsp:txBody>
      <dsp:txXfrm>
        <a:off x="0" y="14989680"/>
        <a:ext cx="15646400" cy="82800"/>
      </dsp:txXfrm>
    </dsp:sp>
    <dsp:sp modelId="{0E841FB4-56A9-4CD5-B4A7-3CE348FACB9F}">
      <dsp:nvSpPr>
        <dsp:cNvPr id="0" name=""/>
        <dsp:cNvSpPr/>
      </dsp:nvSpPr>
      <dsp:spPr>
        <a:xfrm>
          <a:off x="0" y="15072480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ALUMINUM</a:t>
          </a:r>
        </a:p>
      </dsp:txBody>
      <dsp:txXfrm>
        <a:off x="11160" y="15083640"/>
        <a:ext cx="15624080" cy="206287"/>
      </dsp:txXfrm>
    </dsp:sp>
    <dsp:sp modelId="{2E76D1C6-874C-4C79-A511-E9C4553B4BE9}">
      <dsp:nvSpPr>
        <dsp:cNvPr id="0" name=""/>
        <dsp:cNvSpPr/>
      </dsp:nvSpPr>
      <dsp:spPr>
        <a:xfrm>
          <a:off x="0" y="15301087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1886</a:t>
          </a:r>
        </a:p>
      </dsp:txBody>
      <dsp:txXfrm>
        <a:off x="0" y="15301087"/>
        <a:ext cx="15646400" cy="82800"/>
      </dsp:txXfrm>
    </dsp:sp>
    <dsp:sp modelId="{1C5BFCF9-0C01-42BB-A266-823159C1B288}">
      <dsp:nvSpPr>
        <dsp:cNvPr id="0" name=""/>
        <dsp:cNvSpPr/>
      </dsp:nvSpPr>
      <dsp:spPr>
        <a:xfrm>
          <a:off x="0" y="15383887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FIRST PETROL CAR</a:t>
          </a:r>
        </a:p>
      </dsp:txBody>
      <dsp:txXfrm>
        <a:off x="11160" y="15395047"/>
        <a:ext cx="15624080" cy="206287"/>
      </dsp:txXfrm>
    </dsp:sp>
    <dsp:sp modelId="{DA9AD964-E1ED-4333-8D51-1A86FA22AD30}">
      <dsp:nvSpPr>
        <dsp:cNvPr id="0" name=""/>
        <dsp:cNvSpPr/>
      </dsp:nvSpPr>
      <dsp:spPr>
        <a:xfrm>
          <a:off x="0" y="15612494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1886 KARL BENZ</a:t>
          </a:r>
        </a:p>
      </dsp:txBody>
      <dsp:txXfrm>
        <a:off x="0" y="15612494"/>
        <a:ext cx="15646400" cy="82800"/>
      </dsp:txXfrm>
    </dsp:sp>
    <dsp:sp modelId="{F3B079F3-B840-443E-AC72-656C7C4AF0E9}">
      <dsp:nvSpPr>
        <dsp:cNvPr id="0" name=""/>
        <dsp:cNvSpPr/>
      </dsp:nvSpPr>
      <dsp:spPr>
        <a:xfrm>
          <a:off x="0" y="15695294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WIND TURBINE</a:t>
          </a:r>
        </a:p>
      </dsp:txBody>
      <dsp:txXfrm>
        <a:off x="11160" y="15706454"/>
        <a:ext cx="15624080" cy="206287"/>
      </dsp:txXfrm>
    </dsp:sp>
    <dsp:sp modelId="{5F1F1D22-E406-403D-BDAE-9A4067626BB0}">
      <dsp:nvSpPr>
        <dsp:cNvPr id="0" name=""/>
        <dsp:cNvSpPr/>
      </dsp:nvSpPr>
      <dsp:spPr>
        <a:xfrm>
          <a:off x="0" y="15923901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1887</a:t>
          </a:r>
        </a:p>
      </dsp:txBody>
      <dsp:txXfrm>
        <a:off x="0" y="15923901"/>
        <a:ext cx="15646400" cy="82800"/>
      </dsp:txXfrm>
    </dsp:sp>
    <dsp:sp modelId="{98D7D71E-6306-470A-86B1-31CD99094A3A}">
      <dsp:nvSpPr>
        <dsp:cNvPr id="0" name=""/>
        <dsp:cNvSpPr/>
      </dsp:nvSpPr>
      <dsp:spPr>
        <a:xfrm>
          <a:off x="0" y="16006701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 err="1"/>
            <a:t>Diesel</a:t>
          </a:r>
          <a:r>
            <a:rPr lang="tr-TR" sz="500" kern="1200" dirty="0"/>
            <a:t> Engine</a:t>
          </a:r>
        </a:p>
      </dsp:txBody>
      <dsp:txXfrm>
        <a:off x="11160" y="16017861"/>
        <a:ext cx="15624080" cy="206287"/>
      </dsp:txXfrm>
    </dsp:sp>
    <dsp:sp modelId="{7F6BF801-97AB-49DF-80F7-36082DDE3600}">
      <dsp:nvSpPr>
        <dsp:cNvPr id="0" name=""/>
        <dsp:cNvSpPr/>
      </dsp:nvSpPr>
      <dsp:spPr>
        <a:xfrm>
          <a:off x="0" y="16235308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1893</a:t>
          </a:r>
        </a:p>
      </dsp:txBody>
      <dsp:txXfrm>
        <a:off x="0" y="16235308"/>
        <a:ext cx="15646400" cy="82800"/>
      </dsp:txXfrm>
    </dsp:sp>
    <dsp:sp modelId="{C91E8A7D-FA44-4663-8BFF-4582BF70686A}">
      <dsp:nvSpPr>
        <dsp:cNvPr id="0" name=""/>
        <dsp:cNvSpPr/>
      </dsp:nvSpPr>
      <dsp:spPr>
        <a:xfrm>
          <a:off x="0" y="16318108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PLASTIC</a:t>
          </a:r>
        </a:p>
      </dsp:txBody>
      <dsp:txXfrm>
        <a:off x="11160" y="16329268"/>
        <a:ext cx="15624080" cy="206287"/>
      </dsp:txXfrm>
    </dsp:sp>
    <dsp:sp modelId="{59D4FD5E-91C9-4E33-B454-CBDA3D1F0B14}">
      <dsp:nvSpPr>
        <dsp:cNvPr id="0" name=""/>
        <dsp:cNvSpPr/>
      </dsp:nvSpPr>
      <dsp:spPr>
        <a:xfrm>
          <a:off x="0" y="16546715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1898</a:t>
          </a:r>
        </a:p>
      </dsp:txBody>
      <dsp:txXfrm>
        <a:off x="0" y="16546715"/>
        <a:ext cx="15646400" cy="82800"/>
      </dsp:txXfrm>
    </dsp:sp>
    <dsp:sp modelId="{7A53E114-F918-4D1A-A1FF-1942AC191C6F}">
      <dsp:nvSpPr>
        <dsp:cNvPr id="0" name=""/>
        <dsp:cNvSpPr/>
      </dsp:nvSpPr>
      <dsp:spPr>
        <a:xfrm>
          <a:off x="0" y="16629515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ZEPPELIN</a:t>
          </a:r>
        </a:p>
      </dsp:txBody>
      <dsp:txXfrm>
        <a:off x="11160" y="16640675"/>
        <a:ext cx="15624080" cy="206287"/>
      </dsp:txXfrm>
    </dsp:sp>
    <dsp:sp modelId="{D88D1291-6E91-4573-BEDC-10D4D3E40D24}">
      <dsp:nvSpPr>
        <dsp:cNvPr id="0" name=""/>
        <dsp:cNvSpPr/>
      </dsp:nvSpPr>
      <dsp:spPr>
        <a:xfrm>
          <a:off x="0" y="16858122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1900</a:t>
          </a:r>
        </a:p>
      </dsp:txBody>
      <dsp:txXfrm>
        <a:off x="0" y="16858122"/>
        <a:ext cx="15646400" cy="82800"/>
      </dsp:txXfrm>
    </dsp:sp>
    <dsp:sp modelId="{37F78699-FA3B-4CA9-ABCF-7B4F544A3BF1}">
      <dsp:nvSpPr>
        <dsp:cNvPr id="0" name=""/>
        <dsp:cNvSpPr/>
      </dsp:nvSpPr>
      <dsp:spPr>
        <a:xfrm>
          <a:off x="0" y="16940922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VACUUM CLEANER</a:t>
          </a:r>
        </a:p>
      </dsp:txBody>
      <dsp:txXfrm>
        <a:off x="11160" y="16952082"/>
        <a:ext cx="15624080" cy="206287"/>
      </dsp:txXfrm>
    </dsp:sp>
    <dsp:sp modelId="{EA73047D-1B01-4440-ACF3-392C7ACFA555}">
      <dsp:nvSpPr>
        <dsp:cNvPr id="0" name=""/>
        <dsp:cNvSpPr/>
      </dsp:nvSpPr>
      <dsp:spPr>
        <a:xfrm>
          <a:off x="0" y="17169529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1901</a:t>
          </a:r>
        </a:p>
      </dsp:txBody>
      <dsp:txXfrm>
        <a:off x="0" y="17169529"/>
        <a:ext cx="15646400" cy="82800"/>
      </dsp:txXfrm>
    </dsp:sp>
    <dsp:sp modelId="{3A964928-7C19-4E57-9D65-E83A529D2DE4}">
      <dsp:nvSpPr>
        <dsp:cNvPr id="0" name=""/>
        <dsp:cNvSpPr/>
      </dsp:nvSpPr>
      <dsp:spPr>
        <a:xfrm>
          <a:off x="0" y="17252329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FIRST AIRCRAFT</a:t>
          </a:r>
        </a:p>
      </dsp:txBody>
      <dsp:txXfrm>
        <a:off x="11160" y="17263489"/>
        <a:ext cx="15624080" cy="206287"/>
      </dsp:txXfrm>
    </dsp:sp>
    <dsp:sp modelId="{063AA4FD-CE97-4392-91EC-E1B3040A5550}">
      <dsp:nvSpPr>
        <dsp:cNvPr id="0" name=""/>
        <dsp:cNvSpPr/>
      </dsp:nvSpPr>
      <dsp:spPr>
        <a:xfrm>
          <a:off x="0" y="17480936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1903 WRIGHT BROTHERS</a:t>
          </a:r>
        </a:p>
      </dsp:txBody>
      <dsp:txXfrm>
        <a:off x="0" y="17480936"/>
        <a:ext cx="15646400" cy="82800"/>
      </dsp:txXfrm>
    </dsp:sp>
    <dsp:sp modelId="{FE9E364E-8285-40A8-8166-4D690C2957A6}">
      <dsp:nvSpPr>
        <dsp:cNvPr id="0" name=""/>
        <dsp:cNvSpPr/>
      </dsp:nvSpPr>
      <dsp:spPr>
        <a:xfrm>
          <a:off x="0" y="17563736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TANKS</a:t>
          </a:r>
        </a:p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	1915</a:t>
          </a:r>
        </a:p>
      </dsp:txBody>
      <dsp:txXfrm>
        <a:off x="11160" y="17574896"/>
        <a:ext cx="15624080" cy="206287"/>
      </dsp:txXfrm>
    </dsp:sp>
    <dsp:sp modelId="{CE183D0B-52C1-41F7-844D-C5DDE8BE33C2}">
      <dsp:nvSpPr>
        <dsp:cNvPr id="0" name=""/>
        <dsp:cNvSpPr/>
      </dsp:nvSpPr>
      <dsp:spPr>
        <a:xfrm>
          <a:off x="0" y="17806743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SILICON</a:t>
          </a:r>
        </a:p>
      </dsp:txBody>
      <dsp:txXfrm>
        <a:off x="11160" y="17817903"/>
        <a:ext cx="15624080" cy="206287"/>
      </dsp:txXfrm>
    </dsp:sp>
    <dsp:sp modelId="{55329929-60AA-4C0D-BFF8-707661C3D242}">
      <dsp:nvSpPr>
        <dsp:cNvPr id="0" name=""/>
        <dsp:cNvSpPr/>
      </dsp:nvSpPr>
      <dsp:spPr>
        <a:xfrm>
          <a:off x="0" y="18035350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1916</a:t>
          </a:r>
        </a:p>
      </dsp:txBody>
      <dsp:txXfrm>
        <a:off x="0" y="18035350"/>
        <a:ext cx="15646400" cy="82800"/>
      </dsp:txXfrm>
    </dsp:sp>
    <dsp:sp modelId="{9747804E-2BEE-4281-A5D4-A58E0F59022C}">
      <dsp:nvSpPr>
        <dsp:cNvPr id="0" name=""/>
        <dsp:cNvSpPr/>
      </dsp:nvSpPr>
      <dsp:spPr>
        <a:xfrm>
          <a:off x="0" y="18118150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LIQUID FUELED ROCKET</a:t>
          </a:r>
        </a:p>
      </dsp:txBody>
      <dsp:txXfrm>
        <a:off x="11160" y="18129310"/>
        <a:ext cx="15624080" cy="206287"/>
      </dsp:txXfrm>
    </dsp:sp>
    <dsp:sp modelId="{E574FAC0-E6E0-4607-9F0A-238A254DE396}">
      <dsp:nvSpPr>
        <dsp:cNvPr id="0" name=""/>
        <dsp:cNvSpPr/>
      </dsp:nvSpPr>
      <dsp:spPr>
        <a:xfrm>
          <a:off x="0" y="18346757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1926</a:t>
          </a:r>
        </a:p>
      </dsp:txBody>
      <dsp:txXfrm>
        <a:off x="0" y="18346757"/>
        <a:ext cx="15646400" cy="82800"/>
      </dsp:txXfrm>
    </dsp:sp>
    <dsp:sp modelId="{DE89C81A-2BA5-4C2D-9955-11E881FD471F}">
      <dsp:nvSpPr>
        <dsp:cNvPr id="0" name=""/>
        <dsp:cNvSpPr/>
      </dsp:nvSpPr>
      <dsp:spPr>
        <a:xfrm>
          <a:off x="0" y="18429557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PENICILIN</a:t>
          </a:r>
        </a:p>
      </dsp:txBody>
      <dsp:txXfrm>
        <a:off x="11160" y="18440717"/>
        <a:ext cx="15624080" cy="206287"/>
      </dsp:txXfrm>
    </dsp:sp>
    <dsp:sp modelId="{51B0AB17-389D-4B32-9DFB-95D0B257A92A}">
      <dsp:nvSpPr>
        <dsp:cNvPr id="0" name=""/>
        <dsp:cNvSpPr/>
      </dsp:nvSpPr>
      <dsp:spPr>
        <a:xfrm>
          <a:off x="0" y="18658164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1928</a:t>
          </a:r>
        </a:p>
      </dsp:txBody>
      <dsp:txXfrm>
        <a:off x="0" y="18658164"/>
        <a:ext cx="15646400" cy="82800"/>
      </dsp:txXfrm>
    </dsp:sp>
    <dsp:sp modelId="{B4E23974-4D4C-4D18-8F2F-9268BD43DA85}">
      <dsp:nvSpPr>
        <dsp:cNvPr id="0" name=""/>
        <dsp:cNvSpPr/>
      </dsp:nvSpPr>
      <dsp:spPr>
        <a:xfrm>
          <a:off x="0" y="18740964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TELEVISION</a:t>
          </a:r>
        </a:p>
      </dsp:txBody>
      <dsp:txXfrm>
        <a:off x="11160" y="18752124"/>
        <a:ext cx="15624080" cy="206287"/>
      </dsp:txXfrm>
    </dsp:sp>
    <dsp:sp modelId="{59976021-8303-4603-98A7-8C659754EE6F}">
      <dsp:nvSpPr>
        <dsp:cNvPr id="0" name=""/>
        <dsp:cNvSpPr/>
      </dsp:nvSpPr>
      <dsp:spPr>
        <a:xfrm>
          <a:off x="0" y="18969571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1928</a:t>
          </a:r>
        </a:p>
      </dsp:txBody>
      <dsp:txXfrm>
        <a:off x="0" y="18969571"/>
        <a:ext cx="15646400" cy="82800"/>
      </dsp:txXfrm>
    </dsp:sp>
    <dsp:sp modelId="{B1DE05FF-56A0-43AC-81A0-B2E3DB7E5F86}">
      <dsp:nvSpPr>
        <dsp:cNvPr id="0" name=""/>
        <dsp:cNvSpPr/>
      </dsp:nvSpPr>
      <dsp:spPr>
        <a:xfrm>
          <a:off x="0" y="19052371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ELECTRON MICROSCOPE</a:t>
          </a:r>
        </a:p>
      </dsp:txBody>
      <dsp:txXfrm>
        <a:off x="11160" y="19063531"/>
        <a:ext cx="15624080" cy="206287"/>
      </dsp:txXfrm>
    </dsp:sp>
    <dsp:sp modelId="{F5ECF3A7-3ED7-4FF4-BF19-BE8A313D4F36}">
      <dsp:nvSpPr>
        <dsp:cNvPr id="0" name=""/>
        <dsp:cNvSpPr/>
      </dsp:nvSpPr>
      <dsp:spPr>
        <a:xfrm>
          <a:off x="0" y="19280978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1931</a:t>
          </a:r>
        </a:p>
      </dsp:txBody>
      <dsp:txXfrm>
        <a:off x="0" y="19280978"/>
        <a:ext cx="15646400" cy="82800"/>
      </dsp:txXfrm>
    </dsp:sp>
    <dsp:sp modelId="{E20BCE23-65DE-4732-BF28-7206FD76A7B2}">
      <dsp:nvSpPr>
        <dsp:cNvPr id="0" name=""/>
        <dsp:cNvSpPr/>
      </dsp:nvSpPr>
      <dsp:spPr>
        <a:xfrm>
          <a:off x="0" y="19363778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COMPUTER</a:t>
          </a:r>
        </a:p>
      </dsp:txBody>
      <dsp:txXfrm>
        <a:off x="11160" y="19374938"/>
        <a:ext cx="15624080" cy="206287"/>
      </dsp:txXfrm>
    </dsp:sp>
    <dsp:sp modelId="{625EFE02-D8B3-46DF-A43E-7D9F2A25B283}">
      <dsp:nvSpPr>
        <dsp:cNvPr id="0" name=""/>
        <dsp:cNvSpPr/>
      </dsp:nvSpPr>
      <dsp:spPr>
        <a:xfrm>
          <a:off x="0" y="19592385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1938</a:t>
          </a:r>
        </a:p>
      </dsp:txBody>
      <dsp:txXfrm>
        <a:off x="0" y="19592385"/>
        <a:ext cx="15646400" cy="82800"/>
      </dsp:txXfrm>
    </dsp:sp>
    <dsp:sp modelId="{BE536C6B-4542-4C94-A7E2-1BE393C77C91}">
      <dsp:nvSpPr>
        <dsp:cNvPr id="0" name=""/>
        <dsp:cNvSpPr/>
      </dsp:nvSpPr>
      <dsp:spPr>
        <a:xfrm>
          <a:off x="0" y="19675185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NUCLEAR FISSION</a:t>
          </a:r>
        </a:p>
      </dsp:txBody>
      <dsp:txXfrm>
        <a:off x="11160" y="19686345"/>
        <a:ext cx="15624080" cy="206287"/>
      </dsp:txXfrm>
    </dsp:sp>
    <dsp:sp modelId="{BC4B203E-DF07-4499-B389-5899EFF993E6}">
      <dsp:nvSpPr>
        <dsp:cNvPr id="0" name=""/>
        <dsp:cNvSpPr/>
      </dsp:nvSpPr>
      <dsp:spPr>
        <a:xfrm>
          <a:off x="0" y="19903792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1938</a:t>
          </a:r>
        </a:p>
      </dsp:txBody>
      <dsp:txXfrm>
        <a:off x="0" y="19903792"/>
        <a:ext cx="15646400" cy="82800"/>
      </dsp:txXfrm>
    </dsp:sp>
    <dsp:sp modelId="{67FECAB2-BBD9-44A5-B26B-62FF40AED8A2}">
      <dsp:nvSpPr>
        <dsp:cNvPr id="0" name=""/>
        <dsp:cNvSpPr/>
      </dsp:nvSpPr>
      <dsp:spPr>
        <a:xfrm>
          <a:off x="0" y="19986592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BALLISTIC MISSILE</a:t>
          </a:r>
        </a:p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	1942 NAZI</a:t>
          </a:r>
        </a:p>
      </dsp:txBody>
      <dsp:txXfrm>
        <a:off x="11160" y="19997752"/>
        <a:ext cx="15624080" cy="206287"/>
      </dsp:txXfrm>
    </dsp:sp>
    <dsp:sp modelId="{C4F21B83-86C9-4E91-82EC-E472DB9BC4E4}">
      <dsp:nvSpPr>
        <dsp:cNvPr id="0" name=""/>
        <dsp:cNvSpPr/>
      </dsp:nvSpPr>
      <dsp:spPr>
        <a:xfrm>
          <a:off x="0" y="20229600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ATOMIC BOMB</a:t>
          </a:r>
        </a:p>
      </dsp:txBody>
      <dsp:txXfrm>
        <a:off x="11160" y="20240760"/>
        <a:ext cx="15624080" cy="206287"/>
      </dsp:txXfrm>
    </dsp:sp>
    <dsp:sp modelId="{99723C02-5D0D-470D-BD39-F7287D591D80}">
      <dsp:nvSpPr>
        <dsp:cNvPr id="0" name=""/>
        <dsp:cNvSpPr/>
      </dsp:nvSpPr>
      <dsp:spPr>
        <a:xfrm>
          <a:off x="0" y="20458207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1945</a:t>
          </a:r>
        </a:p>
      </dsp:txBody>
      <dsp:txXfrm>
        <a:off x="0" y="20458207"/>
        <a:ext cx="15646400" cy="82800"/>
      </dsp:txXfrm>
    </dsp:sp>
    <dsp:sp modelId="{10523EEE-DE9C-4395-B24C-306416DF3C31}">
      <dsp:nvSpPr>
        <dsp:cNvPr id="0" name=""/>
        <dsp:cNvSpPr/>
      </dsp:nvSpPr>
      <dsp:spPr>
        <a:xfrm>
          <a:off x="0" y="20541007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HIGH PRESSURE LIQUID EXTRACTION</a:t>
          </a:r>
        </a:p>
      </dsp:txBody>
      <dsp:txXfrm>
        <a:off x="11160" y="20552167"/>
        <a:ext cx="15624080" cy="206287"/>
      </dsp:txXfrm>
    </dsp:sp>
    <dsp:sp modelId="{4F416059-DEC4-44EA-9F4E-8B98CAAD1048}">
      <dsp:nvSpPr>
        <dsp:cNvPr id="0" name=""/>
        <dsp:cNvSpPr/>
      </dsp:nvSpPr>
      <dsp:spPr>
        <a:xfrm>
          <a:off x="0" y="20769614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1947</a:t>
          </a:r>
        </a:p>
      </dsp:txBody>
      <dsp:txXfrm>
        <a:off x="0" y="20769614"/>
        <a:ext cx="15646400" cy="82800"/>
      </dsp:txXfrm>
    </dsp:sp>
    <dsp:sp modelId="{8D51BDF3-8E53-4B46-98C8-6CD2B8A078FF}">
      <dsp:nvSpPr>
        <dsp:cNvPr id="0" name=""/>
        <dsp:cNvSpPr/>
      </dsp:nvSpPr>
      <dsp:spPr>
        <a:xfrm>
          <a:off x="0" y="20852414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TRANSISTOR</a:t>
          </a:r>
        </a:p>
      </dsp:txBody>
      <dsp:txXfrm>
        <a:off x="11160" y="20863574"/>
        <a:ext cx="15624080" cy="206287"/>
      </dsp:txXfrm>
    </dsp:sp>
    <dsp:sp modelId="{D8FDA301-6CBB-4EEF-8539-C27D95A9A32F}">
      <dsp:nvSpPr>
        <dsp:cNvPr id="0" name=""/>
        <dsp:cNvSpPr/>
      </dsp:nvSpPr>
      <dsp:spPr>
        <a:xfrm>
          <a:off x="0" y="21081021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1947</a:t>
          </a:r>
        </a:p>
      </dsp:txBody>
      <dsp:txXfrm>
        <a:off x="0" y="21081021"/>
        <a:ext cx="15646400" cy="82800"/>
      </dsp:txXfrm>
    </dsp:sp>
    <dsp:sp modelId="{45D41B1D-4618-48D2-8077-478348A81FF5}">
      <dsp:nvSpPr>
        <dsp:cNvPr id="0" name=""/>
        <dsp:cNvSpPr/>
      </dsp:nvSpPr>
      <dsp:spPr>
        <a:xfrm>
          <a:off x="0" y="21163821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BERTIE THE BRAIN</a:t>
          </a:r>
        </a:p>
      </dsp:txBody>
      <dsp:txXfrm>
        <a:off x="11160" y="21174981"/>
        <a:ext cx="15624080" cy="206287"/>
      </dsp:txXfrm>
    </dsp:sp>
    <dsp:sp modelId="{163858B9-DA40-487F-B7EC-83832D2A2779}">
      <dsp:nvSpPr>
        <dsp:cNvPr id="0" name=""/>
        <dsp:cNvSpPr/>
      </dsp:nvSpPr>
      <dsp:spPr>
        <a:xfrm>
          <a:off x="0" y="21392428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1950 FIRST VIDEO GAME</a:t>
          </a:r>
        </a:p>
      </dsp:txBody>
      <dsp:txXfrm>
        <a:off x="0" y="21392428"/>
        <a:ext cx="15646400" cy="82800"/>
      </dsp:txXfrm>
    </dsp:sp>
    <dsp:sp modelId="{DF28A248-6E34-4658-B9B2-EDF4EBDC3589}">
      <dsp:nvSpPr>
        <dsp:cNvPr id="0" name=""/>
        <dsp:cNvSpPr/>
      </dsp:nvSpPr>
      <dsp:spPr>
        <a:xfrm>
          <a:off x="0" y="21475228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NUCLEAR POWER</a:t>
          </a:r>
        </a:p>
      </dsp:txBody>
      <dsp:txXfrm>
        <a:off x="11160" y="21486388"/>
        <a:ext cx="15624080" cy="206287"/>
      </dsp:txXfrm>
    </dsp:sp>
    <dsp:sp modelId="{5D4FF38D-F168-43E5-BFF2-88B220982A80}">
      <dsp:nvSpPr>
        <dsp:cNvPr id="0" name=""/>
        <dsp:cNvSpPr/>
      </dsp:nvSpPr>
      <dsp:spPr>
        <a:xfrm>
          <a:off x="0" y="21703835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1952</a:t>
          </a:r>
        </a:p>
      </dsp:txBody>
      <dsp:txXfrm>
        <a:off x="0" y="21703835"/>
        <a:ext cx="15646400" cy="82800"/>
      </dsp:txXfrm>
    </dsp:sp>
    <dsp:sp modelId="{9A944D15-F1F7-4367-9CDE-B908ACF907DF}">
      <dsp:nvSpPr>
        <dsp:cNvPr id="0" name=""/>
        <dsp:cNvSpPr/>
      </dsp:nvSpPr>
      <dsp:spPr>
        <a:xfrm>
          <a:off x="0" y="21786635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HYDROGEN BOMB</a:t>
          </a:r>
        </a:p>
      </dsp:txBody>
      <dsp:txXfrm>
        <a:off x="11160" y="21797795"/>
        <a:ext cx="15624080" cy="206287"/>
      </dsp:txXfrm>
    </dsp:sp>
    <dsp:sp modelId="{B8F002BF-146F-411E-A588-136769DC753F}">
      <dsp:nvSpPr>
        <dsp:cNvPr id="0" name=""/>
        <dsp:cNvSpPr/>
      </dsp:nvSpPr>
      <dsp:spPr>
        <a:xfrm>
          <a:off x="0" y="22015242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1952</a:t>
          </a:r>
        </a:p>
      </dsp:txBody>
      <dsp:txXfrm>
        <a:off x="0" y="22015242"/>
        <a:ext cx="15646400" cy="82800"/>
      </dsp:txXfrm>
    </dsp:sp>
    <dsp:sp modelId="{939B3780-3AF1-4E44-8F25-C3366AC4EEE3}">
      <dsp:nvSpPr>
        <dsp:cNvPr id="0" name=""/>
        <dsp:cNvSpPr/>
      </dsp:nvSpPr>
      <dsp:spPr>
        <a:xfrm>
          <a:off x="0" y="22098042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VİDEO TAPE RECORDER</a:t>
          </a:r>
        </a:p>
      </dsp:txBody>
      <dsp:txXfrm>
        <a:off x="11160" y="22109202"/>
        <a:ext cx="15624080" cy="206287"/>
      </dsp:txXfrm>
    </dsp:sp>
    <dsp:sp modelId="{C119F114-F547-49C7-8AB1-4D4BBDD9A22B}">
      <dsp:nvSpPr>
        <dsp:cNvPr id="0" name=""/>
        <dsp:cNvSpPr/>
      </dsp:nvSpPr>
      <dsp:spPr>
        <a:xfrm>
          <a:off x="0" y="22326649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1953</a:t>
          </a:r>
        </a:p>
      </dsp:txBody>
      <dsp:txXfrm>
        <a:off x="0" y="22326649"/>
        <a:ext cx="15646400" cy="82800"/>
      </dsp:txXfrm>
    </dsp:sp>
    <dsp:sp modelId="{23728273-4A1D-459A-8398-251748813204}">
      <dsp:nvSpPr>
        <dsp:cNvPr id="0" name=""/>
        <dsp:cNvSpPr/>
      </dsp:nvSpPr>
      <dsp:spPr>
        <a:xfrm>
          <a:off x="0" y="22409449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SOLAR BATTERY</a:t>
          </a:r>
        </a:p>
      </dsp:txBody>
      <dsp:txXfrm>
        <a:off x="11160" y="22420609"/>
        <a:ext cx="15624080" cy="206287"/>
      </dsp:txXfrm>
    </dsp:sp>
    <dsp:sp modelId="{4C3A45BB-DDD2-47D7-9F39-19B18136C45D}">
      <dsp:nvSpPr>
        <dsp:cNvPr id="0" name=""/>
        <dsp:cNvSpPr/>
      </dsp:nvSpPr>
      <dsp:spPr>
        <a:xfrm>
          <a:off x="0" y="22638056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1954</a:t>
          </a:r>
        </a:p>
      </dsp:txBody>
      <dsp:txXfrm>
        <a:off x="0" y="22638056"/>
        <a:ext cx="15646400" cy="82800"/>
      </dsp:txXfrm>
    </dsp:sp>
    <dsp:sp modelId="{6A25FE81-6429-4D19-B3D0-FB2D9CD97F5B}">
      <dsp:nvSpPr>
        <dsp:cNvPr id="0" name=""/>
        <dsp:cNvSpPr/>
      </dsp:nvSpPr>
      <dsp:spPr>
        <a:xfrm>
          <a:off x="0" y="22720856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HOVERCRAFT</a:t>
          </a:r>
        </a:p>
      </dsp:txBody>
      <dsp:txXfrm>
        <a:off x="11160" y="22732016"/>
        <a:ext cx="15624080" cy="206287"/>
      </dsp:txXfrm>
    </dsp:sp>
    <dsp:sp modelId="{48C8A35A-CF62-4D70-B14B-644AAC02F18F}">
      <dsp:nvSpPr>
        <dsp:cNvPr id="0" name=""/>
        <dsp:cNvSpPr/>
      </dsp:nvSpPr>
      <dsp:spPr>
        <a:xfrm>
          <a:off x="0" y="22949463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1955</a:t>
          </a:r>
        </a:p>
      </dsp:txBody>
      <dsp:txXfrm>
        <a:off x="0" y="22949463"/>
        <a:ext cx="15646400" cy="82800"/>
      </dsp:txXfrm>
    </dsp:sp>
    <dsp:sp modelId="{84F5971A-D5F5-4D8B-B740-C5E87631BB8E}">
      <dsp:nvSpPr>
        <dsp:cNvPr id="0" name=""/>
        <dsp:cNvSpPr/>
      </dsp:nvSpPr>
      <dsp:spPr>
        <a:xfrm>
          <a:off x="0" y="23032263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HARD DISK DRIVE</a:t>
          </a:r>
        </a:p>
      </dsp:txBody>
      <dsp:txXfrm>
        <a:off x="11160" y="23043423"/>
        <a:ext cx="15624080" cy="206287"/>
      </dsp:txXfrm>
    </dsp:sp>
    <dsp:sp modelId="{AAC3606F-C748-41CE-B261-6AB6999B645D}">
      <dsp:nvSpPr>
        <dsp:cNvPr id="0" name=""/>
        <dsp:cNvSpPr/>
      </dsp:nvSpPr>
      <dsp:spPr>
        <a:xfrm>
          <a:off x="0" y="23260870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1956</a:t>
          </a:r>
        </a:p>
      </dsp:txBody>
      <dsp:txXfrm>
        <a:off x="0" y="23260870"/>
        <a:ext cx="15646400" cy="82800"/>
      </dsp:txXfrm>
    </dsp:sp>
    <dsp:sp modelId="{0D09D9EE-2C1F-4CDE-882F-F40E94947A04}">
      <dsp:nvSpPr>
        <dsp:cNvPr id="0" name=""/>
        <dsp:cNvSpPr/>
      </dsp:nvSpPr>
      <dsp:spPr>
        <a:xfrm>
          <a:off x="0" y="23343670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PC</a:t>
          </a:r>
        </a:p>
      </dsp:txBody>
      <dsp:txXfrm>
        <a:off x="11160" y="23354830"/>
        <a:ext cx="15624080" cy="206287"/>
      </dsp:txXfrm>
    </dsp:sp>
    <dsp:sp modelId="{F9653A81-F982-4610-B544-D49D9E656A0A}">
      <dsp:nvSpPr>
        <dsp:cNvPr id="0" name=""/>
        <dsp:cNvSpPr/>
      </dsp:nvSpPr>
      <dsp:spPr>
        <a:xfrm>
          <a:off x="0" y="23572277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1957</a:t>
          </a:r>
        </a:p>
      </dsp:txBody>
      <dsp:txXfrm>
        <a:off x="0" y="23572277"/>
        <a:ext cx="15646400" cy="82800"/>
      </dsp:txXfrm>
    </dsp:sp>
    <dsp:sp modelId="{67B507C6-5CF6-4346-8D1E-3CB248107D8D}">
      <dsp:nvSpPr>
        <dsp:cNvPr id="0" name=""/>
        <dsp:cNvSpPr/>
      </dsp:nvSpPr>
      <dsp:spPr>
        <a:xfrm>
          <a:off x="0" y="23655077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FIRST ARTIFICAL SATALLITE</a:t>
          </a:r>
        </a:p>
      </dsp:txBody>
      <dsp:txXfrm>
        <a:off x="11160" y="23666237"/>
        <a:ext cx="15624080" cy="206287"/>
      </dsp:txXfrm>
    </dsp:sp>
    <dsp:sp modelId="{B2694CB5-ED33-4FCF-9D8B-18C32FD49381}">
      <dsp:nvSpPr>
        <dsp:cNvPr id="0" name=""/>
        <dsp:cNvSpPr/>
      </dsp:nvSpPr>
      <dsp:spPr>
        <a:xfrm>
          <a:off x="0" y="23883684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1957 SPUTNIK 1</a:t>
          </a:r>
        </a:p>
      </dsp:txBody>
      <dsp:txXfrm>
        <a:off x="0" y="23883684"/>
        <a:ext cx="15646400" cy="82800"/>
      </dsp:txXfrm>
    </dsp:sp>
    <dsp:sp modelId="{F6A615E2-6773-43A6-9B3F-2F20C3E928C1}">
      <dsp:nvSpPr>
        <dsp:cNvPr id="0" name=""/>
        <dsp:cNvSpPr/>
      </dsp:nvSpPr>
      <dsp:spPr>
        <a:xfrm>
          <a:off x="0" y="23966484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INTEGRATED CIRCUIT</a:t>
          </a:r>
        </a:p>
      </dsp:txBody>
      <dsp:txXfrm>
        <a:off x="11160" y="23977644"/>
        <a:ext cx="15624080" cy="206287"/>
      </dsp:txXfrm>
    </dsp:sp>
    <dsp:sp modelId="{3EFA85C5-E4E9-4BA4-BFD7-056CA7823A47}">
      <dsp:nvSpPr>
        <dsp:cNvPr id="0" name=""/>
        <dsp:cNvSpPr/>
      </dsp:nvSpPr>
      <dsp:spPr>
        <a:xfrm>
          <a:off x="0" y="24195091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1959</a:t>
          </a:r>
        </a:p>
      </dsp:txBody>
      <dsp:txXfrm>
        <a:off x="0" y="24195091"/>
        <a:ext cx="15646400" cy="82800"/>
      </dsp:txXfrm>
    </dsp:sp>
    <dsp:sp modelId="{8BF2BAE7-FCE4-45D4-B51A-F019BA3F97FD}">
      <dsp:nvSpPr>
        <dsp:cNvPr id="0" name=""/>
        <dsp:cNvSpPr/>
      </dsp:nvSpPr>
      <dsp:spPr>
        <a:xfrm>
          <a:off x="0" y="24277891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LASER</a:t>
          </a:r>
        </a:p>
      </dsp:txBody>
      <dsp:txXfrm>
        <a:off x="11160" y="24289051"/>
        <a:ext cx="15624080" cy="206287"/>
      </dsp:txXfrm>
    </dsp:sp>
    <dsp:sp modelId="{6FAB6A11-19E5-4A4A-8B3A-891BD57A8019}">
      <dsp:nvSpPr>
        <dsp:cNvPr id="0" name=""/>
        <dsp:cNvSpPr/>
      </dsp:nvSpPr>
      <dsp:spPr>
        <a:xfrm>
          <a:off x="0" y="24506498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1960</a:t>
          </a:r>
        </a:p>
      </dsp:txBody>
      <dsp:txXfrm>
        <a:off x="0" y="24506498"/>
        <a:ext cx="15646400" cy="82800"/>
      </dsp:txXfrm>
    </dsp:sp>
    <dsp:sp modelId="{0891F135-8629-42A5-82B9-0614BDEA3546}">
      <dsp:nvSpPr>
        <dsp:cNvPr id="0" name=""/>
        <dsp:cNvSpPr/>
      </dsp:nvSpPr>
      <dsp:spPr>
        <a:xfrm>
          <a:off x="0" y="24589298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FIRST CREWED SPACEFLIGHT</a:t>
          </a:r>
        </a:p>
      </dsp:txBody>
      <dsp:txXfrm>
        <a:off x="11160" y="24600458"/>
        <a:ext cx="15624080" cy="206287"/>
      </dsp:txXfrm>
    </dsp:sp>
    <dsp:sp modelId="{A403A7DF-487E-4999-B472-AA5B63103033}">
      <dsp:nvSpPr>
        <dsp:cNvPr id="0" name=""/>
        <dsp:cNvSpPr/>
      </dsp:nvSpPr>
      <dsp:spPr>
        <a:xfrm>
          <a:off x="0" y="24817905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1961 VOSTOK 1</a:t>
          </a:r>
        </a:p>
      </dsp:txBody>
      <dsp:txXfrm>
        <a:off x="0" y="24817905"/>
        <a:ext cx="15646400" cy="82800"/>
      </dsp:txXfrm>
    </dsp:sp>
    <dsp:sp modelId="{2861B5D0-7A97-4BD7-A90B-687B2DA10430}">
      <dsp:nvSpPr>
        <dsp:cNvPr id="0" name=""/>
        <dsp:cNvSpPr/>
      </dsp:nvSpPr>
      <dsp:spPr>
        <a:xfrm>
          <a:off x="0" y="24900705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EMAIL</a:t>
          </a:r>
        </a:p>
      </dsp:txBody>
      <dsp:txXfrm>
        <a:off x="11160" y="24911865"/>
        <a:ext cx="15624080" cy="206287"/>
      </dsp:txXfrm>
    </dsp:sp>
    <dsp:sp modelId="{BAB220CF-2DCA-46B3-882A-BC296DEC8EB3}">
      <dsp:nvSpPr>
        <dsp:cNvPr id="0" name=""/>
        <dsp:cNvSpPr/>
      </dsp:nvSpPr>
      <dsp:spPr>
        <a:xfrm>
          <a:off x="0" y="25129312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1971</a:t>
          </a:r>
        </a:p>
      </dsp:txBody>
      <dsp:txXfrm>
        <a:off x="0" y="25129312"/>
        <a:ext cx="15646400" cy="82800"/>
      </dsp:txXfrm>
    </dsp:sp>
    <dsp:sp modelId="{FE2566C3-2228-400F-A712-70AA6ABFACC8}">
      <dsp:nvSpPr>
        <dsp:cNvPr id="0" name=""/>
        <dsp:cNvSpPr/>
      </dsp:nvSpPr>
      <dsp:spPr>
        <a:xfrm>
          <a:off x="0" y="25212112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MICROPROCESSOR</a:t>
          </a:r>
        </a:p>
      </dsp:txBody>
      <dsp:txXfrm>
        <a:off x="11160" y="25223272"/>
        <a:ext cx="15624080" cy="206287"/>
      </dsp:txXfrm>
    </dsp:sp>
    <dsp:sp modelId="{6389F9B7-BDC6-4385-AD6F-0A75B2106A4E}">
      <dsp:nvSpPr>
        <dsp:cNvPr id="0" name=""/>
        <dsp:cNvSpPr/>
      </dsp:nvSpPr>
      <dsp:spPr>
        <a:xfrm>
          <a:off x="0" y="25440719"/>
          <a:ext cx="156464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1971 INTEL 4004</a:t>
          </a:r>
        </a:p>
      </dsp:txBody>
      <dsp:txXfrm>
        <a:off x="0" y="25440719"/>
        <a:ext cx="15646400" cy="82800"/>
      </dsp:txXfrm>
    </dsp:sp>
    <dsp:sp modelId="{6E24B7E5-D7B2-44FB-BEB1-0F784245D669}">
      <dsp:nvSpPr>
        <dsp:cNvPr id="0" name=""/>
        <dsp:cNvSpPr/>
      </dsp:nvSpPr>
      <dsp:spPr>
        <a:xfrm>
          <a:off x="0" y="25523519"/>
          <a:ext cx="15646400" cy="22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FIRST SPACE STATION</a:t>
          </a:r>
        </a:p>
      </dsp:txBody>
      <dsp:txXfrm>
        <a:off x="11160" y="25534679"/>
        <a:ext cx="15624080" cy="206287"/>
      </dsp:txXfrm>
    </dsp:sp>
    <dsp:sp modelId="{7EC6E2B0-6EDA-48DE-BD9B-5408787FFB0D}">
      <dsp:nvSpPr>
        <dsp:cNvPr id="0" name=""/>
        <dsp:cNvSpPr/>
      </dsp:nvSpPr>
      <dsp:spPr>
        <a:xfrm>
          <a:off x="0" y="25752126"/>
          <a:ext cx="15646400" cy="137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1971 SALYOT  </a:t>
          </a:r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400" kern="1200" dirty="0"/>
            <a:t>	</a:t>
          </a:r>
        </a:p>
      </dsp:txBody>
      <dsp:txXfrm>
        <a:off x="0" y="25752126"/>
        <a:ext cx="15646400" cy="13713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EBD5C-1624-49DF-B112-75B4BB8FDE80}">
      <dsp:nvSpPr>
        <dsp:cNvPr id="0" name=""/>
        <dsp:cNvSpPr/>
      </dsp:nvSpPr>
      <dsp:spPr>
        <a:xfrm>
          <a:off x="259181" y="8930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MICROSCOPE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1620</a:t>
          </a:r>
        </a:p>
      </dsp:txBody>
      <dsp:txXfrm>
        <a:off x="259181" y="8930"/>
        <a:ext cx="3691224" cy="2214734"/>
      </dsp:txXfrm>
    </dsp:sp>
    <dsp:sp modelId="{31EBABD7-C85F-4A80-954C-FC2B352AB447}">
      <dsp:nvSpPr>
        <dsp:cNvPr id="0" name=""/>
        <dsp:cNvSpPr/>
      </dsp:nvSpPr>
      <dsp:spPr>
        <a:xfrm>
          <a:off x="4319528" y="8930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FLUSH TOILET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1596</a:t>
          </a:r>
        </a:p>
      </dsp:txBody>
      <dsp:txXfrm>
        <a:off x="4319528" y="8930"/>
        <a:ext cx="3691224" cy="2214734"/>
      </dsp:txXfrm>
    </dsp:sp>
    <dsp:sp modelId="{6D322762-FDC7-4B79-B8CA-A32A644123A7}">
      <dsp:nvSpPr>
        <dsp:cNvPr id="0" name=""/>
        <dsp:cNvSpPr/>
      </dsp:nvSpPr>
      <dsp:spPr>
        <a:xfrm>
          <a:off x="8379875" y="8930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MECHANICAL CALCULATOR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1642</a:t>
          </a:r>
        </a:p>
      </dsp:txBody>
      <dsp:txXfrm>
        <a:off x="8379875" y="8930"/>
        <a:ext cx="3691224" cy="2214734"/>
      </dsp:txXfrm>
    </dsp:sp>
    <dsp:sp modelId="{6B9225EA-7E72-44EF-95D3-27A7549B3C9F}">
      <dsp:nvSpPr>
        <dsp:cNvPr id="0" name=""/>
        <dsp:cNvSpPr/>
      </dsp:nvSpPr>
      <dsp:spPr>
        <a:xfrm>
          <a:off x="12440223" y="8930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BAROMETER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1643</a:t>
          </a:r>
        </a:p>
      </dsp:txBody>
      <dsp:txXfrm>
        <a:off x="12440223" y="8930"/>
        <a:ext cx="3691224" cy="2214734"/>
      </dsp:txXfrm>
    </dsp:sp>
    <dsp:sp modelId="{1EA7549A-3B90-41D4-8875-11892A0DADAD}">
      <dsp:nvSpPr>
        <dsp:cNvPr id="0" name=""/>
        <dsp:cNvSpPr/>
      </dsp:nvSpPr>
      <dsp:spPr>
        <a:xfrm>
          <a:off x="16500570" y="8930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VACUUM PUMP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1650</a:t>
          </a:r>
        </a:p>
      </dsp:txBody>
      <dsp:txXfrm>
        <a:off x="16500570" y="8930"/>
        <a:ext cx="3691224" cy="2214734"/>
      </dsp:txXfrm>
    </dsp:sp>
    <dsp:sp modelId="{3D45E623-C07A-408B-9281-4D96DC78CE7D}">
      <dsp:nvSpPr>
        <dsp:cNvPr id="0" name=""/>
        <dsp:cNvSpPr/>
      </dsp:nvSpPr>
      <dsp:spPr>
        <a:xfrm>
          <a:off x="20560917" y="8930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PENDULUM CLOCK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1656</a:t>
          </a:r>
        </a:p>
      </dsp:txBody>
      <dsp:txXfrm>
        <a:off x="20560917" y="8930"/>
        <a:ext cx="3691224" cy="2214734"/>
      </dsp:txXfrm>
    </dsp:sp>
    <dsp:sp modelId="{719B1949-144C-49CF-8B36-CDA438010D2E}">
      <dsp:nvSpPr>
        <dsp:cNvPr id="0" name=""/>
        <dsp:cNvSpPr/>
      </dsp:nvSpPr>
      <dsp:spPr>
        <a:xfrm>
          <a:off x="24621264" y="8930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ELECTROSTATIC GENERATOR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1663</a:t>
          </a:r>
        </a:p>
      </dsp:txBody>
      <dsp:txXfrm>
        <a:off x="24621264" y="8930"/>
        <a:ext cx="3691224" cy="2214734"/>
      </dsp:txXfrm>
    </dsp:sp>
    <dsp:sp modelId="{C3BAAF89-F5B8-4509-9117-E62CE2488A94}">
      <dsp:nvSpPr>
        <dsp:cNvPr id="0" name=""/>
        <dsp:cNvSpPr/>
      </dsp:nvSpPr>
      <dsp:spPr>
        <a:xfrm>
          <a:off x="28681611" y="8930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PISTON ENGINE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1680</a:t>
          </a:r>
        </a:p>
      </dsp:txBody>
      <dsp:txXfrm>
        <a:off x="28681611" y="8930"/>
        <a:ext cx="3691224" cy="2214734"/>
      </dsp:txXfrm>
    </dsp:sp>
    <dsp:sp modelId="{E65E97F0-6278-4D37-A536-2A8E8794281E}">
      <dsp:nvSpPr>
        <dsp:cNvPr id="0" name=""/>
        <dsp:cNvSpPr/>
      </dsp:nvSpPr>
      <dsp:spPr>
        <a:xfrm>
          <a:off x="32741958" y="8930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THREE LAWS OF MOTION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1687 (NEWTON LAWS)</a:t>
          </a:r>
        </a:p>
      </dsp:txBody>
      <dsp:txXfrm>
        <a:off x="32741958" y="8930"/>
        <a:ext cx="3691224" cy="2214734"/>
      </dsp:txXfrm>
    </dsp:sp>
    <dsp:sp modelId="{CDC0D664-9567-4283-8662-CF54CEA11A62}">
      <dsp:nvSpPr>
        <dsp:cNvPr id="0" name=""/>
        <dsp:cNvSpPr/>
      </dsp:nvSpPr>
      <dsp:spPr>
        <a:xfrm>
          <a:off x="36802305" y="8930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BINARY SYSTEM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1703</a:t>
          </a:r>
        </a:p>
      </dsp:txBody>
      <dsp:txXfrm>
        <a:off x="36802305" y="8930"/>
        <a:ext cx="3691224" cy="2214734"/>
      </dsp:txXfrm>
    </dsp:sp>
    <dsp:sp modelId="{D733542F-BC08-4315-BAFD-3563D5D988B3}">
      <dsp:nvSpPr>
        <dsp:cNvPr id="0" name=""/>
        <dsp:cNvSpPr/>
      </dsp:nvSpPr>
      <dsp:spPr>
        <a:xfrm>
          <a:off x="259181" y="2592788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PIANO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1709</a:t>
          </a:r>
        </a:p>
      </dsp:txBody>
      <dsp:txXfrm>
        <a:off x="259181" y="2592788"/>
        <a:ext cx="3691224" cy="2214734"/>
      </dsp:txXfrm>
    </dsp:sp>
    <dsp:sp modelId="{07BFC87A-6DBD-4AB8-8A3F-678C69A15F1C}">
      <dsp:nvSpPr>
        <dsp:cNvPr id="0" name=""/>
        <dsp:cNvSpPr/>
      </dsp:nvSpPr>
      <dsp:spPr>
        <a:xfrm>
          <a:off x="4319528" y="2592788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THERMOMETER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1709</a:t>
          </a:r>
        </a:p>
      </dsp:txBody>
      <dsp:txXfrm>
        <a:off x="4319528" y="2592788"/>
        <a:ext cx="3691224" cy="2214734"/>
      </dsp:txXfrm>
    </dsp:sp>
    <dsp:sp modelId="{46F7B9BF-5AEA-4D7D-94A9-81C801245BEA}">
      <dsp:nvSpPr>
        <dsp:cNvPr id="0" name=""/>
        <dsp:cNvSpPr/>
      </dsp:nvSpPr>
      <dsp:spPr>
        <a:xfrm>
          <a:off x="8379875" y="2592788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STEAM ENGINE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1712 (PUMPED WATER OUT OF MINES)</a:t>
          </a:r>
        </a:p>
      </dsp:txBody>
      <dsp:txXfrm>
        <a:off x="8379875" y="2592788"/>
        <a:ext cx="3691224" cy="2214734"/>
      </dsp:txXfrm>
    </dsp:sp>
    <dsp:sp modelId="{13AFFC9D-FEB9-4815-B706-D77AB982CD79}">
      <dsp:nvSpPr>
        <dsp:cNvPr id="0" name=""/>
        <dsp:cNvSpPr/>
      </dsp:nvSpPr>
      <dsp:spPr>
        <a:xfrm>
          <a:off x="12440223" y="2592788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FIRST REFRIGERATOR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1755</a:t>
          </a:r>
        </a:p>
      </dsp:txBody>
      <dsp:txXfrm>
        <a:off x="12440223" y="2592788"/>
        <a:ext cx="3691224" cy="2214734"/>
      </dsp:txXfrm>
    </dsp:sp>
    <dsp:sp modelId="{BE372938-E2E1-44EE-B451-9E7CE6510088}">
      <dsp:nvSpPr>
        <dsp:cNvPr id="0" name=""/>
        <dsp:cNvSpPr/>
      </dsp:nvSpPr>
      <dsp:spPr>
        <a:xfrm>
          <a:off x="16500570" y="2592788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FIRST CAR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1769 FRANCE STEAM POWERED</a:t>
          </a:r>
        </a:p>
      </dsp:txBody>
      <dsp:txXfrm>
        <a:off x="16500570" y="2592788"/>
        <a:ext cx="3691224" cy="2214734"/>
      </dsp:txXfrm>
    </dsp:sp>
    <dsp:sp modelId="{501F5E1F-A60F-406E-B6F6-5CA6496691E5}">
      <dsp:nvSpPr>
        <dsp:cNvPr id="0" name=""/>
        <dsp:cNvSpPr/>
      </dsp:nvSpPr>
      <dsp:spPr>
        <a:xfrm>
          <a:off x="20560917" y="2592788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FIRST STAEM BOT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1783</a:t>
          </a:r>
        </a:p>
      </dsp:txBody>
      <dsp:txXfrm>
        <a:off x="20560917" y="2592788"/>
        <a:ext cx="3691224" cy="2214734"/>
      </dsp:txXfrm>
    </dsp:sp>
    <dsp:sp modelId="{985BF213-9F3A-4178-98CE-8CB79886D81E}">
      <dsp:nvSpPr>
        <dsp:cNvPr id="0" name=""/>
        <dsp:cNvSpPr/>
      </dsp:nvSpPr>
      <dsp:spPr>
        <a:xfrm>
          <a:off x="24621264" y="2592788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FIRST MANNED HOT AIR BALOON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1783</a:t>
          </a:r>
        </a:p>
      </dsp:txBody>
      <dsp:txXfrm>
        <a:off x="24621264" y="2592788"/>
        <a:ext cx="3691224" cy="2214734"/>
      </dsp:txXfrm>
    </dsp:sp>
    <dsp:sp modelId="{237D1618-89AA-42AA-A98C-772AB67D91C6}">
      <dsp:nvSpPr>
        <dsp:cNvPr id="0" name=""/>
        <dsp:cNvSpPr/>
      </dsp:nvSpPr>
      <dsp:spPr>
        <a:xfrm>
          <a:off x="28681611" y="2592788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ELECTROLYSIS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1785</a:t>
          </a:r>
        </a:p>
      </dsp:txBody>
      <dsp:txXfrm>
        <a:off x="28681611" y="2592788"/>
        <a:ext cx="3691224" cy="2214734"/>
      </dsp:txXfrm>
    </dsp:sp>
    <dsp:sp modelId="{3DD2F5F3-B014-4138-943F-1034F1498864}">
      <dsp:nvSpPr>
        <dsp:cNvPr id="0" name=""/>
        <dsp:cNvSpPr/>
      </dsp:nvSpPr>
      <dsp:spPr>
        <a:xfrm>
          <a:off x="32741958" y="2592788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SEWING MACHINE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1790</a:t>
          </a:r>
        </a:p>
      </dsp:txBody>
      <dsp:txXfrm>
        <a:off x="32741958" y="2592788"/>
        <a:ext cx="3691224" cy="2214734"/>
      </dsp:txXfrm>
    </dsp:sp>
    <dsp:sp modelId="{EEF7FEB1-CB9F-401B-87EA-B8F689BAEF24}">
      <dsp:nvSpPr>
        <dsp:cNvPr id="0" name=""/>
        <dsp:cNvSpPr/>
      </dsp:nvSpPr>
      <dsp:spPr>
        <a:xfrm>
          <a:off x="36802305" y="2592788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TELEGRAPH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1792</a:t>
          </a:r>
        </a:p>
      </dsp:txBody>
      <dsp:txXfrm>
        <a:off x="36802305" y="2592788"/>
        <a:ext cx="3691224" cy="2214734"/>
      </dsp:txXfrm>
    </dsp:sp>
    <dsp:sp modelId="{32DCF96B-3F04-48DE-96E1-5B2F6F985D29}">
      <dsp:nvSpPr>
        <dsp:cNvPr id="0" name=""/>
        <dsp:cNvSpPr/>
      </dsp:nvSpPr>
      <dsp:spPr>
        <a:xfrm>
          <a:off x="259181" y="5176645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FIRST VACCINE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1798 (SMALLPOX VACCINE)</a:t>
          </a:r>
        </a:p>
      </dsp:txBody>
      <dsp:txXfrm>
        <a:off x="259181" y="5176645"/>
        <a:ext cx="3691224" cy="2214734"/>
      </dsp:txXfrm>
    </dsp:sp>
    <dsp:sp modelId="{DEAD4B7F-D1C8-45BF-AAF3-79FF2602464B}">
      <dsp:nvSpPr>
        <dsp:cNvPr id="0" name=""/>
        <dsp:cNvSpPr/>
      </dsp:nvSpPr>
      <dsp:spPr>
        <a:xfrm>
          <a:off x="4319528" y="5176645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PAPER MACHIE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1799</a:t>
          </a:r>
        </a:p>
      </dsp:txBody>
      <dsp:txXfrm>
        <a:off x="4319528" y="5176645"/>
        <a:ext cx="3691224" cy="2214734"/>
      </dsp:txXfrm>
    </dsp:sp>
    <dsp:sp modelId="{9812A6E1-A0D3-4134-B628-0283D44C4644}">
      <dsp:nvSpPr>
        <dsp:cNvPr id="0" name=""/>
        <dsp:cNvSpPr/>
      </dsp:nvSpPr>
      <dsp:spPr>
        <a:xfrm>
          <a:off x="8379875" y="5176645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STEAM LOCOMOTIVE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1804</a:t>
          </a:r>
        </a:p>
      </dsp:txBody>
      <dsp:txXfrm>
        <a:off x="8379875" y="5176645"/>
        <a:ext cx="3691224" cy="2214734"/>
      </dsp:txXfrm>
    </dsp:sp>
    <dsp:sp modelId="{EF601A97-81A1-40FD-B5C1-25AFE458759C}">
      <dsp:nvSpPr>
        <dsp:cNvPr id="0" name=""/>
        <dsp:cNvSpPr/>
      </dsp:nvSpPr>
      <dsp:spPr>
        <a:xfrm>
          <a:off x="12440223" y="5176645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INTERNAL COMBUSTION ENGINE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1807</a:t>
          </a:r>
        </a:p>
      </dsp:txBody>
      <dsp:txXfrm>
        <a:off x="12440223" y="5176645"/>
        <a:ext cx="3691224" cy="2214734"/>
      </dsp:txXfrm>
    </dsp:sp>
    <dsp:sp modelId="{AF5214A9-4CE4-4CAD-92F2-D45AFB013F5E}">
      <dsp:nvSpPr>
        <dsp:cNvPr id="0" name=""/>
        <dsp:cNvSpPr/>
      </dsp:nvSpPr>
      <dsp:spPr>
        <a:xfrm>
          <a:off x="16500570" y="5176645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CANNING PROCESS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1810</a:t>
          </a:r>
        </a:p>
      </dsp:txBody>
      <dsp:txXfrm>
        <a:off x="16500570" y="5176645"/>
        <a:ext cx="3691224" cy="2214734"/>
      </dsp:txXfrm>
    </dsp:sp>
    <dsp:sp modelId="{99BFAF83-D003-4EF3-BBA3-0E33DB271688}">
      <dsp:nvSpPr>
        <dsp:cNvPr id="0" name=""/>
        <dsp:cNvSpPr/>
      </dsp:nvSpPr>
      <dsp:spPr>
        <a:xfrm>
          <a:off x="20560917" y="5176645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ELECTRIC TELEGRAPH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1816</a:t>
          </a:r>
        </a:p>
      </dsp:txBody>
      <dsp:txXfrm>
        <a:off x="20560917" y="5176645"/>
        <a:ext cx="3691224" cy="2214734"/>
      </dsp:txXfrm>
    </dsp:sp>
    <dsp:sp modelId="{E3235C9E-D560-4A84-8576-5323CE630B35}">
      <dsp:nvSpPr>
        <dsp:cNvPr id="0" name=""/>
        <dsp:cNvSpPr/>
      </dsp:nvSpPr>
      <dsp:spPr>
        <a:xfrm>
          <a:off x="24621264" y="5176645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HELIOGRAPHY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1822 (FIRST PHOTOGRAPH TECHNIQUE)</a:t>
          </a:r>
        </a:p>
      </dsp:txBody>
      <dsp:txXfrm>
        <a:off x="24621264" y="5176645"/>
        <a:ext cx="3691224" cy="2214734"/>
      </dsp:txXfrm>
    </dsp:sp>
    <dsp:sp modelId="{ADB5DD8B-C397-46AE-9316-2A74823C049C}">
      <dsp:nvSpPr>
        <dsp:cNvPr id="0" name=""/>
        <dsp:cNvSpPr/>
      </dsp:nvSpPr>
      <dsp:spPr>
        <a:xfrm>
          <a:off x="28681611" y="5176645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BOLT ACTION RIFLE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1824</a:t>
          </a:r>
        </a:p>
      </dsp:txBody>
      <dsp:txXfrm>
        <a:off x="28681611" y="5176645"/>
        <a:ext cx="3691224" cy="2214734"/>
      </dsp:txXfrm>
    </dsp:sp>
    <dsp:sp modelId="{54E57387-27A8-4EC7-B9A4-D0794783C9D3}">
      <dsp:nvSpPr>
        <dsp:cNvPr id="0" name=""/>
        <dsp:cNvSpPr/>
      </dsp:nvSpPr>
      <dsp:spPr>
        <a:xfrm>
          <a:off x="32741958" y="5176645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ELECTRIC MOTOR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	1834</a:t>
          </a:r>
        </a:p>
      </dsp:txBody>
      <dsp:txXfrm>
        <a:off x="32741958" y="5176645"/>
        <a:ext cx="3691224" cy="2214734"/>
      </dsp:txXfrm>
    </dsp:sp>
    <dsp:sp modelId="{05B56A63-396D-44FB-97FA-D48D7F025B3A}">
      <dsp:nvSpPr>
        <dsp:cNvPr id="0" name=""/>
        <dsp:cNvSpPr/>
      </dsp:nvSpPr>
      <dsp:spPr>
        <a:xfrm>
          <a:off x="36802305" y="5176645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MORSE CODE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1837</a:t>
          </a:r>
        </a:p>
      </dsp:txBody>
      <dsp:txXfrm>
        <a:off x="36802305" y="5176645"/>
        <a:ext cx="3691224" cy="2214734"/>
      </dsp:txXfrm>
    </dsp:sp>
    <dsp:sp modelId="{5A0996BE-2078-4A03-AEA0-2BB763626B69}">
      <dsp:nvSpPr>
        <dsp:cNvPr id="0" name=""/>
        <dsp:cNvSpPr/>
      </dsp:nvSpPr>
      <dsp:spPr>
        <a:xfrm>
          <a:off x="259181" y="7760502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FERTILIZER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	1842</a:t>
          </a:r>
        </a:p>
      </dsp:txBody>
      <dsp:txXfrm>
        <a:off x="259181" y="7760502"/>
        <a:ext cx="3691224" cy="2214734"/>
      </dsp:txXfrm>
    </dsp:sp>
    <dsp:sp modelId="{EA1CC6D4-765B-419F-A8A6-03D0E63C36E8}">
      <dsp:nvSpPr>
        <dsp:cNvPr id="0" name=""/>
        <dsp:cNvSpPr/>
      </dsp:nvSpPr>
      <dsp:spPr>
        <a:xfrm>
          <a:off x="4319528" y="7760502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PORTLAND CEMENT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1845</a:t>
          </a:r>
        </a:p>
      </dsp:txBody>
      <dsp:txXfrm>
        <a:off x="4319528" y="7760502"/>
        <a:ext cx="3691224" cy="2214734"/>
      </dsp:txXfrm>
    </dsp:sp>
    <dsp:sp modelId="{482F41D4-D2AC-4559-B0DD-0D4F656E951C}">
      <dsp:nvSpPr>
        <dsp:cNvPr id="0" name=""/>
        <dsp:cNvSpPr/>
      </dsp:nvSpPr>
      <dsp:spPr>
        <a:xfrm>
          <a:off x="8379875" y="7760502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REPEATING RIFLE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1849</a:t>
          </a:r>
        </a:p>
      </dsp:txBody>
      <dsp:txXfrm>
        <a:off x="8379875" y="7760502"/>
        <a:ext cx="3691224" cy="2214734"/>
      </dsp:txXfrm>
    </dsp:sp>
    <dsp:sp modelId="{0D4E3D3E-1AE0-4DFB-9D4D-FB8C3F4297DC}">
      <dsp:nvSpPr>
        <dsp:cNvPr id="0" name=""/>
        <dsp:cNvSpPr/>
      </dsp:nvSpPr>
      <dsp:spPr>
        <a:xfrm>
          <a:off x="12440223" y="7760502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ELEVATOR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1852</a:t>
          </a:r>
        </a:p>
      </dsp:txBody>
      <dsp:txXfrm>
        <a:off x="12440223" y="7760502"/>
        <a:ext cx="3691224" cy="2214734"/>
      </dsp:txXfrm>
    </dsp:sp>
    <dsp:sp modelId="{62B38DCC-12F0-4D15-97C6-267E0689B459}">
      <dsp:nvSpPr>
        <dsp:cNvPr id="0" name=""/>
        <dsp:cNvSpPr/>
      </dsp:nvSpPr>
      <dsp:spPr>
        <a:xfrm>
          <a:off x="16500570" y="7760502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COLOR PHOTOGRAPHY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1855</a:t>
          </a:r>
        </a:p>
      </dsp:txBody>
      <dsp:txXfrm>
        <a:off x="16500570" y="7760502"/>
        <a:ext cx="3691224" cy="2214734"/>
      </dsp:txXfrm>
    </dsp:sp>
    <dsp:sp modelId="{7A51D32C-D25C-4899-9385-3B115607F58E}">
      <dsp:nvSpPr>
        <dsp:cNvPr id="0" name=""/>
        <dsp:cNvSpPr/>
      </dsp:nvSpPr>
      <dsp:spPr>
        <a:xfrm>
          <a:off x="20560917" y="7760502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RECHARGABLE BATTERY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1859</a:t>
          </a:r>
        </a:p>
      </dsp:txBody>
      <dsp:txXfrm>
        <a:off x="20560917" y="7760502"/>
        <a:ext cx="3691224" cy="2214734"/>
      </dsp:txXfrm>
    </dsp:sp>
    <dsp:sp modelId="{8A7D1144-F4BD-4252-9F1A-6141BF9099F5}">
      <dsp:nvSpPr>
        <dsp:cNvPr id="0" name=""/>
        <dsp:cNvSpPr/>
      </dsp:nvSpPr>
      <dsp:spPr>
        <a:xfrm>
          <a:off x="24621264" y="7760502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CARBON FIBER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1860</a:t>
          </a:r>
        </a:p>
      </dsp:txBody>
      <dsp:txXfrm>
        <a:off x="24621264" y="7760502"/>
        <a:ext cx="3691224" cy="2214734"/>
      </dsp:txXfrm>
    </dsp:sp>
    <dsp:sp modelId="{9AED6E51-3226-4698-A28E-D34C1CD7F486}">
      <dsp:nvSpPr>
        <dsp:cNvPr id="0" name=""/>
        <dsp:cNvSpPr/>
      </dsp:nvSpPr>
      <dsp:spPr>
        <a:xfrm>
          <a:off x="28681611" y="7760502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PASTEURIZATION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1864</a:t>
          </a:r>
        </a:p>
      </dsp:txBody>
      <dsp:txXfrm>
        <a:off x="28681611" y="7760502"/>
        <a:ext cx="3691224" cy="2214734"/>
      </dsp:txXfrm>
    </dsp:sp>
    <dsp:sp modelId="{8A69BF13-7BF4-4BF1-BFC9-74F99BC0F0BE}">
      <dsp:nvSpPr>
        <dsp:cNvPr id="0" name=""/>
        <dsp:cNvSpPr/>
      </dsp:nvSpPr>
      <dsp:spPr>
        <a:xfrm>
          <a:off x="32741958" y="7760502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STEEL MAKING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1865</a:t>
          </a:r>
        </a:p>
      </dsp:txBody>
      <dsp:txXfrm>
        <a:off x="32741958" y="7760502"/>
        <a:ext cx="3691224" cy="2214734"/>
      </dsp:txXfrm>
    </dsp:sp>
    <dsp:sp modelId="{2D72CEBB-D89B-4B08-AD7B-674A77D87495}">
      <dsp:nvSpPr>
        <dsp:cNvPr id="0" name=""/>
        <dsp:cNvSpPr/>
      </dsp:nvSpPr>
      <dsp:spPr>
        <a:xfrm>
          <a:off x="36802305" y="7760502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DYNAMITE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1867</a:t>
          </a:r>
        </a:p>
      </dsp:txBody>
      <dsp:txXfrm>
        <a:off x="36802305" y="7760502"/>
        <a:ext cx="3691224" cy="2214734"/>
      </dsp:txXfrm>
    </dsp:sp>
    <dsp:sp modelId="{9D88A16A-4857-4D63-BEEF-1C4E3F36B862}">
      <dsp:nvSpPr>
        <dsp:cNvPr id="0" name=""/>
        <dsp:cNvSpPr/>
      </dsp:nvSpPr>
      <dsp:spPr>
        <a:xfrm>
          <a:off x="259181" y="10344359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STAINLESS STEEL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1872</a:t>
          </a:r>
        </a:p>
      </dsp:txBody>
      <dsp:txXfrm>
        <a:off x="259181" y="10344359"/>
        <a:ext cx="3691224" cy="2214734"/>
      </dsp:txXfrm>
    </dsp:sp>
    <dsp:sp modelId="{E36C4C90-9274-4BFD-BEF3-F5366289FB84}">
      <dsp:nvSpPr>
        <dsp:cNvPr id="0" name=""/>
        <dsp:cNvSpPr/>
      </dsp:nvSpPr>
      <dsp:spPr>
        <a:xfrm>
          <a:off x="4319528" y="10344359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ROTARY KILIN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1873</a:t>
          </a:r>
        </a:p>
      </dsp:txBody>
      <dsp:txXfrm>
        <a:off x="4319528" y="10344359"/>
        <a:ext cx="3691224" cy="2214734"/>
      </dsp:txXfrm>
    </dsp:sp>
    <dsp:sp modelId="{691E322D-3D2C-4BB3-8F82-3B67E5604D18}">
      <dsp:nvSpPr>
        <dsp:cNvPr id="0" name=""/>
        <dsp:cNvSpPr/>
      </dsp:nvSpPr>
      <dsp:spPr>
        <a:xfrm>
          <a:off x="8379875" y="10344359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TELEPHONE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1876</a:t>
          </a:r>
        </a:p>
      </dsp:txBody>
      <dsp:txXfrm>
        <a:off x="8379875" y="10344359"/>
        <a:ext cx="3691224" cy="2214734"/>
      </dsp:txXfrm>
    </dsp:sp>
    <dsp:sp modelId="{AFC4F184-25C5-4AAD-A29D-6D9AEB99B332}">
      <dsp:nvSpPr>
        <dsp:cNvPr id="0" name=""/>
        <dsp:cNvSpPr/>
      </dsp:nvSpPr>
      <dsp:spPr>
        <a:xfrm>
          <a:off x="12440223" y="10344359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LIGHT BULB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	1878</a:t>
          </a:r>
        </a:p>
      </dsp:txBody>
      <dsp:txXfrm>
        <a:off x="12440223" y="10344359"/>
        <a:ext cx="3691224" cy="2214734"/>
      </dsp:txXfrm>
    </dsp:sp>
    <dsp:sp modelId="{97B65CEB-66AA-40F4-A5D4-1C5E52DD200E}">
      <dsp:nvSpPr>
        <dsp:cNvPr id="0" name=""/>
        <dsp:cNvSpPr/>
      </dsp:nvSpPr>
      <dsp:spPr>
        <a:xfrm>
          <a:off x="16500570" y="10344359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SEMI – AUTOMATIC GUN INVENTIN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1884</a:t>
          </a:r>
        </a:p>
      </dsp:txBody>
      <dsp:txXfrm>
        <a:off x="16500570" y="10344359"/>
        <a:ext cx="3691224" cy="2214734"/>
      </dsp:txXfrm>
    </dsp:sp>
    <dsp:sp modelId="{867AB0FD-5F9A-4875-B15A-662559080683}">
      <dsp:nvSpPr>
        <dsp:cNvPr id="0" name=""/>
        <dsp:cNvSpPr/>
      </dsp:nvSpPr>
      <dsp:spPr>
        <a:xfrm>
          <a:off x="20560917" y="10344359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MODERN STEAM TURBINE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1884</a:t>
          </a:r>
        </a:p>
      </dsp:txBody>
      <dsp:txXfrm>
        <a:off x="20560917" y="10344359"/>
        <a:ext cx="3691224" cy="2214734"/>
      </dsp:txXfrm>
    </dsp:sp>
    <dsp:sp modelId="{E7DA49FB-C1E3-4F46-BB1A-85336B4D7685}">
      <dsp:nvSpPr>
        <dsp:cNvPr id="0" name=""/>
        <dsp:cNvSpPr/>
      </dsp:nvSpPr>
      <dsp:spPr>
        <a:xfrm>
          <a:off x="24621264" y="10344359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MODERN POWER DISTURBUTION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1884</a:t>
          </a:r>
        </a:p>
      </dsp:txBody>
      <dsp:txXfrm>
        <a:off x="24621264" y="10344359"/>
        <a:ext cx="3691224" cy="2214734"/>
      </dsp:txXfrm>
    </dsp:sp>
    <dsp:sp modelId="{601739F8-7E18-420B-BFEF-F1B7BD9CAE9C}">
      <dsp:nvSpPr>
        <dsp:cNvPr id="0" name=""/>
        <dsp:cNvSpPr/>
      </dsp:nvSpPr>
      <dsp:spPr>
        <a:xfrm>
          <a:off x="28681611" y="10344359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BICYCLE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1885</a:t>
          </a:r>
        </a:p>
      </dsp:txBody>
      <dsp:txXfrm>
        <a:off x="28681611" y="10344359"/>
        <a:ext cx="3691224" cy="2214734"/>
      </dsp:txXfrm>
    </dsp:sp>
    <dsp:sp modelId="{D89F6709-A869-4BAF-878A-FE96BBC8DD8C}">
      <dsp:nvSpPr>
        <dsp:cNvPr id="0" name=""/>
        <dsp:cNvSpPr/>
      </dsp:nvSpPr>
      <dsp:spPr>
        <a:xfrm>
          <a:off x="32741958" y="10344359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PORTABLE MODERN BATTERY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1886 (ZINC CARBON)</a:t>
          </a:r>
        </a:p>
      </dsp:txBody>
      <dsp:txXfrm>
        <a:off x="32741958" y="10344359"/>
        <a:ext cx="3691224" cy="2214734"/>
      </dsp:txXfrm>
    </dsp:sp>
    <dsp:sp modelId="{52B14281-1D22-4F18-A31F-3DA8B487D092}">
      <dsp:nvSpPr>
        <dsp:cNvPr id="0" name=""/>
        <dsp:cNvSpPr/>
      </dsp:nvSpPr>
      <dsp:spPr>
        <a:xfrm>
          <a:off x="36802305" y="10344359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ALUMINUM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1886</a:t>
          </a:r>
        </a:p>
      </dsp:txBody>
      <dsp:txXfrm>
        <a:off x="36802305" y="10344359"/>
        <a:ext cx="3691224" cy="2214734"/>
      </dsp:txXfrm>
    </dsp:sp>
    <dsp:sp modelId="{1FB8C57C-0F1E-4D85-B738-F984F5BA32FB}">
      <dsp:nvSpPr>
        <dsp:cNvPr id="0" name=""/>
        <dsp:cNvSpPr/>
      </dsp:nvSpPr>
      <dsp:spPr>
        <a:xfrm>
          <a:off x="259181" y="12928217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FIRST PETROL CAR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1886 KARL BENZ</a:t>
          </a:r>
        </a:p>
      </dsp:txBody>
      <dsp:txXfrm>
        <a:off x="259181" y="12928217"/>
        <a:ext cx="3691224" cy="2214734"/>
      </dsp:txXfrm>
    </dsp:sp>
    <dsp:sp modelId="{5456CA03-FFAD-4A07-B598-7034630EE563}">
      <dsp:nvSpPr>
        <dsp:cNvPr id="0" name=""/>
        <dsp:cNvSpPr/>
      </dsp:nvSpPr>
      <dsp:spPr>
        <a:xfrm>
          <a:off x="4319528" y="12928217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WIND TURBINE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1887</a:t>
          </a:r>
        </a:p>
      </dsp:txBody>
      <dsp:txXfrm>
        <a:off x="4319528" y="12928217"/>
        <a:ext cx="3691224" cy="2214734"/>
      </dsp:txXfrm>
    </dsp:sp>
    <dsp:sp modelId="{6265EF47-4A1E-4073-94CF-7AE02A6715E1}">
      <dsp:nvSpPr>
        <dsp:cNvPr id="0" name=""/>
        <dsp:cNvSpPr/>
      </dsp:nvSpPr>
      <dsp:spPr>
        <a:xfrm>
          <a:off x="8379875" y="12928217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 err="1"/>
            <a:t>Diesel</a:t>
          </a:r>
          <a:r>
            <a:rPr lang="tr-TR" sz="3300" kern="1200" dirty="0"/>
            <a:t> Engine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1893</a:t>
          </a:r>
        </a:p>
      </dsp:txBody>
      <dsp:txXfrm>
        <a:off x="8379875" y="12928217"/>
        <a:ext cx="3691224" cy="2214734"/>
      </dsp:txXfrm>
    </dsp:sp>
    <dsp:sp modelId="{DF288EDE-628C-4E7E-87A5-FE6897C0C7B2}">
      <dsp:nvSpPr>
        <dsp:cNvPr id="0" name=""/>
        <dsp:cNvSpPr/>
      </dsp:nvSpPr>
      <dsp:spPr>
        <a:xfrm>
          <a:off x="12440223" y="12928217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PLASTIC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1898</a:t>
          </a:r>
        </a:p>
      </dsp:txBody>
      <dsp:txXfrm>
        <a:off x="12440223" y="12928217"/>
        <a:ext cx="3691224" cy="2214734"/>
      </dsp:txXfrm>
    </dsp:sp>
    <dsp:sp modelId="{B18F728E-FEDD-45B2-8160-7B4F2CA1E3CE}">
      <dsp:nvSpPr>
        <dsp:cNvPr id="0" name=""/>
        <dsp:cNvSpPr/>
      </dsp:nvSpPr>
      <dsp:spPr>
        <a:xfrm>
          <a:off x="16500570" y="12928217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ZEPPELIN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1900</a:t>
          </a:r>
        </a:p>
      </dsp:txBody>
      <dsp:txXfrm>
        <a:off x="16500570" y="12928217"/>
        <a:ext cx="3691224" cy="2214734"/>
      </dsp:txXfrm>
    </dsp:sp>
    <dsp:sp modelId="{2A73B02A-B74D-44EA-B2B9-401F89F04542}">
      <dsp:nvSpPr>
        <dsp:cNvPr id="0" name=""/>
        <dsp:cNvSpPr/>
      </dsp:nvSpPr>
      <dsp:spPr>
        <a:xfrm>
          <a:off x="20560917" y="12928217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VACUUM CLEANER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1901</a:t>
          </a:r>
        </a:p>
      </dsp:txBody>
      <dsp:txXfrm>
        <a:off x="20560917" y="12928217"/>
        <a:ext cx="3691224" cy="2214734"/>
      </dsp:txXfrm>
    </dsp:sp>
    <dsp:sp modelId="{B25023D0-8C69-4958-8BA9-C231A22E3A8E}">
      <dsp:nvSpPr>
        <dsp:cNvPr id="0" name=""/>
        <dsp:cNvSpPr/>
      </dsp:nvSpPr>
      <dsp:spPr>
        <a:xfrm>
          <a:off x="24621264" y="12928217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FIRST AIRCRAFT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1903 WRIGHT BROTHERS</a:t>
          </a:r>
        </a:p>
      </dsp:txBody>
      <dsp:txXfrm>
        <a:off x="24621264" y="12928217"/>
        <a:ext cx="3691224" cy="2214734"/>
      </dsp:txXfrm>
    </dsp:sp>
    <dsp:sp modelId="{7CE0CC69-0440-4FF6-8792-C3DDD13FCF38}">
      <dsp:nvSpPr>
        <dsp:cNvPr id="0" name=""/>
        <dsp:cNvSpPr/>
      </dsp:nvSpPr>
      <dsp:spPr>
        <a:xfrm>
          <a:off x="28681611" y="12928217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TANKS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	1915</a:t>
          </a:r>
        </a:p>
      </dsp:txBody>
      <dsp:txXfrm>
        <a:off x="28681611" y="12928217"/>
        <a:ext cx="3691224" cy="2214734"/>
      </dsp:txXfrm>
    </dsp:sp>
    <dsp:sp modelId="{3B2881D7-9965-4DC3-AF02-DBBF1A6693A3}">
      <dsp:nvSpPr>
        <dsp:cNvPr id="0" name=""/>
        <dsp:cNvSpPr/>
      </dsp:nvSpPr>
      <dsp:spPr>
        <a:xfrm>
          <a:off x="32741958" y="12928217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SILICON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1916</a:t>
          </a:r>
        </a:p>
      </dsp:txBody>
      <dsp:txXfrm>
        <a:off x="32741958" y="12928217"/>
        <a:ext cx="3691224" cy="2214734"/>
      </dsp:txXfrm>
    </dsp:sp>
    <dsp:sp modelId="{A40EFF01-25B0-4909-8672-A5F0E867CBF6}">
      <dsp:nvSpPr>
        <dsp:cNvPr id="0" name=""/>
        <dsp:cNvSpPr/>
      </dsp:nvSpPr>
      <dsp:spPr>
        <a:xfrm>
          <a:off x="36802305" y="12928217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LIQUID FUELED ROCKET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1926</a:t>
          </a:r>
        </a:p>
      </dsp:txBody>
      <dsp:txXfrm>
        <a:off x="36802305" y="12928217"/>
        <a:ext cx="3691224" cy="2214734"/>
      </dsp:txXfrm>
    </dsp:sp>
    <dsp:sp modelId="{E688B33E-A0E4-4937-B6BC-F205553893BB}">
      <dsp:nvSpPr>
        <dsp:cNvPr id="0" name=""/>
        <dsp:cNvSpPr/>
      </dsp:nvSpPr>
      <dsp:spPr>
        <a:xfrm>
          <a:off x="259181" y="15512074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PENICILIN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1928</a:t>
          </a:r>
        </a:p>
      </dsp:txBody>
      <dsp:txXfrm>
        <a:off x="259181" y="15512074"/>
        <a:ext cx="3691224" cy="2214734"/>
      </dsp:txXfrm>
    </dsp:sp>
    <dsp:sp modelId="{8A505EDC-201A-4722-A138-927898F11A3E}">
      <dsp:nvSpPr>
        <dsp:cNvPr id="0" name=""/>
        <dsp:cNvSpPr/>
      </dsp:nvSpPr>
      <dsp:spPr>
        <a:xfrm>
          <a:off x="4319528" y="15512074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TELEVISION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1928</a:t>
          </a:r>
        </a:p>
      </dsp:txBody>
      <dsp:txXfrm>
        <a:off x="4319528" y="15512074"/>
        <a:ext cx="3691224" cy="2214734"/>
      </dsp:txXfrm>
    </dsp:sp>
    <dsp:sp modelId="{465F1D25-D8A0-4E2C-8101-7109C6F8F8C9}">
      <dsp:nvSpPr>
        <dsp:cNvPr id="0" name=""/>
        <dsp:cNvSpPr/>
      </dsp:nvSpPr>
      <dsp:spPr>
        <a:xfrm>
          <a:off x="8379875" y="15512074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ELECTRON MICROSCOPE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1931</a:t>
          </a:r>
        </a:p>
      </dsp:txBody>
      <dsp:txXfrm>
        <a:off x="8379875" y="15512074"/>
        <a:ext cx="3691224" cy="2214734"/>
      </dsp:txXfrm>
    </dsp:sp>
    <dsp:sp modelId="{2771BEC3-45D8-40B1-B3D8-EC9395E5861E}">
      <dsp:nvSpPr>
        <dsp:cNvPr id="0" name=""/>
        <dsp:cNvSpPr/>
      </dsp:nvSpPr>
      <dsp:spPr>
        <a:xfrm>
          <a:off x="12440223" y="15512074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COMPUTER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1938</a:t>
          </a:r>
        </a:p>
      </dsp:txBody>
      <dsp:txXfrm>
        <a:off x="12440223" y="15512074"/>
        <a:ext cx="3691224" cy="2214734"/>
      </dsp:txXfrm>
    </dsp:sp>
    <dsp:sp modelId="{D3DC2F46-8395-4B83-8282-E793DF51D918}">
      <dsp:nvSpPr>
        <dsp:cNvPr id="0" name=""/>
        <dsp:cNvSpPr/>
      </dsp:nvSpPr>
      <dsp:spPr>
        <a:xfrm>
          <a:off x="16500570" y="15512074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NUCLEAR FISSION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1938</a:t>
          </a:r>
        </a:p>
      </dsp:txBody>
      <dsp:txXfrm>
        <a:off x="16500570" y="15512074"/>
        <a:ext cx="3691224" cy="2214734"/>
      </dsp:txXfrm>
    </dsp:sp>
    <dsp:sp modelId="{CDDDD531-09B0-49B2-B880-7A00BFDA07FB}">
      <dsp:nvSpPr>
        <dsp:cNvPr id="0" name=""/>
        <dsp:cNvSpPr/>
      </dsp:nvSpPr>
      <dsp:spPr>
        <a:xfrm>
          <a:off x="20560917" y="15512074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BALLISTIC MISSILE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	1942 NAZI</a:t>
          </a:r>
        </a:p>
      </dsp:txBody>
      <dsp:txXfrm>
        <a:off x="20560917" y="15512074"/>
        <a:ext cx="3691224" cy="2214734"/>
      </dsp:txXfrm>
    </dsp:sp>
    <dsp:sp modelId="{D5FB063D-0309-4212-98A2-A757C408E15C}">
      <dsp:nvSpPr>
        <dsp:cNvPr id="0" name=""/>
        <dsp:cNvSpPr/>
      </dsp:nvSpPr>
      <dsp:spPr>
        <a:xfrm>
          <a:off x="24621264" y="15512074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ATOMIC BOMB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1945</a:t>
          </a:r>
        </a:p>
      </dsp:txBody>
      <dsp:txXfrm>
        <a:off x="24621264" y="15512074"/>
        <a:ext cx="3691224" cy="2214734"/>
      </dsp:txXfrm>
    </dsp:sp>
    <dsp:sp modelId="{B27F7CD8-F90E-4122-A759-A347F9058B50}">
      <dsp:nvSpPr>
        <dsp:cNvPr id="0" name=""/>
        <dsp:cNvSpPr/>
      </dsp:nvSpPr>
      <dsp:spPr>
        <a:xfrm>
          <a:off x="28681611" y="15512074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HIGH PRESSURE LIQUID EXTRACTION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1947</a:t>
          </a:r>
        </a:p>
      </dsp:txBody>
      <dsp:txXfrm>
        <a:off x="28681611" y="15512074"/>
        <a:ext cx="3691224" cy="2214734"/>
      </dsp:txXfrm>
    </dsp:sp>
    <dsp:sp modelId="{4177E2DC-6300-45FF-8BA7-85AB6A49FF30}">
      <dsp:nvSpPr>
        <dsp:cNvPr id="0" name=""/>
        <dsp:cNvSpPr/>
      </dsp:nvSpPr>
      <dsp:spPr>
        <a:xfrm>
          <a:off x="32741958" y="15512074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TRANSISTOR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1947</a:t>
          </a:r>
        </a:p>
      </dsp:txBody>
      <dsp:txXfrm>
        <a:off x="32741958" y="15512074"/>
        <a:ext cx="3691224" cy="2214734"/>
      </dsp:txXfrm>
    </dsp:sp>
    <dsp:sp modelId="{4E626A3D-4ABF-4ED3-9E8E-03907181C8B0}">
      <dsp:nvSpPr>
        <dsp:cNvPr id="0" name=""/>
        <dsp:cNvSpPr/>
      </dsp:nvSpPr>
      <dsp:spPr>
        <a:xfrm>
          <a:off x="36802305" y="15512074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BERTIE THE BRAIN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1950 FIRST VIDEO GAME</a:t>
          </a:r>
        </a:p>
      </dsp:txBody>
      <dsp:txXfrm>
        <a:off x="36802305" y="15512074"/>
        <a:ext cx="3691224" cy="2214734"/>
      </dsp:txXfrm>
    </dsp:sp>
    <dsp:sp modelId="{4552EAB6-F4D0-471D-81B1-229BED170C4B}">
      <dsp:nvSpPr>
        <dsp:cNvPr id="0" name=""/>
        <dsp:cNvSpPr/>
      </dsp:nvSpPr>
      <dsp:spPr>
        <a:xfrm>
          <a:off x="259181" y="18095931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NUCLEAR POWER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1952</a:t>
          </a:r>
        </a:p>
      </dsp:txBody>
      <dsp:txXfrm>
        <a:off x="259181" y="18095931"/>
        <a:ext cx="3691224" cy="2214734"/>
      </dsp:txXfrm>
    </dsp:sp>
    <dsp:sp modelId="{A70622E1-B91C-4200-B415-9347259B4AF0}">
      <dsp:nvSpPr>
        <dsp:cNvPr id="0" name=""/>
        <dsp:cNvSpPr/>
      </dsp:nvSpPr>
      <dsp:spPr>
        <a:xfrm>
          <a:off x="4319528" y="18095931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HYDROGEN BOMB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1952</a:t>
          </a:r>
        </a:p>
      </dsp:txBody>
      <dsp:txXfrm>
        <a:off x="4319528" y="18095931"/>
        <a:ext cx="3691224" cy="2214734"/>
      </dsp:txXfrm>
    </dsp:sp>
    <dsp:sp modelId="{E4DE03AF-1F3A-40DC-B72B-CE1D5B9D67B8}">
      <dsp:nvSpPr>
        <dsp:cNvPr id="0" name=""/>
        <dsp:cNvSpPr/>
      </dsp:nvSpPr>
      <dsp:spPr>
        <a:xfrm>
          <a:off x="8379875" y="18095931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VİDEO TAPE RECORDER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1953</a:t>
          </a:r>
        </a:p>
      </dsp:txBody>
      <dsp:txXfrm>
        <a:off x="8379875" y="18095931"/>
        <a:ext cx="3691224" cy="2214734"/>
      </dsp:txXfrm>
    </dsp:sp>
    <dsp:sp modelId="{99E49D09-E23D-49EA-AFE0-F644FBF1F001}">
      <dsp:nvSpPr>
        <dsp:cNvPr id="0" name=""/>
        <dsp:cNvSpPr/>
      </dsp:nvSpPr>
      <dsp:spPr>
        <a:xfrm>
          <a:off x="12440223" y="18095931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SOLAR BATTERY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1954</a:t>
          </a:r>
        </a:p>
      </dsp:txBody>
      <dsp:txXfrm>
        <a:off x="12440223" y="18095931"/>
        <a:ext cx="3691224" cy="2214734"/>
      </dsp:txXfrm>
    </dsp:sp>
    <dsp:sp modelId="{2C774493-5103-4AD2-AE9B-20EFD3CA4689}">
      <dsp:nvSpPr>
        <dsp:cNvPr id="0" name=""/>
        <dsp:cNvSpPr/>
      </dsp:nvSpPr>
      <dsp:spPr>
        <a:xfrm>
          <a:off x="16500570" y="18095931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HOVERCRAFT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1955</a:t>
          </a:r>
        </a:p>
      </dsp:txBody>
      <dsp:txXfrm>
        <a:off x="16500570" y="18095931"/>
        <a:ext cx="3691224" cy="2214734"/>
      </dsp:txXfrm>
    </dsp:sp>
    <dsp:sp modelId="{60F874AE-6A6E-4C56-BFBA-3587AFAD56AF}">
      <dsp:nvSpPr>
        <dsp:cNvPr id="0" name=""/>
        <dsp:cNvSpPr/>
      </dsp:nvSpPr>
      <dsp:spPr>
        <a:xfrm>
          <a:off x="20560917" y="18095931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HARD DISK DRIVE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1956</a:t>
          </a:r>
        </a:p>
      </dsp:txBody>
      <dsp:txXfrm>
        <a:off x="20560917" y="18095931"/>
        <a:ext cx="3691224" cy="2214734"/>
      </dsp:txXfrm>
    </dsp:sp>
    <dsp:sp modelId="{C6D8F808-240A-4FE1-A1CB-AECF5AC0A5F4}">
      <dsp:nvSpPr>
        <dsp:cNvPr id="0" name=""/>
        <dsp:cNvSpPr/>
      </dsp:nvSpPr>
      <dsp:spPr>
        <a:xfrm>
          <a:off x="24621264" y="18095931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PC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1957</a:t>
          </a:r>
        </a:p>
      </dsp:txBody>
      <dsp:txXfrm>
        <a:off x="24621264" y="18095931"/>
        <a:ext cx="3691224" cy="2214734"/>
      </dsp:txXfrm>
    </dsp:sp>
    <dsp:sp modelId="{95C26581-AFF9-49E2-852C-22526A3FF052}">
      <dsp:nvSpPr>
        <dsp:cNvPr id="0" name=""/>
        <dsp:cNvSpPr/>
      </dsp:nvSpPr>
      <dsp:spPr>
        <a:xfrm>
          <a:off x="28681611" y="18095931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FIRST ARTIFICAL SATALLITE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1957 SPUTNIK 1</a:t>
          </a:r>
        </a:p>
      </dsp:txBody>
      <dsp:txXfrm>
        <a:off x="28681611" y="18095931"/>
        <a:ext cx="3691224" cy="2214734"/>
      </dsp:txXfrm>
    </dsp:sp>
    <dsp:sp modelId="{44A5193F-F73F-4F02-BA12-F601F8CECAD2}">
      <dsp:nvSpPr>
        <dsp:cNvPr id="0" name=""/>
        <dsp:cNvSpPr/>
      </dsp:nvSpPr>
      <dsp:spPr>
        <a:xfrm>
          <a:off x="32741958" y="18095931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INTEGRATED CIRCUIT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1959</a:t>
          </a:r>
        </a:p>
      </dsp:txBody>
      <dsp:txXfrm>
        <a:off x="32741958" y="18095931"/>
        <a:ext cx="3691224" cy="2214734"/>
      </dsp:txXfrm>
    </dsp:sp>
    <dsp:sp modelId="{F5232067-F3F5-41E9-AE07-84BB68C09743}">
      <dsp:nvSpPr>
        <dsp:cNvPr id="0" name=""/>
        <dsp:cNvSpPr/>
      </dsp:nvSpPr>
      <dsp:spPr>
        <a:xfrm>
          <a:off x="36802305" y="18095931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LASER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1960</a:t>
          </a:r>
        </a:p>
      </dsp:txBody>
      <dsp:txXfrm>
        <a:off x="36802305" y="18095931"/>
        <a:ext cx="3691224" cy="2214734"/>
      </dsp:txXfrm>
    </dsp:sp>
    <dsp:sp modelId="{0B497D93-71A4-436B-BD3E-7C684EA99D1D}">
      <dsp:nvSpPr>
        <dsp:cNvPr id="0" name=""/>
        <dsp:cNvSpPr/>
      </dsp:nvSpPr>
      <dsp:spPr>
        <a:xfrm>
          <a:off x="259181" y="20679788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FIRST CREWED SPACEFLIGHT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1961 VOSTOK 1</a:t>
          </a:r>
        </a:p>
      </dsp:txBody>
      <dsp:txXfrm>
        <a:off x="259181" y="20679788"/>
        <a:ext cx="3691224" cy="2214734"/>
      </dsp:txXfrm>
    </dsp:sp>
    <dsp:sp modelId="{A748074E-76D5-4A0C-8749-753A289E1CE3}">
      <dsp:nvSpPr>
        <dsp:cNvPr id="0" name=""/>
        <dsp:cNvSpPr/>
      </dsp:nvSpPr>
      <dsp:spPr>
        <a:xfrm>
          <a:off x="4319528" y="20679788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EMAIL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1971</a:t>
          </a:r>
        </a:p>
      </dsp:txBody>
      <dsp:txXfrm>
        <a:off x="4319528" y="20679788"/>
        <a:ext cx="3691224" cy="2214734"/>
      </dsp:txXfrm>
    </dsp:sp>
    <dsp:sp modelId="{CC2DBF76-574F-481D-BBCF-7B531491CB9D}">
      <dsp:nvSpPr>
        <dsp:cNvPr id="0" name=""/>
        <dsp:cNvSpPr/>
      </dsp:nvSpPr>
      <dsp:spPr>
        <a:xfrm>
          <a:off x="8379875" y="20679788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MICROPROCESSOR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1971 INTEL 4004</a:t>
          </a:r>
        </a:p>
      </dsp:txBody>
      <dsp:txXfrm>
        <a:off x="8379875" y="20679788"/>
        <a:ext cx="3691224" cy="2214734"/>
      </dsp:txXfrm>
    </dsp:sp>
    <dsp:sp modelId="{22E35250-4DB2-486E-B6D8-AB7CD163480C}">
      <dsp:nvSpPr>
        <dsp:cNvPr id="0" name=""/>
        <dsp:cNvSpPr/>
      </dsp:nvSpPr>
      <dsp:spPr>
        <a:xfrm>
          <a:off x="12440223" y="20679788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FIRST SPACE STATION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1971 SALYUT 1 SOVIET</a:t>
          </a:r>
        </a:p>
      </dsp:txBody>
      <dsp:txXfrm>
        <a:off x="12440223" y="20679788"/>
        <a:ext cx="3691224" cy="2214734"/>
      </dsp:txXfrm>
    </dsp:sp>
    <dsp:sp modelId="{7C065AA1-0812-40A7-BD1A-7A97B5AED93C}">
      <dsp:nvSpPr>
        <dsp:cNvPr id="0" name=""/>
        <dsp:cNvSpPr/>
      </dsp:nvSpPr>
      <dsp:spPr>
        <a:xfrm>
          <a:off x="16500570" y="20679788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FIRST VIDEO GAME CONSOLE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1972 MAGNAVOX ODYSSEY</a:t>
          </a:r>
        </a:p>
      </dsp:txBody>
      <dsp:txXfrm>
        <a:off x="16500570" y="20679788"/>
        <a:ext cx="3691224" cy="2214734"/>
      </dsp:txXfrm>
    </dsp:sp>
    <dsp:sp modelId="{7E8645EA-ABF5-4499-BD65-7FE390510D9C}">
      <dsp:nvSpPr>
        <dsp:cNvPr id="0" name=""/>
        <dsp:cNvSpPr/>
      </dsp:nvSpPr>
      <dsp:spPr>
        <a:xfrm>
          <a:off x="20560917" y="20679788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CAPACITIVE TOUCHSCREEN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1973 AT CERN</a:t>
          </a:r>
        </a:p>
      </dsp:txBody>
      <dsp:txXfrm>
        <a:off x="20560917" y="20679788"/>
        <a:ext cx="3691224" cy="2214734"/>
      </dsp:txXfrm>
    </dsp:sp>
    <dsp:sp modelId="{CA69BF49-2F5D-4814-8EFB-136C4A950CCE}">
      <dsp:nvSpPr>
        <dsp:cNvPr id="0" name=""/>
        <dsp:cNvSpPr/>
      </dsp:nvSpPr>
      <dsp:spPr>
        <a:xfrm>
          <a:off x="24621264" y="20679788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FIRST SELF DRIVING CAR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	1977</a:t>
          </a:r>
        </a:p>
      </dsp:txBody>
      <dsp:txXfrm>
        <a:off x="24621264" y="20679788"/>
        <a:ext cx="3691224" cy="2214734"/>
      </dsp:txXfrm>
    </dsp:sp>
    <dsp:sp modelId="{43FFE85B-52F1-4B9C-8224-7FD11886E038}">
      <dsp:nvSpPr>
        <dsp:cNvPr id="0" name=""/>
        <dsp:cNvSpPr/>
      </dsp:nvSpPr>
      <dsp:spPr>
        <a:xfrm>
          <a:off x="28681611" y="20679788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GPS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1978</a:t>
          </a:r>
        </a:p>
      </dsp:txBody>
      <dsp:txXfrm>
        <a:off x="28681611" y="20679788"/>
        <a:ext cx="3691224" cy="2214734"/>
      </dsp:txXfrm>
    </dsp:sp>
    <dsp:sp modelId="{94762B73-11D6-48C7-922E-40DA1305AE54}">
      <dsp:nvSpPr>
        <dsp:cNvPr id="0" name=""/>
        <dsp:cNvSpPr/>
      </dsp:nvSpPr>
      <dsp:spPr>
        <a:xfrm>
          <a:off x="32741958" y="20679788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SPACE SHUTTLE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	1981</a:t>
          </a:r>
        </a:p>
      </dsp:txBody>
      <dsp:txXfrm>
        <a:off x="32741958" y="20679788"/>
        <a:ext cx="3691224" cy="2214734"/>
      </dsp:txXfrm>
    </dsp:sp>
    <dsp:sp modelId="{BBD3DF8D-63F2-4993-8F64-A3E2497990D9}">
      <dsp:nvSpPr>
        <dsp:cNvPr id="0" name=""/>
        <dsp:cNvSpPr/>
      </dsp:nvSpPr>
      <dsp:spPr>
        <a:xfrm>
          <a:off x="36802305" y="20679788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CD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1982</a:t>
          </a:r>
        </a:p>
      </dsp:txBody>
      <dsp:txXfrm>
        <a:off x="36802305" y="20679788"/>
        <a:ext cx="3691224" cy="2214734"/>
      </dsp:txXfrm>
    </dsp:sp>
    <dsp:sp modelId="{0487131D-B190-49BB-823D-DEDA37E721C2}">
      <dsp:nvSpPr>
        <dsp:cNvPr id="0" name=""/>
        <dsp:cNvSpPr/>
      </dsp:nvSpPr>
      <dsp:spPr>
        <a:xfrm>
          <a:off x="8379875" y="23263646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FIRST LAPTOP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1982 EPSON HX-20</a:t>
          </a:r>
        </a:p>
      </dsp:txBody>
      <dsp:txXfrm>
        <a:off x="8379875" y="23263646"/>
        <a:ext cx="3691224" cy="2214734"/>
      </dsp:txXfrm>
    </dsp:sp>
    <dsp:sp modelId="{3AA81BDB-26CA-43AD-8D5B-7B6E450FA245}">
      <dsp:nvSpPr>
        <dsp:cNvPr id="0" name=""/>
        <dsp:cNvSpPr/>
      </dsp:nvSpPr>
      <dsp:spPr>
        <a:xfrm>
          <a:off x="12440223" y="23263646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FIRST CELLPHONE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1984 MOTOROLA</a:t>
          </a:r>
        </a:p>
      </dsp:txBody>
      <dsp:txXfrm>
        <a:off x="12440223" y="23263646"/>
        <a:ext cx="3691224" cy="2214734"/>
      </dsp:txXfrm>
    </dsp:sp>
    <dsp:sp modelId="{3094551F-0B18-4523-BEF5-DE17346AA3D1}">
      <dsp:nvSpPr>
        <dsp:cNvPr id="0" name=""/>
        <dsp:cNvSpPr/>
      </dsp:nvSpPr>
      <dsp:spPr>
        <a:xfrm>
          <a:off x="16500570" y="23263646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LI-ION BATTERY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1985</a:t>
          </a:r>
        </a:p>
      </dsp:txBody>
      <dsp:txXfrm>
        <a:off x="16500570" y="23263646"/>
        <a:ext cx="3691224" cy="2214734"/>
      </dsp:txXfrm>
    </dsp:sp>
    <dsp:sp modelId="{0E12A7C4-09F9-41D7-A159-03B4D075BFBA}">
      <dsp:nvSpPr>
        <dsp:cNvPr id="0" name=""/>
        <dsp:cNvSpPr/>
      </dsp:nvSpPr>
      <dsp:spPr>
        <a:xfrm>
          <a:off x="20560917" y="23263646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WORLD WIDE WEB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1990</a:t>
          </a:r>
        </a:p>
      </dsp:txBody>
      <dsp:txXfrm>
        <a:off x="20560917" y="23263646"/>
        <a:ext cx="3691224" cy="2214734"/>
      </dsp:txXfrm>
    </dsp:sp>
    <dsp:sp modelId="{0A728749-4AE1-4979-A32E-F4E6743C80F4}">
      <dsp:nvSpPr>
        <dsp:cNvPr id="0" name=""/>
        <dsp:cNvSpPr/>
      </dsp:nvSpPr>
      <dsp:spPr>
        <a:xfrm>
          <a:off x="24621264" y="23263646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FIRST SMART PHONE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600" kern="1200" dirty="0"/>
            <a:t>1994</a:t>
          </a:r>
        </a:p>
      </dsp:txBody>
      <dsp:txXfrm>
        <a:off x="24621264" y="23263646"/>
        <a:ext cx="3691224" cy="2214734"/>
      </dsp:txXfrm>
    </dsp:sp>
    <dsp:sp modelId="{6A0072EB-1DAA-44C3-9C8A-ABB254C4E097}">
      <dsp:nvSpPr>
        <dsp:cNvPr id="0" name=""/>
        <dsp:cNvSpPr/>
      </dsp:nvSpPr>
      <dsp:spPr>
        <a:xfrm>
          <a:off x="28681611" y="23263646"/>
          <a:ext cx="3691224" cy="2214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BLOCKCHAIN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	2008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	</a:t>
          </a:r>
        </a:p>
      </dsp:txBody>
      <dsp:txXfrm>
        <a:off x="28681611" y="23263646"/>
        <a:ext cx="3691224" cy="2214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6454" y="4713405"/>
            <a:ext cx="34639806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4089" y="15126892"/>
            <a:ext cx="30564535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6B26-121C-4552-8AA1-E2065B1A6743}" type="datetimeFigureOut">
              <a:rPr lang="tr-TR" smtClean="0"/>
              <a:t>10.02.2021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C92D-A86F-43A0-8C36-3D616144EB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791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6B26-121C-4552-8AA1-E2065B1A6743}" type="datetimeFigureOut">
              <a:rPr lang="tr-TR" smtClean="0"/>
              <a:t>10.02.2021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C92D-A86F-43A0-8C36-3D616144EB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241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163662" y="1533356"/>
            <a:ext cx="8787304" cy="24407029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01751" y="1533356"/>
            <a:ext cx="25852502" cy="2440702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6B26-121C-4552-8AA1-E2065B1A6743}" type="datetimeFigureOut">
              <a:rPr lang="tr-TR" smtClean="0"/>
              <a:t>10.02.2021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C92D-A86F-43A0-8C36-3D616144EB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593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6B26-121C-4552-8AA1-E2065B1A6743}" type="datetimeFigureOut">
              <a:rPr lang="tr-TR" smtClean="0"/>
              <a:t>10.02.2021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C92D-A86F-43A0-8C36-3D616144EB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370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0526" y="7180114"/>
            <a:ext cx="35149215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0526" y="19273626"/>
            <a:ext cx="35149215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/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6B26-121C-4552-8AA1-E2065B1A6743}" type="datetimeFigureOut">
              <a:rPr lang="tr-TR" smtClean="0"/>
              <a:t>10.02.2021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C92D-A86F-43A0-8C36-3D616144EB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490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01749" y="7666780"/>
            <a:ext cx="17319903" cy="1827360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631061" y="7666780"/>
            <a:ext cx="17319903" cy="1827360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6B26-121C-4552-8AA1-E2065B1A6743}" type="datetimeFigureOut">
              <a:rPr lang="tr-TR" smtClean="0"/>
              <a:t>10.02.2021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C92D-A86F-43A0-8C36-3D616144EB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854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057" y="1533362"/>
            <a:ext cx="35149215" cy="556675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062" y="7060106"/>
            <a:ext cx="172403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07062" y="10520155"/>
            <a:ext cx="17240305" cy="1547356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631063" y="7060106"/>
            <a:ext cx="17325211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631063" y="10520155"/>
            <a:ext cx="17325211" cy="1547356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6B26-121C-4552-8AA1-E2065B1A6743}" type="datetimeFigureOut">
              <a:rPr lang="tr-TR" smtClean="0"/>
              <a:t>10.02.2021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C92D-A86F-43A0-8C36-3D616144EB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865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6B26-121C-4552-8AA1-E2065B1A6743}" type="datetimeFigureOut">
              <a:rPr lang="tr-TR" smtClean="0"/>
              <a:t>10.02.2021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C92D-A86F-43A0-8C36-3D616144EB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839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6B26-121C-4552-8AA1-E2065B1A6743}" type="datetimeFigureOut">
              <a:rPr lang="tr-TR" smtClean="0"/>
              <a:t>10.02.2021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C92D-A86F-43A0-8C36-3D616144EB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931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057" y="1920028"/>
            <a:ext cx="13143811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5211" y="4146734"/>
            <a:ext cx="20631061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7057" y="8640127"/>
            <a:ext cx="13143811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6B26-121C-4552-8AA1-E2065B1A6743}" type="datetimeFigureOut">
              <a:rPr lang="tr-TR" smtClean="0"/>
              <a:t>10.02.2021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C92D-A86F-43A0-8C36-3D616144EB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353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057" y="1920028"/>
            <a:ext cx="13143811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325211" y="4146734"/>
            <a:ext cx="20631061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7057" y="8640127"/>
            <a:ext cx="13143811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6B26-121C-4552-8AA1-E2065B1A6743}" type="datetimeFigureOut">
              <a:rPr lang="tr-TR" smtClean="0"/>
              <a:t>10.02.2021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C92D-A86F-43A0-8C36-3D616144EB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985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1749" y="1533362"/>
            <a:ext cx="35149215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1749" y="7666780"/>
            <a:ext cx="35149215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01749" y="26693734"/>
            <a:ext cx="91693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E6B26-121C-4552-8AA1-E2065B1A6743}" type="datetimeFigureOut">
              <a:rPr lang="tr-TR" smtClean="0"/>
              <a:t>10.02.2021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99336" y="26693734"/>
            <a:ext cx="13754041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781604" y="26693734"/>
            <a:ext cx="91693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C92D-A86F-43A0-8C36-3D616144EB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990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840023" rtl="0" eaLnBrk="1" latinLnBrk="0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yagram 4">
            <a:extLst>
              <a:ext uri="{FF2B5EF4-FFF2-40B4-BE49-F238E27FC236}">
                <a16:creationId xmlns:a16="http://schemas.microsoft.com/office/drawing/2014/main" id="{79EDBD5C-2B3F-49F2-8661-A062AE4B02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364419"/>
              </p:ext>
            </p:extLst>
          </p:nvPr>
        </p:nvGraphicFramePr>
        <p:xfrm>
          <a:off x="576262" y="-1"/>
          <a:ext cx="39600188" cy="28800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289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yagram 1">
            <a:extLst>
              <a:ext uri="{FF2B5EF4-FFF2-40B4-BE49-F238E27FC236}">
                <a16:creationId xmlns:a16="http://schemas.microsoft.com/office/drawing/2014/main" id="{7D8EA057-26C0-4BC8-85D4-D886D6E33B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3795545"/>
              </p:ext>
            </p:extLst>
          </p:nvPr>
        </p:nvGraphicFramePr>
        <p:xfrm>
          <a:off x="881062" y="304800"/>
          <a:ext cx="38976300" cy="2838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503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yagram 1">
            <a:extLst>
              <a:ext uri="{FF2B5EF4-FFF2-40B4-BE49-F238E27FC236}">
                <a16:creationId xmlns:a16="http://schemas.microsoft.com/office/drawing/2014/main" id="{7D8EA057-26C0-4BC8-85D4-D886D6E33B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2183812"/>
              </p:ext>
            </p:extLst>
          </p:nvPr>
        </p:nvGraphicFramePr>
        <p:xfrm>
          <a:off x="881062" y="422030"/>
          <a:ext cx="39458046" cy="28267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etin kutusu 2">
            <a:extLst>
              <a:ext uri="{FF2B5EF4-FFF2-40B4-BE49-F238E27FC236}">
                <a16:creationId xmlns:a16="http://schemas.microsoft.com/office/drawing/2014/main" id="{2A5DF57F-A224-4E37-8426-640293E5136B}"/>
              </a:ext>
            </a:extLst>
          </p:cNvPr>
          <p:cNvSpPr txBox="1"/>
          <p:nvPr/>
        </p:nvSpPr>
        <p:spPr>
          <a:xfrm>
            <a:off x="7643812" y="0"/>
            <a:ext cx="25450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600" b="1" dirty="0">
                <a:solidFill>
                  <a:srgbClr val="FF0000"/>
                </a:solidFill>
              </a:rPr>
              <a:t>MEDIEVAL AGE (476-1450)</a:t>
            </a:r>
          </a:p>
        </p:txBody>
      </p:sp>
      <p:graphicFrame>
        <p:nvGraphicFramePr>
          <p:cNvPr id="4" name="Diyagram 3">
            <a:extLst>
              <a:ext uri="{FF2B5EF4-FFF2-40B4-BE49-F238E27FC236}">
                <a16:creationId xmlns:a16="http://schemas.microsoft.com/office/drawing/2014/main" id="{AB12B43F-A60A-4748-97DD-61FEA85097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5687863"/>
              </p:ext>
            </p:extLst>
          </p:nvPr>
        </p:nvGraphicFramePr>
        <p:xfrm>
          <a:off x="55838725" y="-20320000"/>
          <a:ext cx="23850600" cy="51879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7663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Diyagram 120">
            <a:extLst>
              <a:ext uri="{FF2B5EF4-FFF2-40B4-BE49-F238E27FC236}">
                <a16:creationId xmlns:a16="http://schemas.microsoft.com/office/drawing/2014/main" id="{A2AB74F9-ACF7-4773-9512-CD66473270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0964537"/>
              </p:ext>
            </p:extLst>
          </p:nvPr>
        </p:nvGraphicFramePr>
        <p:xfrm>
          <a:off x="576262" y="1"/>
          <a:ext cx="39600188" cy="28800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152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yagram 3">
            <a:extLst>
              <a:ext uri="{FF2B5EF4-FFF2-40B4-BE49-F238E27FC236}">
                <a16:creationId xmlns:a16="http://schemas.microsoft.com/office/drawing/2014/main" id="{A7368E0A-CBE0-49F7-AD0D-C668EB4D80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2711371"/>
              </p:ext>
            </p:extLst>
          </p:nvPr>
        </p:nvGraphicFramePr>
        <p:xfrm>
          <a:off x="0" y="0"/>
          <a:ext cx="40752713" cy="28800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yagram 1">
            <a:extLst>
              <a:ext uri="{FF2B5EF4-FFF2-40B4-BE49-F238E27FC236}">
                <a16:creationId xmlns:a16="http://schemas.microsoft.com/office/drawing/2014/main" id="{5F14CB3D-B2B7-4496-B272-33D2BA458C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8691825"/>
              </p:ext>
            </p:extLst>
          </p:nvPr>
        </p:nvGraphicFramePr>
        <p:xfrm>
          <a:off x="43180000" y="-711200"/>
          <a:ext cx="15646400" cy="259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Metin kutusu 2">
            <a:extLst>
              <a:ext uri="{FF2B5EF4-FFF2-40B4-BE49-F238E27FC236}">
                <a16:creationId xmlns:a16="http://schemas.microsoft.com/office/drawing/2014/main" id="{670263BF-47F4-4C3F-A2FF-4D1EE85D972D}"/>
              </a:ext>
            </a:extLst>
          </p:cNvPr>
          <p:cNvSpPr txBox="1"/>
          <p:nvPr/>
        </p:nvSpPr>
        <p:spPr>
          <a:xfrm>
            <a:off x="11570677" y="386862"/>
            <a:ext cx="15298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7200" b="1" dirty="0"/>
              <a:t>EARLY MODERN PERIOD (1500-1750)</a:t>
            </a:r>
          </a:p>
        </p:txBody>
      </p:sp>
    </p:spTree>
    <p:extLst>
      <p:ext uri="{BB962C8B-B14F-4D97-AF65-F5344CB8AC3E}">
        <p14:creationId xmlns:p14="http://schemas.microsoft.com/office/powerpoint/2010/main" val="9383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yagram 6">
            <a:extLst>
              <a:ext uri="{FF2B5EF4-FFF2-40B4-BE49-F238E27FC236}">
                <a16:creationId xmlns:a16="http://schemas.microsoft.com/office/drawing/2014/main" id="{2F1AF8E0-8090-4858-A7E5-C7BE6D6825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1297894"/>
              </p:ext>
            </p:extLst>
          </p:nvPr>
        </p:nvGraphicFramePr>
        <p:xfrm>
          <a:off x="1" y="1866900"/>
          <a:ext cx="40752712" cy="25487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417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</TotalTime>
  <Words>959</Words>
  <Application>Microsoft Office PowerPoint</Application>
  <PresentationFormat>Özel</PresentationFormat>
  <Paragraphs>533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Recep ��FT��</dc:creator>
  <cp:lastModifiedBy>Recep ��FT��</cp:lastModifiedBy>
  <cp:revision>22</cp:revision>
  <dcterms:created xsi:type="dcterms:W3CDTF">2021-02-03T13:18:07Z</dcterms:created>
  <dcterms:modified xsi:type="dcterms:W3CDTF">2021-02-10T15:46:51Z</dcterms:modified>
</cp:coreProperties>
</file>