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1" r:id="rId3"/>
    <p:sldId id="282" r:id="rId4"/>
    <p:sldId id="256" r:id="rId5"/>
    <p:sldId id="275" r:id="rId6"/>
    <p:sldId id="289" r:id="rId7"/>
    <p:sldId id="278" r:id="rId8"/>
    <p:sldId id="296" r:id="rId9"/>
    <p:sldId id="257" r:id="rId10"/>
    <p:sldId id="276" r:id="rId11"/>
    <p:sldId id="290" r:id="rId12"/>
    <p:sldId id="297" r:id="rId13"/>
    <p:sldId id="298" r:id="rId14"/>
    <p:sldId id="299" r:id="rId15"/>
    <p:sldId id="300" r:id="rId16"/>
    <p:sldId id="292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79" r:id="rId27"/>
    <p:sldId id="258" r:id="rId28"/>
    <p:sldId id="293" r:id="rId29"/>
  </p:sldIdLst>
  <p:sldSz cx="12192000" cy="6858000"/>
  <p:notesSz cx="6858000" cy="9144000"/>
  <p:embeddedFontLst>
    <p:embeddedFont>
      <p:font typeface="方正清刻本悦宋简体" panose="02010600030101010101" charset="-122"/>
      <p:regular r:id="rId30"/>
    </p:embeddedFont>
    <p:embeddedFont>
      <p:font typeface="等线" panose="02010600030101010101" pitchFamily="2" charset="-122"/>
      <p:regular r:id="rId31"/>
      <p:bold r:id="rId32"/>
    </p:embeddedFont>
    <p:embeddedFont>
      <p:font typeface="微软雅黑" panose="020B0503020204020204" pitchFamily="34" charset="-122"/>
      <p:regular r:id="rId33"/>
      <p:bold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125"/>
    <a:srgbClr val="115201"/>
    <a:srgbClr val="A0C139"/>
    <a:srgbClr val="C4D8FC"/>
    <a:srgbClr val="2F76F5"/>
    <a:srgbClr val="FFC3BD"/>
    <a:srgbClr val="DFEAFD"/>
    <a:srgbClr val="FFD9D5"/>
    <a:srgbClr val="FFE0DD"/>
    <a:srgbClr val="FF6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154" y="-2696"/>
            <a:ext cx="1132213" cy="1833010"/>
            <a:chOff x="-26307" y="-2696"/>
            <a:chExt cx="1150353" cy="1833010"/>
          </a:xfrm>
        </p:grpSpPr>
        <p:sp>
          <p:nvSpPr>
            <p:cNvPr id="8" name="任意多边形: 形状 7"/>
            <p:cNvSpPr/>
            <p:nvPr/>
          </p:nvSpPr>
          <p:spPr>
            <a:xfrm>
              <a:off x="-25133" y="-2696"/>
              <a:ext cx="1149179" cy="1833010"/>
            </a:xfrm>
            <a:custGeom>
              <a:avLst/>
              <a:gdLst>
                <a:gd name="connsiteX0" fmla="*/ 1146357 w 1587512"/>
                <a:gd name="connsiteY0" fmla="*/ 0 h 1830314"/>
                <a:gd name="connsiteX1" fmla="*/ 1587512 w 1587512"/>
                <a:gd name="connsiteY1" fmla="*/ 0 h 1830314"/>
                <a:gd name="connsiteX2" fmla="*/ 0 w 1587512"/>
                <a:gd name="connsiteY2" fmla="*/ 1830314 h 1830314"/>
                <a:gd name="connsiteX3" fmla="*/ 0 w 1587512"/>
                <a:gd name="connsiteY3" fmla="*/ 1321687 h 1830314"/>
                <a:gd name="connsiteX4" fmla="*/ 1146357 w 1587512"/>
                <a:gd name="connsiteY4" fmla="*/ 0 h 18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12" h="1830314">
                  <a:moveTo>
                    <a:pt x="1146357" y="0"/>
                  </a:moveTo>
                  <a:lnTo>
                    <a:pt x="1587512" y="0"/>
                  </a:lnTo>
                  <a:lnTo>
                    <a:pt x="0" y="1830314"/>
                  </a:lnTo>
                  <a:lnTo>
                    <a:pt x="0" y="1321687"/>
                  </a:lnTo>
                  <a:lnTo>
                    <a:pt x="1146357" y="0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-26307" y="-2696"/>
              <a:ext cx="1150351" cy="1331740"/>
            </a:xfrm>
            <a:custGeom>
              <a:avLst/>
              <a:gdLst>
                <a:gd name="connsiteX0" fmla="*/ 1155076 w 1160373"/>
                <a:gd name="connsiteY0" fmla="*/ 0 h 1331740"/>
                <a:gd name="connsiteX1" fmla="*/ 1160373 w 1160373"/>
                <a:gd name="connsiteY1" fmla="*/ 0 h 1331740"/>
                <a:gd name="connsiteX2" fmla="*/ 5009 w 1160373"/>
                <a:gd name="connsiteY2" fmla="*/ 1331740 h 1331740"/>
                <a:gd name="connsiteX3" fmla="*/ 0 w 1160373"/>
                <a:gd name="connsiteY3" fmla="*/ 1331740 h 1331740"/>
                <a:gd name="connsiteX4" fmla="*/ 6381 w 1160373"/>
                <a:gd name="connsiteY4" fmla="*/ 1324383 h 1331740"/>
                <a:gd name="connsiteX5" fmla="*/ 6381 w 1160373"/>
                <a:gd name="connsiteY5" fmla="*/ 630628 h 1331740"/>
                <a:gd name="connsiteX6" fmla="*/ 551150 w 1160373"/>
                <a:gd name="connsiteY6" fmla="*/ 2695 h 1331740"/>
                <a:gd name="connsiteX7" fmla="*/ 1152738 w 1160373"/>
                <a:gd name="connsiteY7" fmla="*/ 2695 h 1331740"/>
                <a:gd name="connsiteX8" fmla="*/ 1155076 w 1160373"/>
                <a:gd name="connsiteY8" fmla="*/ 0 h 1331740"/>
                <a:gd name="connsiteX0" fmla="*/ 1155076 w 1160373"/>
                <a:gd name="connsiteY0" fmla="*/ 0 h 1331740"/>
                <a:gd name="connsiteX1" fmla="*/ 1160373 w 1160373"/>
                <a:gd name="connsiteY1" fmla="*/ 0 h 1331740"/>
                <a:gd name="connsiteX2" fmla="*/ 5009 w 1160373"/>
                <a:gd name="connsiteY2" fmla="*/ 1331740 h 1331740"/>
                <a:gd name="connsiteX3" fmla="*/ 0 w 1160373"/>
                <a:gd name="connsiteY3" fmla="*/ 1331740 h 1331740"/>
                <a:gd name="connsiteX4" fmla="*/ 3938 w 1160373"/>
                <a:gd name="connsiteY4" fmla="*/ 1326764 h 1331740"/>
                <a:gd name="connsiteX5" fmla="*/ 6381 w 1160373"/>
                <a:gd name="connsiteY5" fmla="*/ 630628 h 1331740"/>
                <a:gd name="connsiteX6" fmla="*/ 551150 w 1160373"/>
                <a:gd name="connsiteY6" fmla="*/ 2695 h 1331740"/>
                <a:gd name="connsiteX7" fmla="*/ 1152738 w 1160373"/>
                <a:gd name="connsiteY7" fmla="*/ 2695 h 1331740"/>
                <a:gd name="connsiteX8" fmla="*/ 1155076 w 1160373"/>
                <a:gd name="connsiteY8" fmla="*/ 0 h 1331740"/>
                <a:gd name="connsiteX0" fmla="*/ 1156094 w 1161391"/>
                <a:gd name="connsiteY0" fmla="*/ 0 h 1331740"/>
                <a:gd name="connsiteX1" fmla="*/ 1161391 w 1161391"/>
                <a:gd name="connsiteY1" fmla="*/ 0 h 1331740"/>
                <a:gd name="connsiteX2" fmla="*/ 6027 w 1161391"/>
                <a:gd name="connsiteY2" fmla="*/ 1331740 h 1331740"/>
                <a:gd name="connsiteX3" fmla="*/ 1018 w 1161391"/>
                <a:gd name="connsiteY3" fmla="*/ 1331740 h 1331740"/>
                <a:gd name="connsiteX4" fmla="*/ 4956 w 1161391"/>
                <a:gd name="connsiteY4" fmla="*/ 1326764 h 1331740"/>
                <a:gd name="connsiteX5" fmla="*/ 70 w 1161391"/>
                <a:gd name="connsiteY5" fmla="*/ 628247 h 1331740"/>
                <a:gd name="connsiteX6" fmla="*/ 552168 w 1161391"/>
                <a:gd name="connsiteY6" fmla="*/ 2695 h 1331740"/>
                <a:gd name="connsiteX7" fmla="*/ 1153756 w 1161391"/>
                <a:gd name="connsiteY7" fmla="*/ 2695 h 1331740"/>
                <a:gd name="connsiteX8" fmla="*/ 1156094 w 1161391"/>
                <a:gd name="connsiteY8" fmla="*/ 0 h 1331740"/>
                <a:gd name="connsiteX0" fmla="*/ 1156094 w 1161391"/>
                <a:gd name="connsiteY0" fmla="*/ 0 h 1331740"/>
                <a:gd name="connsiteX1" fmla="*/ 1161391 w 1161391"/>
                <a:gd name="connsiteY1" fmla="*/ 0 h 1331740"/>
                <a:gd name="connsiteX2" fmla="*/ 6027 w 1161391"/>
                <a:gd name="connsiteY2" fmla="*/ 1331740 h 1331740"/>
                <a:gd name="connsiteX3" fmla="*/ 1018 w 1161391"/>
                <a:gd name="connsiteY3" fmla="*/ 1331740 h 1331740"/>
                <a:gd name="connsiteX4" fmla="*/ 4956 w 1161391"/>
                <a:gd name="connsiteY4" fmla="*/ 1326764 h 1331740"/>
                <a:gd name="connsiteX5" fmla="*/ 70 w 1161391"/>
                <a:gd name="connsiteY5" fmla="*/ 628247 h 1331740"/>
                <a:gd name="connsiteX6" fmla="*/ 552168 w 1161391"/>
                <a:gd name="connsiteY6" fmla="*/ 2695 h 1331740"/>
                <a:gd name="connsiteX7" fmla="*/ 1153756 w 1161391"/>
                <a:gd name="connsiteY7" fmla="*/ 2695 h 1331740"/>
                <a:gd name="connsiteX8" fmla="*/ 1156094 w 1161391"/>
                <a:gd name="connsiteY8" fmla="*/ 0 h 1331740"/>
                <a:gd name="connsiteX0" fmla="*/ 1156132 w 1161429"/>
                <a:gd name="connsiteY0" fmla="*/ 0 h 1331740"/>
                <a:gd name="connsiteX1" fmla="*/ 1161429 w 1161429"/>
                <a:gd name="connsiteY1" fmla="*/ 0 h 1331740"/>
                <a:gd name="connsiteX2" fmla="*/ 6065 w 1161429"/>
                <a:gd name="connsiteY2" fmla="*/ 1331740 h 1331740"/>
                <a:gd name="connsiteX3" fmla="*/ 1056 w 1161429"/>
                <a:gd name="connsiteY3" fmla="*/ 1331740 h 1331740"/>
                <a:gd name="connsiteX4" fmla="*/ 2551 w 1161429"/>
                <a:gd name="connsiteY4" fmla="*/ 1322001 h 1331740"/>
                <a:gd name="connsiteX5" fmla="*/ 108 w 1161429"/>
                <a:gd name="connsiteY5" fmla="*/ 628247 h 1331740"/>
                <a:gd name="connsiteX6" fmla="*/ 552206 w 1161429"/>
                <a:gd name="connsiteY6" fmla="*/ 2695 h 1331740"/>
                <a:gd name="connsiteX7" fmla="*/ 1153794 w 1161429"/>
                <a:gd name="connsiteY7" fmla="*/ 2695 h 1331740"/>
                <a:gd name="connsiteX8" fmla="*/ 1156132 w 1161429"/>
                <a:gd name="connsiteY8" fmla="*/ 0 h 1331740"/>
                <a:gd name="connsiteX0" fmla="*/ 1156258 w 1161555"/>
                <a:gd name="connsiteY0" fmla="*/ 0 h 1331740"/>
                <a:gd name="connsiteX1" fmla="*/ 1161555 w 1161555"/>
                <a:gd name="connsiteY1" fmla="*/ 0 h 1331740"/>
                <a:gd name="connsiteX2" fmla="*/ 6191 w 1161555"/>
                <a:gd name="connsiteY2" fmla="*/ 1331740 h 1331740"/>
                <a:gd name="connsiteX3" fmla="*/ 1182 w 1161555"/>
                <a:gd name="connsiteY3" fmla="*/ 1331740 h 1331740"/>
                <a:gd name="connsiteX4" fmla="*/ 234 w 1161555"/>
                <a:gd name="connsiteY4" fmla="*/ 1260089 h 1331740"/>
                <a:gd name="connsiteX5" fmla="*/ 234 w 1161555"/>
                <a:gd name="connsiteY5" fmla="*/ 628247 h 1331740"/>
                <a:gd name="connsiteX6" fmla="*/ 552332 w 1161555"/>
                <a:gd name="connsiteY6" fmla="*/ 2695 h 1331740"/>
                <a:gd name="connsiteX7" fmla="*/ 1153920 w 1161555"/>
                <a:gd name="connsiteY7" fmla="*/ 2695 h 1331740"/>
                <a:gd name="connsiteX8" fmla="*/ 1156258 w 1161555"/>
                <a:gd name="connsiteY8" fmla="*/ 0 h 133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555" h="1331740">
                  <a:moveTo>
                    <a:pt x="1156258" y="0"/>
                  </a:moveTo>
                  <a:lnTo>
                    <a:pt x="1161555" y="0"/>
                  </a:lnTo>
                  <a:lnTo>
                    <a:pt x="6191" y="1331740"/>
                  </a:lnTo>
                  <a:lnTo>
                    <a:pt x="1182" y="1331740"/>
                  </a:lnTo>
                  <a:lnTo>
                    <a:pt x="234" y="1260089"/>
                  </a:lnTo>
                  <a:cubicBezTo>
                    <a:pt x="1048" y="1028044"/>
                    <a:pt x="-580" y="860292"/>
                    <a:pt x="234" y="628247"/>
                  </a:cubicBezTo>
                  <a:lnTo>
                    <a:pt x="552332" y="2695"/>
                  </a:lnTo>
                  <a:lnTo>
                    <a:pt x="1153920" y="2695"/>
                  </a:lnTo>
                  <a:lnTo>
                    <a:pt x="11562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flipH="1" flipV="1">
            <a:off x="11011082" y="5050615"/>
            <a:ext cx="1191934" cy="1833010"/>
            <a:chOff x="-36150" y="-2696"/>
            <a:chExt cx="1191934" cy="1833010"/>
          </a:xfrm>
        </p:grpSpPr>
        <p:sp>
          <p:nvSpPr>
            <p:cNvPr id="11" name="任意多边形: 形状 10"/>
            <p:cNvSpPr/>
            <p:nvPr/>
          </p:nvSpPr>
          <p:spPr>
            <a:xfrm>
              <a:off x="-25133" y="0"/>
              <a:ext cx="1180917" cy="1830314"/>
            </a:xfrm>
            <a:custGeom>
              <a:avLst/>
              <a:gdLst>
                <a:gd name="connsiteX0" fmla="*/ 1146357 w 1587512"/>
                <a:gd name="connsiteY0" fmla="*/ 0 h 1830314"/>
                <a:gd name="connsiteX1" fmla="*/ 1587512 w 1587512"/>
                <a:gd name="connsiteY1" fmla="*/ 0 h 1830314"/>
                <a:gd name="connsiteX2" fmla="*/ 0 w 1587512"/>
                <a:gd name="connsiteY2" fmla="*/ 1830314 h 1830314"/>
                <a:gd name="connsiteX3" fmla="*/ 0 w 1587512"/>
                <a:gd name="connsiteY3" fmla="*/ 1321687 h 1830314"/>
                <a:gd name="connsiteX4" fmla="*/ 1146357 w 1587512"/>
                <a:gd name="connsiteY4" fmla="*/ 0 h 18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12" h="1830314">
                  <a:moveTo>
                    <a:pt x="1146357" y="0"/>
                  </a:moveTo>
                  <a:lnTo>
                    <a:pt x="1587512" y="0"/>
                  </a:lnTo>
                  <a:lnTo>
                    <a:pt x="0" y="1830314"/>
                  </a:lnTo>
                  <a:lnTo>
                    <a:pt x="0" y="1321687"/>
                  </a:lnTo>
                  <a:lnTo>
                    <a:pt x="11463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-36150" y="-2696"/>
              <a:ext cx="1160374" cy="1331740"/>
            </a:xfrm>
            <a:custGeom>
              <a:avLst/>
              <a:gdLst>
                <a:gd name="connsiteX0" fmla="*/ 1155076 w 1160373"/>
                <a:gd name="connsiteY0" fmla="*/ 0 h 1331740"/>
                <a:gd name="connsiteX1" fmla="*/ 1160373 w 1160373"/>
                <a:gd name="connsiteY1" fmla="*/ 0 h 1331740"/>
                <a:gd name="connsiteX2" fmla="*/ 5009 w 1160373"/>
                <a:gd name="connsiteY2" fmla="*/ 1331740 h 1331740"/>
                <a:gd name="connsiteX3" fmla="*/ 0 w 1160373"/>
                <a:gd name="connsiteY3" fmla="*/ 1331740 h 1331740"/>
                <a:gd name="connsiteX4" fmla="*/ 6381 w 1160373"/>
                <a:gd name="connsiteY4" fmla="*/ 1324383 h 1331740"/>
                <a:gd name="connsiteX5" fmla="*/ 6381 w 1160373"/>
                <a:gd name="connsiteY5" fmla="*/ 630628 h 1331740"/>
                <a:gd name="connsiteX6" fmla="*/ 551150 w 1160373"/>
                <a:gd name="connsiteY6" fmla="*/ 2695 h 1331740"/>
                <a:gd name="connsiteX7" fmla="*/ 1152738 w 1160373"/>
                <a:gd name="connsiteY7" fmla="*/ 2695 h 1331740"/>
                <a:gd name="connsiteX8" fmla="*/ 1155076 w 1160373"/>
                <a:gd name="connsiteY8" fmla="*/ 0 h 133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0373" h="1331740">
                  <a:moveTo>
                    <a:pt x="1155076" y="0"/>
                  </a:moveTo>
                  <a:lnTo>
                    <a:pt x="1160373" y="0"/>
                  </a:lnTo>
                  <a:lnTo>
                    <a:pt x="5009" y="1331740"/>
                  </a:lnTo>
                  <a:lnTo>
                    <a:pt x="0" y="1331740"/>
                  </a:lnTo>
                  <a:lnTo>
                    <a:pt x="6381" y="1324383"/>
                  </a:lnTo>
                  <a:lnTo>
                    <a:pt x="6381" y="630628"/>
                  </a:lnTo>
                  <a:lnTo>
                    <a:pt x="551150" y="2695"/>
                  </a:lnTo>
                  <a:lnTo>
                    <a:pt x="1152738" y="2695"/>
                  </a:lnTo>
                  <a:lnTo>
                    <a:pt x="1155076" y="0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2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89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F7367A0-B7A3-4D73-8117-C4977C32B92E}" type="datetimeFigureOut">
              <a:rPr lang="zh-CN" altLang="en-US" smtClean="0"/>
              <a:pPr/>
              <a:t>2021/6/15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206E4D-1EBC-4DA0-A3B3-23C1E3B77E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17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2189163" y="5470525"/>
            <a:ext cx="8642350" cy="1279525"/>
            <a:chOff x="1312863" y="187325"/>
            <a:chExt cx="8642350" cy="1279525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任意多边形: 形状 2"/>
          <p:cNvSpPr/>
          <p:nvPr/>
        </p:nvSpPr>
        <p:spPr>
          <a:xfrm>
            <a:off x="35055" y="5505916"/>
            <a:ext cx="12032343" cy="127268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16520" y="6322166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3304" y="5636545"/>
            <a:ext cx="365981" cy="36598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11303" y="5642831"/>
            <a:ext cx="177397" cy="1773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603655" y="6120435"/>
            <a:ext cx="139491" cy="1394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760470" y="6584616"/>
            <a:ext cx="273384" cy="273384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206608" y="6055991"/>
            <a:ext cx="133893" cy="13389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515355" y="6406817"/>
            <a:ext cx="273384" cy="2733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518655" y="5415522"/>
            <a:ext cx="196845" cy="196845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27770" y="6049107"/>
            <a:ext cx="273384" cy="2733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35054" y="3875314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97971" y="4865510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897802" y="6119741"/>
            <a:ext cx="365981" cy="365981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92751" y="5555455"/>
            <a:ext cx="177397" cy="177397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156553" y="6584616"/>
            <a:ext cx="177397" cy="1773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844836" y="6219326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923485" y="5447859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DAE98B-5763-4D28-8DD3-59300D0A22A2}"/>
              </a:ext>
            </a:extLst>
          </p:cNvPr>
          <p:cNvSpPr/>
          <p:nvPr/>
        </p:nvSpPr>
        <p:spPr>
          <a:xfrm>
            <a:off x="1848683" y="955718"/>
            <a:ext cx="849463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7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7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7200" b="1" dirty="0">
              <a:solidFill>
                <a:schemeClr val="accent6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点对点网络聊天软件</a:t>
            </a:r>
          </a:p>
        </p:txBody>
      </p:sp>
    </p:spTree>
    <p:extLst>
      <p:ext uri="{BB962C8B-B14F-4D97-AF65-F5344CB8AC3E}">
        <p14:creationId xmlns:p14="http://schemas.microsoft.com/office/powerpoint/2010/main" val="34516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: 圆角 110"/>
          <p:cNvSpPr/>
          <p:nvPr/>
        </p:nvSpPr>
        <p:spPr>
          <a:xfrm>
            <a:off x="3162300" y="2533650"/>
            <a:ext cx="1943100" cy="2000250"/>
          </a:xfrm>
          <a:prstGeom prst="roundRect">
            <a:avLst/>
          </a:prstGeom>
          <a:noFill/>
          <a:ln w="38100" cap="flat">
            <a:solidFill>
              <a:schemeClr val="accent6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/>
          <p:cNvSpPr/>
          <p:nvPr/>
        </p:nvSpPr>
        <p:spPr>
          <a:xfrm flipV="1">
            <a:off x="6534150" y="2533650"/>
            <a:ext cx="1943100" cy="2000250"/>
          </a:xfrm>
          <a:prstGeom prst="roundRect">
            <a:avLst/>
          </a:prstGeom>
          <a:noFill/>
          <a:ln w="38100" cap="flat">
            <a:solidFill>
              <a:schemeClr val="accent6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/>
          <p:cNvSpPr/>
          <p:nvPr/>
        </p:nvSpPr>
        <p:spPr>
          <a:xfrm>
            <a:off x="4857750" y="4126994"/>
            <a:ext cx="1943100" cy="2000250"/>
          </a:xfrm>
          <a:prstGeom prst="roundRect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/>
          <p:cNvSpPr/>
          <p:nvPr/>
        </p:nvSpPr>
        <p:spPr>
          <a:xfrm flipV="1">
            <a:off x="4857750" y="940306"/>
            <a:ext cx="1943100" cy="2000250"/>
          </a:xfrm>
          <a:prstGeom prst="roundRect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KSO_Shape"/>
          <p:cNvSpPr>
            <a:spLocks/>
          </p:cNvSpPr>
          <p:nvPr/>
        </p:nvSpPr>
        <p:spPr bwMode="auto">
          <a:xfrm>
            <a:off x="5601441" y="1243162"/>
            <a:ext cx="455715" cy="455715"/>
          </a:xfrm>
          <a:custGeom>
            <a:avLst/>
            <a:gdLst>
              <a:gd name="T0" fmla="*/ 1159904 w 2208213"/>
              <a:gd name="T1" fmla="*/ 523327 h 2209801"/>
              <a:gd name="T2" fmla="*/ 1199134 w 2208213"/>
              <a:gd name="T3" fmla="*/ 565478 h 2209801"/>
              <a:gd name="T4" fmla="*/ 1206816 w 2208213"/>
              <a:gd name="T5" fmla="*/ 627336 h 2209801"/>
              <a:gd name="T6" fmla="*/ 1183496 w 2208213"/>
              <a:gd name="T7" fmla="*/ 668666 h 2209801"/>
              <a:gd name="T8" fmla="*/ 954421 w 2208213"/>
              <a:gd name="T9" fmla="*/ 947300 h 2209801"/>
              <a:gd name="T10" fmla="*/ 901747 w 2208213"/>
              <a:gd name="T11" fmla="*/ 1002588 h 2209801"/>
              <a:gd name="T12" fmla="*/ 871569 w 2208213"/>
              <a:gd name="T13" fmla="*/ 1378936 h 2209801"/>
              <a:gd name="T14" fmla="*/ 822461 w 2208213"/>
              <a:gd name="T15" fmla="*/ 1396179 h 2209801"/>
              <a:gd name="T16" fmla="*/ 784602 w 2208213"/>
              <a:gd name="T17" fmla="*/ 1361418 h 2209801"/>
              <a:gd name="T18" fmla="*/ 740982 w 2208213"/>
              <a:gd name="T19" fmla="*/ 986166 h 2209801"/>
              <a:gd name="T20" fmla="*/ 701476 w 2208213"/>
              <a:gd name="T21" fmla="*/ 923487 h 2209801"/>
              <a:gd name="T22" fmla="*/ 699830 w 2208213"/>
              <a:gd name="T23" fmla="*/ 851775 h 2209801"/>
              <a:gd name="T24" fmla="*/ 735769 w 2208213"/>
              <a:gd name="T25" fmla="*/ 788002 h 2209801"/>
              <a:gd name="T26" fmla="*/ 801886 w 2208213"/>
              <a:gd name="T27" fmla="*/ 751873 h 2209801"/>
              <a:gd name="T28" fmla="*/ 1066626 w 2208213"/>
              <a:gd name="T29" fmla="*/ 521138 h 2209801"/>
              <a:gd name="T30" fmla="*/ 533853 w 2208213"/>
              <a:gd name="T31" fmla="*/ 676984 h 2209801"/>
              <a:gd name="T32" fmla="*/ 283900 w 2208213"/>
              <a:gd name="T33" fmla="*/ 652063 h 2209801"/>
              <a:gd name="T34" fmla="*/ 235717 w 2208213"/>
              <a:gd name="T35" fmla="*/ 799950 h 2209801"/>
              <a:gd name="T36" fmla="*/ 219838 w 2208213"/>
              <a:gd name="T37" fmla="*/ 953315 h 2209801"/>
              <a:gd name="T38" fmla="*/ 235990 w 2208213"/>
              <a:gd name="T39" fmla="*/ 1107228 h 2209801"/>
              <a:gd name="T40" fmla="*/ 284722 w 2208213"/>
              <a:gd name="T41" fmla="*/ 1255389 h 2209801"/>
              <a:gd name="T42" fmla="*/ 365484 w 2208213"/>
              <a:gd name="T43" fmla="*/ 1392049 h 2209801"/>
              <a:gd name="T44" fmla="*/ 469517 w 2208213"/>
              <a:gd name="T45" fmla="*/ 1504060 h 2209801"/>
              <a:gd name="T46" fmla="*/ 671834 w 2208213"/>
              <a:gd name="T47" fmla="*/ 1628669 h 2209801"/>
              <a:gd name="T48" fmla="*/ 922061 w 2208213"/>
              <a:gd name="T49" fmla="*/ 1683442 h 2209801"/>
              <a:gd name="T50" fmla="*/ 1075099 w 2208213"/>
              <a:gd name="T51" fmla="*/ 1897058 h 2209801"/>
              <a:gd name="T52" fmla="*/ 829252 w 2208213"/>
              <a:gd name="T53" fmla="*/ 1897606 h 2209801"/>
              <a:gd name="T54" fmla="*/ 643088 w 2208213"/>
              <a:gd name="T55" fmla="*/ 1852966 h 2209801"/>
              <a:gd name="T56" fmla="*/ 484300 w 2208213"/>
              <a:gd name="T57" fmla="*/ 1782308 h 2209801"/>
              <a:gd name="T58" fmla="*/ 338654 w 2208213"/>
              <a:gd name="T59" fmla="*/ 1681799 h 2209801"/>
              <a:gd name="T60" fmla="*/ 196841 w 2208213"/>
              <a:gd name="T61" fmla="*/ 1533637 h 2209801"/>
              <a:gd name="T62" fmla="*/ 84047 w 2208213"/>
              <a:gd name="T63" fmla="*/ 1345217 h 2209801"/>
              <a:gd name="T64" fmla="*/ 18342 w 2208213"/>
              <a:gd name="T65" fmla="*/ 1140913 h 2209801"/>
              <a:gd name="T66" fmla="*/ 0 w 2208213"/>
              <a:gd name="T67" fmla="*/ 928667 h 2209801"/>
              <a:gd name="T68" fmla="*/ 29020 w 2208213"/>
              <a:gd name="T69" fmla="*/ 717516 h 2209801"/>
              <a:gd name="T70" fmla="*/ 105128 w 2208213"/>
              <a:gd name="T71" fmla="*/ 516225 h 2209801"/>
              <a:gd name="T72" fmla="*/ 210530 w 2208213"/>
              <a:gd name="T73" fmla="*/ 353822 h 2209801"/>
              <a:gd name="T74" fmla="*/ 1141446 w 2208213"/>
              <a:gd name="T75" fmla="*/ 18620 h 2209801"/>
              <a:gd name="T76" fmla="*/ 1322266 w 2208213"/>
              <a:gd name="T77" fmla="*/ 74481 h 2209801"/>
              <a:gd name="T78" fmla="*/ 1477059 w 2208213"/>
              <a:gd name="T79" fmla="*/ 157177 h 2209801"/>
              <a:gd name="T80" fmla="*/ 1614592 w 2208213"/>
              <a:gd name="T81" fmla="*/ 267528 h 2209801"/>
              <a:gd name="T82" fmla="*/ 1754042 w 2208213"/>
              <a:gd name="T83" fmla="*/ 437575 h 2209801"/>
              <a:gd name="T84" fmla="*/ 1849932 w 2208213"/>
              <a:gd name="T85" fmla="*/ 632539 h 2209801"/>
              <a:gd name="T86" fmla="*/ 1898425 w 2208213"/>
              <a:gd name="T87" fmla="*/ 840647 h 2209801"/>
              <a:gd name="T88" fmla="*/ 1899521 w 2208213"/>
              <a:gd name="T89" fmla="*/ 1053410 h 2209801"/>
              <a:gd name="T90" fmla="*/ 1853220 w 2208213"/>
              <a:gd name="T91" fmla="*/ 1262339 h 2209801"/>
              <a:gd name="T92" fmla="*/ 1761440 w 2208213"/>
              <a:gd name="T93" fmla="*/ 1455113 h 2209801"/>
              <a:gd name="T94" fmla="*/ 1536237 w 2208213"/>
              <a:gd name="T95" fmla="*/ 1393502 h 2209801"/>
              <a:gd name="T96" fmla="*/ 1625825 w 2208213"/>
              <a:gd name="T97" fmla="*/ 1239886 h 2209801"/>
              <a:gd name="T98" fmla="*/ 1671304 w 2208213"/>
              <a:gd name="T99" fmla="*/ 1090925 h 2209801"/>
              <a:gd name="T100" fmla="*/ 1684455 w 2208213"/>
              <a:gd name="T101" fmla="*/ 937034 h 2209801"/>
              <a:gd name="T102" fmla="*/ 1665003 w 2208213"/>
              <a:gd name="T103" fmla="*/ 783965 h 2209801"/>
              <a:gd name="T104" fmla="*/ 1613770 w 2208213"/>
              <a:gd name="T105" fmla="*/ 636646 h 2209801"/>
              <a:gd name="T106" fmla="*/ 1529935 w 2208213"/>
              <a:gd name="T107" fmla="*/ 501102 h 2209801"/>
              <a:gd name="T108" fmla="*/ 1425004 w 2208213"/>
              <a:gd name="T109" fmla="*/ 392393 h 2209801"/>
              <a:gd name="T110" fmla="*/ 1313773 w 2208213"/>
              <a:gd name="T111" fmla="*/ 315174 h 2209801"/>
              <a:gd name="T112" fmla="*/ 1191035 w 2208213"/>
              <a:gd name="T113" fmla="*/ 259314 h 2209801"/>
              <a:gd name="T114" fmla="*/ 996790 w 2208213"/>
              <a:gd name="T115" fmla="*/ 220977 h 2209801"/>
              <a:gd name="T116" fmla="*/ 817613 w 2208213"/>
              <a:gd name="T117" fmla="*/ 53670 h 220980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208213" h="2209801">
                <a:moveTo>
                  <a:pt x="1288552" y="590550"/>
                </a:moveTo>
                <a:lnTo>
                  <a:pt x="1298410" y="590868"/>
                </a:lnTo>
                <a:lnTo>
                  <a:pt x="1307950" y="592138"/>
                </a:lnTo>
                <a:lnTo>
                  <a:pt x="1313039" y="593408"/>
                </a:lnTo>
                <a:lnTo>
                  <a:pt x="1317809" y="594678"/>
                </a:lnTo>
                <a:lnTo>
                  <a:pt x="1322579" y="596265"/>
                </a:lnTo>
                <a:lnTo>
                  <a:pt x="1326713" y="598170"/>
                </a:lnTo>
                <a:lnTo>
                  <a:pt x="1331483" y="600075"/>
                </a:lnTo>
                <a:lnTo>
                  <a:pt x="1335935" y="601980"/>
                </a:lnTo>
                <a:lnTo>
                  <a:pt x="1340705" y="604520"/>
                </a:lnTo>
                <a:lnTo>
                  <a:pt x="1344522" y="607060"/>
                </a:lnTo>
                <a:lnTo>
                  <a:pt x="1348974" y="610235"/>
                </a:lnTo>
                <a:lnTo>
                  <a:pt x="1352790" y="613410"/>
                </a:lnTo>
                <a:lnTo>
                  <a:pt x="1356924" y="616585"/>
                </a:lnTo>
                <a:lnTo>
                  <a:pt x="1360740" y="620078"/>
                </a:lnTo>
                <a:lnTo>
                  <a:pt x="1371870" y="631190"/>
                </a:lnTo>
                <a:lnTo>
                  <a:pt x="1375368" y="635000"/>
                </a:lnTo>
                <a:lnTo>
                  <a:pt x="1378867" y="639128"/>
                </a:lnTo>
                <a:lnTo>
                  <a:pt x="1382047" y="642938"/>
                </a:lnTo>
                <a:lnTo>
                  <a:pt x="1384909" y="647383"/>
                </a:lnTo>
                <a:lnTo>
                  <a:pt x="1387453" y="651510"/>
                </a:lnTo>
                <a:lnTo>
                  <a:pt x="1389997" y="655955"/>
                </a:lnTo>
                <a:lnTo>
                  <a:pt x="1392223" y="660718"/>
                </a:lnTo>
                <a:lnTo>
                  <a:pt x="1394131" y="664845"/>
                </a:lnTo>
                <a:lnTo>
                  <a:pt x="1395721" y="669608"/>
                </a:lnTo>
                <a:lnTo>
                  <a:pt x="1397311" y="674370"/>
                </a:lnTo>
                <a:lnTo>
                  <a:pt x="1398901" y="679133"/>
                </a:lnTo>
                <a:lnTo>
                  <a:pt x="1399855" y="683895"/>
                </a:lnTo>
                <a:lnTo>
                  <a:pt x="1401445" y="693738"/>
                </a:lnTo>
                <a:lnTo>
                  <a:pt x="1401763" y="703580"/>
                </a:lnTo>
                <a:lnTo>
                  <a:pt x="1401445" y="713105"/>
                </a:lnTo>
                <a:lnTo>
                  <a:pt x="1399855" y="722948"/>
                </a:lnTo>
                <a:lnTo>
                  <a:pt x="1398901" y="727710"/>
                </a:lnTo>
                <a:lnTo>
                  <a:pt x="1397311" y="732155"/>
                </a:lnTo>
                <a:lnTo>
                  <a:pt x="1395721" y="736918"/>
                </a:lnTo>
                <a:lnTo>
                  <a:pt x="1394131" y="741680"/>
                </a:lnTo>
                <a:lnTo>
                  <a:pt x="1392223" y="746443"/>
                </a:lnTo>
                <a:lnTo>
                  <a:pt x="1389997" y="750888"/>
                </a:lnTo>
                <a:lnTo>
                  <a:pt x="1387453" y="755015"/>
                </a:lnTo>
                <a:lnTo>
                  <a:pt x="1384909" y="759460"/>
                </a:lnTo>
                <a:lnTo>
                  <a:pt x="1382047" y="763905"/>
                </a:lnTo>
                <a:lnTo>
                  <a:pt x="1378867" y="767715"/>
                </a:lnTo>
                <a:lnTo>
                  <a:pt x="1375368" y="771525"/>
                </a:lnTo>
                <a:lnTo>
                  <a:pt x="1371870" y="775653"/>
                </a:lnTo>
                <a:lnTo>
                  <a:pt x="1123823" y="1022668"/>
                </a:lnTo>
                <a:lnTo>
                  <a:pt x="1123823" y="1030605"/>
                </a:lnTo>
                <a:lnTo>
                  <a:pt x="1123505" y="1038543"/>
                </a:lnTo>
                <a:lnTo>
                  <a:pt x="1122551" y="1046480"/>
                </a:lnTo>
                <a:lnTo>
                  <a:pt x="1121279" y="1053783"/>
                </a:lnTo>
                <a:lnTo>
                  <a:pt x="1120007" y="1061720"/>
                </a:lnTo>
                <a:lnTo>
                  <a:pt x="1117781" y="1069340"/>
                </a:lnTo>
                <a:lnTo>
                  <a:pt x="1115555" y="1076643"/>
                </a:lnTo>
                <a:lnTo>
                  <a:pt x="1112693" y="1084263"/>
                </a:lnTo>
                <a:lnTo>
                  <a:pt x="1109513" y="1091565"/>
                </a:lnTo>
                <a:lnTo>
                  <a:pt x="1106333" y="1098868"/>
                </a:lnTo>
                <a:lnTo>
                  <a:pt x="1102517" y="1105853"/>
                </a:lnTo>
                <a:lnTo>
                  <a:pt x="1098064" y="1112520"/>
                </a:lnTo>
                <a:lnTo>
                  <a:pt x="1093930" y="1119188"/>
                </a:lnTo>
                <a:lnTo>
                  <a:pt x="1088842" y="1125855"/>
                </a:lnTo>
                <a:lnTo>
                  <a:pt x="1083118" y="1132205"/>
                </a:lnTo>
                <a:lnTo>
                  <a:pt x="1077712" y="1138238"/>
                </a:lnTo>
                <a:lnTo>
                  <a:pt x="1071352" y="1143953"/>
                </a:lnTo>
                <a:lnTo>
                  <a:pt x="1064992" y="1149033"/>
                </a:lnTo>
                <a:lnTo>
                  <a:pt x="1058631" y="1154113"/>
                </a:lnTo>
                <a:lnTo>
                  <a:pt x="1051953" y="1158558"/>
                </a:lnTo>
                <a:lnTo>
                  <a:pt x="1045275" y="1163003"/>
                </a:lnTo>
                <a:lnTo>
                  <a:pt x="1038279" y="1166813"/>
                </a:lnTo>
                <a:lnTo>
                  <a:pt x="1031283" y="1169988"/>
                </a:lnTo>
                <a:lnTo>
                  <a:pt x="1023650" y="1173163"/>
                </a:lnTo>
                <a:lnTo>
                  <a:pt x="1023650" y="1562101"/>
                </a:lnTo>
                <a:lnTo>
                  <a:pt x="1023650" y="1567816"/>
                </a:lnTo>
                <a:lnTo>
                  <a:pt x="1022378" y="1573848"/>
                </a:lnTo>
                <a:lnTo>
                  <a:pt x="1021424" y="1579246"/>
                </a:lnTo>
                <a:lnTo>
                  <a:pt x="1019198" y="1584961"/>
                </a:lnTo>
                <a:lnTo>
                  <a:pt x="1016654" y="1590041"/>
                </a:lnTo>
                <a:lnTo>
                  <a:pt x="1013792" y="1594803"/>
                </a:lnTo>
                <a:lnTo>
                  <a:pt x="1010294" y="1599566"/>
                </a:lnTo>
                <a:lnTo>
                  <a:pt x="1006796" y="1603376"/>
                </a:lnTo>
                <a:lnTo>
                  <a:pt x="1002344" y="1607186"/>
                </a:lnTo>
                <a:lnTo>
                  <a:pt x="997892" y="1610361"/>
                </a:lnTo>
                <a:lnTo>
                  <a:pt x="993439" y="1613536"/>
                </a:lnTo>
                <a:lnTo>
                  <a:pt x="988033" y="1616076"/>
                </a:lnTo>
                <a:lnTo>
                  <a:pt x="982627" y="1617981"/>
                </a:lnTo>
                <a:lnTo>
                  <a:pt x="977221" y="1619568"/>
                </a:lnTo>
                <a:lnTo>
                  <a:pt x="971179" y="1620203"/>
                </a:lnTo>
                <a:lnTo>
                  <a:pt x="965455" y="1620838"/>
                </a:lnTo>
                <a:lnTo>
                  <a:pt x="959413" y="1620203"/>
                </a:lnTo>
                <a:lnTo>
                  <a:pt x="953370" y="1619568"/>
                </a:lnTo>
                <a:lnTo>
                  <a:pt x="947964" y="1617981"/>
                </a:lnTo>
                <a:lnTo>
                  <a:pt x="942558" y="1616076"/>
                </a:lnTo>
                <a:lnTo>
                  <a:pt x="937470" y="1613536"/>
                </a:lnTo>
                <a:lnTo>
                  <a:pt x="932700" y="1610361"/>
                </a:lnTo>
                <a:lnTo>
                  <a:pt x="927930" y="1607186"/>
                </a:lnTo>
                <a:lnTo>
                  <a:pt x="923795" y="1603376"/>
                </a:lnTo>
                <a:lnTo>
                  <a:pt x="919979" y="1599566"/>
                </a:lnTo>
                <a:lnTo>
                  <a:pt x="916799" y="1594803"/>
                </a:lnTo>
                <a:lnTo>
                  <a:pt x="913619" y="1590041"/>
                </a:lnTo>
                <a:lnTo>
                  <a:pt x="911393" y="1584961"/>
                </a:lnTo>
                <a:lnTo>
                  <a:pt x="909485" y="1579246"/>
                </a:lnTo>
                <a:lnTo>
                  <a:pt x="907895" y="1573848"/>
                </a:lnTo>
                <a:lnTo>
                  <a:pt x="906941" y="1567816"/>
                </a:lnTo>
                <a:lnTo>
                  <a:pt x="906623" y="1562101"/>
                </a:lnTo>
                <a:lnTo>
                  <a:pt x="906623" y="1173163"/>
                </a:lnTo>
                <a:lnTo>
                  <a:pt x="899627" y="1169988"/>
                </a:lnTo>
                <a:lnTo>
                  <a:pt x="892313" y="1166813"/>
                </a:lnTo>
                <a:lnTo>
                  <a:pt x="885316" y="1163003"/>
                </a:lnTo>
                <a:lnTo>
                  <a:pt x="878638" y="1158558"/>
                </a:lnTo>
                <a:lnTo>
                  <a:pt x="871960" y="1154113"/>
                </a:lnTo>
                <a:lnTo>
                  <a:pt x="865282" y="1149033"/>
                </a:lnTo>
                <a:lnTo>
                  <a:pt x="858922" y="1143953"/>
                </a:lnTo>
                <a:lnTo>
                  <a:pt x="852879" y="1138238"/>
                </a:lnTo>
                <a:lnTo>
                  <a:pt x="847473" y="1132205"/>
                </a:lnTo>
                <a:lnTo>
                  <a:pt x="842385" y="1125855"/>
                </a:lnTo>
                <a:lnTo>
                  <a:pt x="837297" y="1119505"/>
                </a:lnTo>
                <a:lnTo>
                  <a:pt x="832845" y="1113473"/>
                </a:lnTo>
                <a:lnTo>
                  <a:pt x="828393" y="1106488"/>
                </a:lnTo>
                <a:lnTo>
                  <a:pt x="824577" y="1099503"/>
                </a:lnTo>
                <a:lnTo>
                  <a:pt x="821397" y="1092835"/>
                </a:lnTo>
                <a:lnTo>
                  <a:pt x="818216" y="1085850"/>
                </a:lnTo>
                <a:lnTo>
                  <a:pt x="815354" y="1078230"/>
                </a:lnTo>
                <a:lnTo>
                  <a:pt x="813128" y="1071245"/>
                </a:lnTo>
                <a:lnTo>
                  <a:pt x="811220" y="1063625"/>
                </a:lnTo>
                <a:lnTo>
                  <a:pt x="809630" y="1056323"/>
                </a:lnTo>
                <a:lnTo>
                  <a:pt x="808040" y="1048703"/>
                </a:lnTo>
                <a:lnTo>
                  <a:pt x="807086" y="1041400"/>
                </a:lnTo>
                <a:lnTo>
                  <a:pt x="806768" y="1033463"/>
                </a:lnTo>
                <a:lnTo>
                  <a:pt x="806450" y="1025843"/>
                </a:lnTo>
                <a:lnTo>
                  <a:pt x="806768" y="1018540"/>
                </a:lnTo>
                <a:lnTo>
                  <a:pt x="807086" y="1010920"/>
                </a:lnTo>
                <a:lnTo>
                  <a:pt x="808040" y="1002983"/>
                </a:lnTo>
                <a:lnTo>
                  <a:pt x="809630" y="995680"/>
                </a:lnTo>
                <a:lnTo>
                  <a:pt x="811220" y="988060"/>
                </a:lnTo>
                <a:lnTo>
                  <a:pt x="813128" y="981075"/>
                </a:lnTo>
                <a:lnTo>
                  <a:pt x="815354" y="973455"/>
                </a:lnTo>
                <a:lnTo>
                  <a:pt x="818216" y="966470"/>
                </a:lnTo>
                <a:lnTo>
                  <a:pt x="821397" y="959485"/>
                </a:lnTo>
                <a:lnTo>
                  <a:pt x="824577" y="952183"/>
                </a:lnTo>
                <a:lnTo>
                  <a:pt x="828393" y="945515"/>
                </a:lnTo>
                <a:lnTo>
                  <a:pt x="832845" y="938848"/>
                </a:lnTo>
                <a:lnTo>
                  <a:pt x="837297" y="932180"/>
                </a:lnTo>
                <a:lnTo>
                  <a:pt x="842385" y="925830"/>
                </a:lnTo>
                <a:lnTo>
                  <a:pt x="847473" y="920115"/>
                </a:lnTo>
                <a:lnTo>
                  <a:pt x="852879" y="914083"/>
                </a:lnTo>
                <a:lnTo>
                  <a:pt x="859240" y="908368"/>
                </a:lnTo>
                <a:lnTo>
                  <a:pt x="865282" y="902653"/>
                </a:lnTo>
                <a:lnTo>
                  <a:pt x="871960" y="897890"/>
                </a:lnTo>
                <a:lnTo>
                  <a:pt x="878638" y="893445"/>
                </a:lnTo>
                <a:lnTo>
                  <a:pt x="885316" y="889000"/>
                </a:lnTo>
                <a:lnTo>
                  <a:pt x="892313" y="885508"/>
                </a:lnTo>
                <a:lnTo>
                  <a:pt x="899627" y="882015"/>
                </a:lnTo>
                <a:lnTo>
                  <a:pt x="906941" y="878840"/>
                </a:lnTo>
                <a:lnTo>
                  <a:pt x="914573" y="875983"/>
                </a:lnTo>
                <a:lnTo>
                  <a:pt x="921887" y="873760"/>
                </a:lnTo>
                <a:lnTo>
                  <a:pt x="929520" y="872173"/>
                </a:lnTo>
                <a:lnTo>
                  <a:pt x="936834" y="870585"/>
                </a:lnTo>
                <a:lnTo>
                  <a:pt x="944784" y="869315"/>
                </a:lnTo>
                <a:lnTo>
                  <a:pt x="952734" y="868363"/>
                </a:lnTo>
                <a:lnTo>
                  <a:pt x="960685" y="868045"/>
                </a:lnTo>
                <a:lnTo>
                  <a:pt x="967999" y="867728"/>
                </a:lnTo>
                <a:lnTo>
                  <a:pt x="1216364" y="620078"/>
                </a:lnTo>
                <a:lnTo>
                  <a:pt x="1219862" y="616585"/>
                </a:lnTo>
                <a:lnTo>
                  <a:pt x="1223996" y="613410"/>
                </a:lnTo>
                <a:lnTo>
                  <a:pt x="1228130" y="610235"/>
                </a:lnTo>
                <a:lnTo>
                  <a:pt x="1232264" y="607060"/>
                </a:lnTo>
                <a:lnTo>
                  <a:pt x="1236398" y="604520"/>
                </a:lnTo>
                <a:lnTo>
                  <a:pt x="1240851" y="601980"/>
                </a:lnTo>
                <a:lnTo>
                  <a:pt x="1245621" y="599758"/>
                </a:lnTo>
                <a:lnTo>
                  <a:pt x="1250073" y="597535"/>
                </a:lnTo>
                <a:lnTo>
                  <a:pt x="1254843" y="596265"/>
                </a:lnTo>
                <a:lnTo>
                  <a:pt x="1259295" y="594678"/>
                </a:lnTo>
                <a:lnTo>
                  <a:pt x="1264065" y="593408"/>
                </a:lnTo>
                <a:lnTo>
                  <a:pt x="1268835" y="592138"/>
                </a:lnTo>
                <a:lnTo>
                  <a:pt x="1278694" y="590868"/>
                </a:lnTo>
                <a:lnTo>
                  <a:pt x="1288552" y="590550"/>
                </a:lnTo>
                <a:close/>
                <a:moveTo>
                  <a:pt x="799395" y="26988"/>
                </a:moveTo>
                <a:lnTo>
                  <a:pt x="618825" y="785302"/>
                </a:lnTo>
                <a:lnTo>
                  <a:pt x="426196" y="592785"/>
                </a:lnTo>
                <a:lnTo>
                  <a:pt x="414454" y="608987"/>
                </a:lnTo>
                <a:lnTo>
                  <a:pt x="403030" y="625189"/>
                </a:lnTo>
                <a:lnTo>
                  <a:pt x="392240" y="641708"/>
                </a:lnTo>
                <a:lnTo>
                  <a:pt x="381450" y="658228"/>
                </a:lnTo>
                <a:lnTo>
                  <a:pt x="371295" y="674748"/>
                </a:lnTo>
                <a:lnTo>
                  <a:pt x="361775" y="691585"/>
                </a:lnTo>
                <a:lnTo>
                  <a:pt x="352254" y="709058"/>
                </a:lnTo>
                <a:lnTo>
                  <a:pt x="343369" y="726213"/>
                </a:lnTo>
                <a:lnTo>
                  <a:pt x="336387" y="741144"/>
                </a:lnTo>
                <a:lnTo>
                  <a:pt x="329088" y="756393"/>
                </a:lnTo>
                <a:lnTo>
                  <a:pt x="322741" y="771642"/>
                </a:lnTo>
                <a:lnTo>
                  <a:pt x="316711" y="786573"/>
                </a:lnTo>
                <a:lnTo>
                  <a:pt x="310365" y="801822"/>
                </a:lnTo>
                <a:lnTo>
                  <a:pt x="304652" y="817706"/>
                </a:lnTo>
                <a:lnTo>
                  <a:pt x="299257" y="832955"/>
                </a:lnTo>
                <a:lnTo>
                  <a:pt x="294180" y="848839"/>
                </a:lnTo>
                <a:lnTo>
                  <a:pt x="289420" y="864723"/>
                </a:lnTo>
                <a:lnTo>
                  <a:pt x="284977" y="880290"/>
                </a:lnTo>
                <a:lnTo>
                  <a:pt x="280851" y="896174"/>
                </a:lnTo>
                <a:lnTo>
                  <a:pt x="276726" y="912376"/>
                </a:lnTo>
                <a:lnTo>
                  <a:pt x="273235" y="927942"/>
                </a:lnTo>
                <a:lnTo>
                  <a:pt x="270062" y="944144"/>
                </a:lnTo>
                <a:lnTo>
                  <a:pt x="267523" y="960346"/>
                </a:lnTo>
                <a:lnTo>
                  <a:pt x="264667" y="976548"/>
                </a:lnTo>
                <a:lnTo>
                  <a:pt x="262128" y="992433"/>
                </a:lnTo>
                <a:lnTo>
                  <a:pt x="260224" y="1008634"/>
                </a:lnTo>
                <a:lnTo>
                  <a:pt x="258637" y="1024836"/>
                </a:lnTo>
                <a:lnTo>
                  <a:pt x="257050" y="1041038"/>
                </a:lnTo>
                <a:lnTo>
                  <a:pt x="256098" y="1057240"/>
                </a:lnTo>
                <a:lnTo>
                  <a:pt x="255464" y="1073760"/>
                </a:lnTo>
                <a:lnTo>
                  <a:pt x="254829" y="1089962"/>
                </a:lnTo>
                <a:lnTo>
                  <a:pt x="254829" y="1105846"/>
                </a:lnTo>
                <a:lnTo>
                  <a:pt x="254829" y="1122683"/>
                </a:lnTo>
                <a:lnTo>
                  <a:pt x="255464" y="1138568"/>
                </a:lnTo>
                <a:lnTo>
                  <a:pt x="256416" y="1155087"/>
                </a:lnTo>
                <a:lnTo>
                  <a:pt x="257050" y="1171289"/>
                </a:lnTo>
                <a:lnTo>
                  <a:pt x="258637" y="1187491"/>
                </a:lnTo>
                <a:lnTo>
                  <a:pt x="260224" y="1203693"/>
                </a:lnTo>
                <a:lnTo>
                  <a:pt x="262128" y="1219895"/>
                </a:lnTo>
                <a:lnTo>
                  <a:pt x="264667" y="1236097"/>
                </a:lnTo>
                <a:lnTo>
                  <a:pt x="267523" y="1251981"/>
                </a:lnTo>
                <a:lnTo>
                  <a:pt x="270379" y="1268183"/>
                </a:lnTo>
                <a:lnTo>
                  <a:pt x="273552" y="1284385"/>
                </a:lnTo>
                <a:lnTo>
                  <a:pt x="277361" y="1300269"/>
                </a:lnTo>
                <a:lnTo>
                  <a:pt x="281169" y="1316153"/>
                </a:lnTo>
                <a:lnTo>
                  <a:pt x="284977" y="1332038"/>
                </a:lnTo>
                <a:lnTo>
                  <a:pt x="289737" y="1347922"/>
                </a:lnTo>
                <a:lnTo>
                  <a:pt x="294497" y="1363488"/>
                </a:lnTo>
                <a:lnTo>
                  <a:pt x="299575" y="1379373"/>
                </a:lnTo>
                <a:lnTo>
                  <a:pt x="305287" y="1394622"/>
                </a:lnTo>
                <a:lnTo>
                  <a:pt x="310682" y="1410188"/>
                </a:lnTo>
                <a:lnTo>
                  <a:pt x="317029" y="1425437"/>
                </a:lnTo>
                <a:lnTo>
                  <a:pt x="323376" y="1440686"/>
                </a:lnTo>
                <a:lnTo>
                  <a:pt x="330040" y="1456252"/>
                </a:lnTo>
                <a:lnTo>
                  <a:pt x="337022" y="1471184"/>
                </a:lnTo>
                <a:lnTo>
                  <a:pt x="344003" y="1486115"/>
                </a:lnTo>
                <a:lnTo>
                  <a:pt x="351620" y="1501046"/>
                </a:lnTo>
                <a:lnTo>
                  <a:pt x="359553" y="1515660"/>
                </a:lnTo>
                <a:lnTo>
                  <a:pt x="367804" y="1530273"/>
                </a:lnTo>
                <a:lnTo>
                  <a:pt x="376373" y="1544887"/>
                </a:lnTo>
                <a:lnTo>
                  <a:pt x="384941" y="1558865"/>
                </a:lnTo>
                <a:lnTo>
                  <a:pt x="394461" y="1573161"/>
                </a:lnTo>
                <a:lnTo>
                  <a:pt x="403982" y="1587139"/>
                </a:lnTo>
                <a:lnTo>
                  <a:pt x="413819" y="1601117"/>
                </a:lnTo>
                <a:lnTo>
                  <a:pt x="423657" y="1614777"/>
                </a:lnTo>
                <a:lnTo>
                  <a:pt x="434130" y="1628120"/>
                </a:lnTo>
                <a:lnTo>
                  <a:pt x="444919" y="1641780"/>
                </a:lnTo>
                <a:lnTo>
                  <a:pt x="455709" y="1655123"/>
                </a:lnTo>
                <a:lnTo>
                  <a:pt x="466816" y="1668148"/>
                </a:lnTo>
                <a:lnTo>
                  <a:pt x="478558" y="1680856"/>
                </a:lnTo>
                <a:lnTo>
                  <a:pt x="490300" y="1693563"/>
                </a:lnTo>
                <a:lnTo>
                  <a:pt x="502676" y="1706270"/>
                </a:lnTo>
                <a:lnTo>
                  <a:pt x="512832" y="1716119"/>
                </a:lnTo>
                <a:lnTo>
                  <a:pt x="522987" y="1725967"/>
                </a:lnTo>
                <a:lnTo>
                  <a:pt x="533776" y="1735497"/>
                </a:lnTo>
                <a:lnTo>
                  <a:pt x="544249" y="1744710"/>
                </a:lnTo>
                <a:lnTo>
                  <a:pt x="555039" y="1753923"/>
                </a:lnTo>
                <a:lnTo>
                  <a:pt x="565511" y="1762818"/>
                </a:lnTo>
                <a:lnTo>
                  <a:pt x="587725" y="1780291"/>
                </a:lnTo>
                <a:lnTo>
                  <a:pt x="609939" y="1796811"/>
                </a:lnTo>
                <a:lnTo>
                  <a:pt x="633106" y="1812695"/>
                </a:lnTo>
                <a:lnTo>
                  <a:pt x="656589" y="1827626"/>
                </a:lnTo>
                <a:lnTo>
                  <a:pt x="680073" y="1841604"/>
                </a:lnTo>
                <a:lnTo>
                  <a:pt x="704509" y="1854629"/>
                </a:lnTo>
                <a:lnTo>
                  <a:pt x="728944" y="1867337"/>
                </a:lnTo>
                <a:lnTo>
                  <a:pt x="753697" y="1878774"/>
                </a:lnTo>
                <a:lnTo>
                  <a:pt x="778768" y="1889257"/>
                </a:lnTo>
                <a:lnTo>
                  <a:pt x="804155" y="1899741"/>
                </a:lnTo>
                <a:lnTo>
                  <a:pt x="829543" y="1908636"/>
                </a:lnTo>
                <a:lnTo>
                  <a:pt x="855566" y="1916896"/>
                </a:lnTo>
                <a:lnTo>
                  <a:pt x="881906" y="1923885"/>
                </a:lnTo>
                <a:lnTo>
                  <a:pt x="908245" y="1930556"/>
                </a:lnTo>
                <a:lnTo>
                  <a:pt x="934585" y="1936592"/>
                </a:lnTo>
                <a:lnTo>
                  <a:pt x="961242" y="1941357"/>
                </a:lnTo>
                <a:lnTo>
                  <a:pt x="988217" y="1945805"/>
                </a:lnTo>
                <a:lnTo>
                  <a:pt x="1014874" y="1948982"/>
                </a:lnTo>
                <a:lnTo>
                  <a:pt x="1042165" y="1951206"/>
                </a:lnTo>
                <a:lnTo>
                  <a:pt x="1068823" y="1952794"/>
                </a:lnTo>
                <a:lnTo>
                  <a:pt x="1095797" y="1953112"/>
                </a:lnTo>
                <a:lnTo>
                  <a:pt x="1123089" y="1953112"/>
                </a:lnTo>
                <a:lnTo>
                  <a:pt x="1150063" y="1951841"/>
                </a:lnTo>
                <a:lnTo>
                  <a:pt x="1177355" y="1950253"/>
                </a:lnTo>
                <a:lnTo>
                  <a:pt x="1204012" y="1947711"/>
                </a:lnTo>
                <a:lnTo>
                  <a:pt x="1231304" y="1944217"/>
                </a:lnTo>
                <a:lnTo>
                  <a:pt x="1257961" y="1939451"/>
                </a:lnTo>
                <a:lnTo>
                  <a:pt x="1284618" y="1934368"/>
                </a:lnTo>
                <a:lnTo>
                  <a:pt x="1311275" y="1928015"/>
                </a:lnTo>
                <a:lnTo>
                  <a:pt x="1258913" y="2147853"/>
                </a:lnTo>
                <a:lnTo>
                  <a:pt x="1246219" y="2200588"/>
                </a:lnTo>
                <a:lnTo>
                  <a:pt x="1220514" y="2203130"/>
                </a:lnTo>
                <a:lnTo>
                  <a:pt x="1195126" y="2205989"/>
                </a:lnTo>
                <a:lnTo>
                  <a:pt x="1169104" y="2207895"/>
                </a:lnTo>
                <a:lnTo>
                  <a:pt x="1143082" y="2209166"/>
                </a:lnTo>
                <a:lnTo>
                  <a:pt x="1117694" y="2209801"/>
                </a:lnTo>
                <a:lnTo>
                  <a:pt x="1091672" y="2209801"/>
                </a:lnTo>
                <a:lnTo>
                  <a:pt x="1065649" y="2209483"/>
                </a:lnTo>
                <a:lnTo>
                  <a:pt x="1039627" y="2208530"/>
                </a:lnTo>
                <a:lnTo>
                  <a:pt x="1013287" y="2206307"/>
                </a:lnTo>
                <a:lnTo>
                  <a:pt x="987265" y="2204083"/>
                </a:lnTo>
                <a:lnTo>
                  <a:pt x="961242" y="2201224"/>
                </a:lnTo>
                <a:lnTo>
                  <a:pt x="935537" y="2197411"/>
                </a:lnTo>
                <a:lnTo>
                  <a:pt x="909832" y="2193282"/>
                </a:lnTo>
                <a:lnTo>
                  <a:pt x="883810" y="2188199"/>
                </a:lnTo>
                <a:lnTo>
                  <a:pt x="857787" y="2182798"/>
                </a:lnTo>
                <a:lnTo>
                  <a:pt x="832400" y="2176762"/>
                </a:lnTo>
                <a:lnTo>
                  <a:pt x="832717" y="2174856"/>
                </a:lnTo>
                <a:lnTo>
                  <a:pt x="814946" y="2170091"/>
                </a:lnTo>
                <a:lnTo>
                  <a:pt x="797808" y="2165325"/>
                </a:lnTo>
                <a:lnTo>
                  <a:pt x="780037" y="2160242"/>
                </a:lnTo>
                <a:lnTo>
                  <a:pt x="762583" y="2154842"/>
                </a:lnTo>
                <a:lnTo>
                  <a:pt x="745446" y="2149441"/>
                </a:lnTo>
                <a:lnTo>
                  <a:pt x="727992" y="2143087"/>
                </a:lnTo>
                <a:lnTo>
                  <a:pt x="710856" y="2136734"/>
                </a:lnTo>
                <a:lnTo>
                  <a:pt x="693719" y="2130380"/>
                </a:lnTo>
                <a:lnTo>
                  <a:pt x="676900" y="2123391"/>
                </a:lnTo>
                <a:lnTo>
                  <a:pt x="660080" y="2116084"/>
                </a:lnTo>
                <a:lnTo>
                  <a:pt x="642943" y="2108777"/>
                </a:lnTo>
                <a:lnTo>
                  <a:pt x="626441" y="2100835"/>
                </a:lnTo>
                <a:lnTo>
                  <a:pt x="609939" y="2092893"/>
                </a:lnTo>
                <a:lnTo>
                  <a:pt x="593437" y="2084633"/>
                </a:lnTo>
                <a:lnTo>
                  <a:pt x="577253" y="2076056"/>
                </a:lnTo>
                <a:lnTo>
                  <a:pt x="561385" y="2067478"/>
                </a:lnTo>
                <a:lnTo>
                  <a:pt x="545201" y="2057948"/>
                </a:lnTo>
                <a:lnTo>
                  <a:pt x="529016" y="2048417"/>
                </a:lnTo>
                <a:lnTo>
                  <a:pt x="513149" y="2038887"/>
                </a:lnTo>
                <a:lnTo>
                  <a:pt x="497916" y="2028721"/>
                </a:lnTo>
                <a:lnTo>
                  <a:pt x="482049" y="2018555"/>
                </a:lnTo>
                <a:lnTo>
                  <a:pt x="466816" y="2007754"/>
                </a:lnTo>
                <a:lnTo>
                  <a:pt x="451901" y="1996952"/>
                </a:lnTo>
                <a:lnTo>
                  <a:pt x="436668" y="1985833"/>
                </a:lnTo>
                <a:lnTo>
                  <a:pt x="422070" y="1974397"/>
                </a:lnTo>
                <a:lnTo>
                  <a:pt x="407155" y="1962642"/>
                </a:lnTo>
                <a:lnTo>
                  <a:pt x="392557" y="1950888"/>
                </a:lnTo>
                <a:lnTo>
                  <a:pt x="378277" y="1938498"/>
                </a:lnTo>
                <a:lnTo>
                  <a:pt x="364313" y="1926109"/>
                </a:lnTo>
                <a:lnTo>
                  <a:pt x="350033" y="1913083"/>
                </a:lnTo>
                <a:lnTo>
                  <a:pt x="336387" y="1900058"/>
                </a:lnTo>
                <a:lnTo>
                  <a:pt x="322424" y="1886716"/>
                </a:lnTo>
                <a:lnTo>
                  <a:pt x="305604" y="1869243"/>
                </a:lnTo>
                <a:lnTo>
                  <a:pt x="289420" y="1852088"/>
                </a:lnTo>
                <a:lnTo>
                  <a:pt x="273235" y="1833980"/>
                </a:lnTo>
                <a:lnTo>
                  <a:pt x="258002" y="1815554"/>
                </a:lnTo>
                <a:lnTo>
                  <a:pt x="242452" y="1797446"/>
                </a:lnTo>
                <a:lnTo>
                  <a:pt x="228172" y="1779020"/>
                </a:lnTo>
                <a:lnTo>
                  <a:pt x="213891" y="1760277"/>
                </a:lnTo>
                <a:lnTo>
                  <a:pt x="200245" y="1741216"/>
                </a:lnTo>
                <a:lnTo>
                  <a:pt x="187234" y="1721837"/>
                </a:lnTo>
                <a:lnTo>
                  <a:pt x="174223" y="1702141"/>
                </a:lnTo>
                <a:lnTo>
                  <a:pt x="161846" y="1682444"/>
                </a:lnTo>
                <a:lnTo>
                  <a:pt x="150105" y="1662748"/>
                </a:lnTo>
                <a:lnTo>
                  <a:pt x="138363" y="1642734"/>
                </a:lnTo>
                <a:lnTo>
                  <a:pt x="127573" y="1622402"/>
                </a:lnTo>
                <a:lnTo>
                  <a:pt x="117101" y="1602388"/>
                </a:lnTo>
                <a:lnTo>
                  <a:pt x="106946" y="1581420"/>
                </a:lnTo>
                <a:lnTo>
                  <a:pt x="97425" y="1560453"/>
                </a:lnTo>
                <a:lnTo>
                  <a:pt x="87905" y="1539486"/>
                </a:lnTo>
                <a:lnTo>
                  <a:pt x="79336" y="1518836"/>
                </a:lnTo>
                <a:lnTo>
                  <a:pt x="71085" y="1497551"/>
                </a:lnTo>
                <a:lnTo>
                  <a:pt x="63152" y="1476267"/>
                </a:lnTo>
                <a:lnTo>
                  <a:pt x="56170" y="1454664"/>
                </a:lnTo>
                <a:lnTo>
                  <a:pt x="49189" y="1432744"/>
                </a:lnTo>
                <a:lnTo>
                  <a:pt x="42842" y="1411141"/>
                </a:lnTo>
                <a:lnTo>
                  <a:pt x="36495" y="1389539"/>
                </a:lnTo>
                <a:lnTo>
                  <a:pt x="31100" y="1367618"/>
                </a:lnTo>
                <a:lnTo>
                  <a:pt x="25705" y="1345380"/>
                </a:lnTo>
                <a:lnTo>
                  <a:pt x="21262" y="1323460"/>
                </a:lnTo>
                <a:lnTo>
                  <a:pt x="17137" y="1301222"/>
                </a:lnTo>
                <a:lnTo>
                  <a:pt x="13328" y="1278984"/>
                </a:lnTo>
                <a:lnTo>
                  <a:pt x="10155" y="1256746"/>
                </a:lnTo>
                <a:lnTo>
                  <a:pt x="7299" y="1234508"/>
                </a:lnTo>
                <a:lnTo>
                  <a:pt x="5077" y="1211953"/>
                </a:lnTo>
                <a:lnTo>
                  <a:pt x="2856" y="1189397"/>
                </a:lnTo>
                <a:lnTo>
                  <a:pt x="1587" y="1167159"/>
                </a:lnTo>
                <a:lnTo>
                  <a:pt x="317" y="1144604"/>
                </a:lnTo>
                <a:lnTo>
                  <a:pt x="0" y="1122048"/>
                </a:lnTo>
                <a:lnTo>
                  <a:pt x="0" y="1099810"/>
                </a:lnTo>
                <a:lnTo>
                  <a:pt x="0" y="1077254"/>
                </a:lnTo>
                <a:lnTo>
                  <a:pt x="635" y="1054699"/>
                </a:lnTo>
                <a:lnTo>
                  <a:pt x="2221" y="1032461"/>
                </a:lnTo>
                <a:lnTo>
                  <a:pt x="3808" y="1009905"/>
                </a:lnTo>
                <a:lnTo>
                  <a:pt x="5712" y="987350"/>
                </a:lnTo>
                <a:lnTo>
                  <a:pt x="8568" y="965429"/>
                </a:lnTo>
                <a:lnTo>
                  <a:pt x="11742" y="942874"/>
                </a:lnTo>
                <a:lnTo>
                  <a:pt x="14915" y="920636"/>
                </a:lnTo>
                <a:lnTo>
                  <a:pt x="19041" y="898398"/>
                </a:lnTo>
                <a:lnTo>
                  <a:pt x="23484" y="876478"/>
                </a:lnTo>
                <a:lnTo>
                  <a:pt x="28244" y="854240"/>
                </a:lnTo>
                <a:lnTo>
                  <a:pt x="33639" y="832319"/>
                </a:lnTo>
                <a:lnTo>
                  <a:pt x="39351" y="810717"/>
                </a:lnTo>
                <a:lnTo>
                  <a:pt x="45380" y="788479"/>
                </a:lnTo>
                <a:lnTo>
                  <a:pt x="52045" y="766876"/>
                </a:lnTo>
                <a:lnTo>
                  <a:pt x="59344" y="745591"/>
                </a:lnTo>
                <a:lnTo>
                  <a:pt x="66643" y="723989"/>
                </a:lnTo>
                <a:lnTo>
                  <a:pt x="74894" y="702704"/>
                </a:lnTo>
                <a:lnTo>
                  <a:pt x="83145" y="681737"/>
                </a:lnTo>
                <a:lnTo>
                  <a:pt x="92348" y="660452"/>
                </a:lnTo>
                <a:lnTo>
                  <a:pt x="101868" y="639802"/>
                </a:lnTo>
                <a:lnTo>
                  <a:pt x="111706" y="619153"/>
                </a:lnTo>
                <a:lnTo>
                  <a:pt x="121861" y="598821"/>
                </a:lnTo>
                <a:lnTo>
                  <a:pt x="132333" y="578171"/>
                </a:lnTo>
                <a:lnTo>
                  <a:pt x="143758" y="558157"/>
                </a:lnTo>
                <a:lnTo>
                  <a:pt x="155182" y="538143"/>
                </a:lnTo>
                <a:lnTo>
                  <a:pt x="165337" y="521623"/>
                </a:lnTo>
                <a:lnTo>
                  <a:pt x="175810" y="505422"/>
                </a:lnTo>
                <a:lnTo>
                  <a:pt x="186282" y="489220"/>
                </a:lnTo>
                <a:lnTo>
                  <a:pt x="197389" y="473018"/>
                </a:lnTo>
                <a:lnTo>
                  <a:pt x="208814" y="457451"/>
                </a:lnTo>
                <a:lnTo>
                  <a:pt x="220238" y="441567"/>
                </a:lnTo>
                <a:lnTo>
                  <a:pt x="231980" y="425683"/>
                </a:lnTo>
                <a:lnTo>
                  <a:pt x="244039" y="410434"/>
                </a:lnTo>
                <a:lnTo>
                  <a:pt x="41255" y="207115"/>
                </a:lnTo>
                <a:lnTo>
                  <a:pt x="799395" y="26988"/>
                </a:lnTo>
                <a:close/>
                <a:moveTo>
                  <a:pt x="1115113" y="0"/>
                </a:moveTo>
                <a:lnTo>
                  <a:pt x="1141155" y="953"/>
                </a:lnTo>
                <a:lnTo>
                  <a:pt x="1167196" y="1906"/>
                </a:lnTo>
                <a:lnTo>
                  <a:pt x="1193555" y="3494"/>
                </a:lnTo>
                <a:lnTo>
                  <a:pt x="1219596" y="6035"/>
                </a:lnTo>
                <a:lnTo>
                  <a:pt x="1245320" y="9212"/>
                </a:lnTo>
                <a:lnTo>
                  <a:pt x="1271044" y="12706"/>
                </a:lnTo>
                <a:lnTo>
                  <a:pt x="1297085" y="17152"/>
                </a:lnTo>
                <a:lnTo>
                  <a:pt x="1323126" y="21599"/>
                </a:lnTo>
                <a:lnTo>
                  <a:pt x="1348532" y="27317"/>
                </a:lnTo>
                <a:lnTo>
                  <a:pt x="1374574" y="33670"/>
                </a:lnTo>
                <a:lnTo>
                  <a:pt x="1392676" y="38434"/>
                </a:lnTo>
                <a:lnTo>
                  <a:pt x="1410460" y="42881"/>
                </a:lnTo>
                <a:lnTo>
                  <a:pt x="1428244" y="48599"/>
                </a:lnTo>
                <a:lnTo>
                  <a:pt x="1445711" y="53999"/>
                </a:lnTo>
                <a:lnTo>
                  <a:pt x="1463495" y="60034"/>
                </a:lnTo>
                <a:lnTo>
                  <a:pt x="1480962" y="66387"/>
                </a:lnTo>
                <a:lnTo>
                  <a:pt x="1498746" y="72422"/>
                </a:lnTo>
                <a:lnTo>
                  <a:pt x="1515578" y="79092"/>
                </a:lnTo>
                <a:lnTo>
                  <a:pt x="1532727" y="86398"/>
                </a:lnTo>
                <a:lnTo>
                  <a:pt x="1549876" y="93703"/>
                </a:lnTo>
                <a:lnTo>
                  <a:pt x="1566708" y="101327"/>
                </a:lnTo>
                <a:lnTo>
                  <a:pt x="1583222" y="109585"/>
                </a:lnTo>
                <a:lnTo>
                  <a:pt x="1600053" y="117526"/>
                </a:lnTo>
                <a:lnTo>
                  <a:pt x="1616250" y="126103"/>
                </a:lnTo>
                <a:lnTo>
                  <a:pt x="1632764" y="134679"/>
                </a:lnTo>
                <a:lnTo>
                  <a:pt x="1648960" y="143890"/>
                </a:lnTo>
                <a:lnTo>
                  <a:pt x="1665157" y="152784"/>
                </a:lnTo>
                <a:lnTo>
                  <a:pt x="1681035" y="162631"/>
                </a:lnTo>
                <a:lnTo>
                  <a:pt x="1696597" y="172478"/>
                </a:lnTo>
                <a:lnTo>
                  <a:pt x="1712158" y="182325"/>
                </a:lnTo>
                <a:lnTo>
                  <a:pt x="1727402" y="193124"/>
                </a:lnTo>
                <a:lnTo>
                  <a:pt x="1742645" y="203606"/>
                </a:lnTo>
                <a:lnTo>
                  <a:pt x="1757572" y="214406"/>
                </a:lnTo>
                <a:lnTo>
                  <a:pt x="1772498" y="225206"/>
                </a:lnTo>
                <a:lnTo>
                  <a:pt x="1787106" y="236641"/>
                </a:lnTo>
                <a:lnTo>
                  <a:pt x="1801715" y="248711"/>
                </a:lnTo>
                <a:lnTo>
                  <a:pt x="1816323" y="260464"/>
                </a:lnTo>
                <a:lnTo>
                  <a:pt x="1830614" y="272534"/>
                </a:lnTo>
                <a:lnTo>
                  <a:pt x="1844270" y="284922"/>
                </a:lnTo>
                <a:lnTo>
                  <a:pt x="1857926" y="297310"/>
                </a:lnTo>
                <a:lnTo>
                  <a:pt x="1871582" y="310333"/>
                </a:lnTo>
                <a:lnTo>
                  <a:pt x="1884920" y="323356"/>
                </a:lnTo>
                <a:lnTo>
                  <a:pt x="1901751" y="340826"/>
                </a:lnTo>
                <a:lnTo>
                  <a:pt x="1918265" y="358296"/>
                </a:lnTo>
                <a:lnTo>
                  <a:pt x="1934144" y="376084"/>
                </a:lnTo>
                <a:lnTo>
                  <a:pt x="1949706" y="394190"/>
                </a:lnTo>
                <a:lnTo>
                  <a:pt x="1964632" y="412295"/>
                </a:lnTo>
                <a:lnTo>
                  <a:pt x="1979240" y="431036"/>
                </a:lnTo>
                <a:lnTo>
                  <a:pt x="1993531" y="449776"/>
                </a:lnTo>
                <a:lnTo>
                  <a:pt x="2007187" y="468835"/>
                </a:lnTo>
                <a:lnTo>
                  <a:pt x="2020525" y="487893"/>
                </a:lnTo>
                <a:lnTo>
                  <a:pt x="2033228" y="507587"/>
                </a:lnTo>
                <a:lnTo>
                  <a:pt x="2045931" y="527280"/>
                </a:lnTo>
                <a:lnTo>
                  <a:pt x="2057682" y="546974"/>
                </a:lnTo>
                <a:lnTo>
                  <a:pt x="2069114" y="567303"/>
                </a:lnTo>
                <a:lnTo>
                  <a:pt x="2080230" y="587314"/>
                </a:lnTo>
                <a:lnTo>
                  <a:pt x="2090710" y="607643"/>
                </a:lnTo>
                <a:lnTo>
                  <a:pt x="2100555" y="628607"/>
                </a:lnTo>
                <a:lnTo>
                  <a:pt x="2110399" y="648936"/>
                </a:lnTo>
                <a:lnTo>
                  <a:pt x="2119609" y="670218"/>
                </a:lnTo>
                <a:lnTo>
                  <a:pt x="2128184" y="691182"/>
                </a:lnTo>
                <a:lnTo>
                  <a:pt x="2136441" y="712464"/>
                </a:lnTo>
                <a:lnTo>
                  <a:pt x="2144380" y="733745"/>
                </a:lnTo>
                <a:lnTo>
                  <a:pt x="2151684" y="755345"/>
                </a:lnTo>
                <a:lnTo>
                  <a:pt x="2158354" y="776627"/>
                </a:lnTo>
                <a:lnTo>
                  <a:pt x="2165023" y="798544"/>
                </a:lnTo>
                <a:lnTo>
                  <a:pt x="2171057" y="820461"/>
                </a:lnTo>
                <a:lnTo>
                  <a:pt x="2176455" y="842378"/>
                </a:lnTo>
                <a:lnTo>
                  <a:pt x="2181537" y="863977"/>
                </a:lnTo>
                <a:lnTo>
                  <a:pt x="2186300" y="886530"/>
                </a:lnTo>
                <a:lnTo>
                  <a:pt x="2190429" y="908447"/>
                </a:lnTo>
                <a:lnTo>
                  <a:pt x="2194240" y="930681"/>
                </a:lnTo>
                <a:lnTo>
                  <a:pt x="2197416" y="952916"/>
                </a:lnTo>
                <a:lnTo>
                  <a:pt x="2200591" y="975151"/>
                </a:lnTo>
                <a:lnTo>
                  <a:pt x="2202814" y="997703"/>
                </a:lnTo>
                <a:lnTo>
                  <a:pt x="2204402" y="1019938"/>
                </a:lnTo>
                <a:lnTo>
                  <a:pt x="2205990" y="1042490"/>
                </a:lnTo>
                <a:lnTo>
                  <a:pt x="2207260" y="1065043"/>
                </a:lnTo>
                <a:lnTo>
                  <a:pt x="2207578" y="1087277"/>
                </a:lnTo>
                <a:lnTo>
                  <a:pt x="2208213" y="1109830"/>
                </a:lnTo>
                <a:lnTo>
                  <a:pt x="2207578" y="1132382"/>
                </a:lnTo>
                <a:lnTo>
                  <a:pt x="2206943" y="1154617"/>
                </a:lnTo>
                <a:lnTo>
                  <a:pt x="2205673" y="1177169"/>
                </a:lnTo>
                <a:lnTo>
                  <a:pt x="2203767" y="1199721"/>
                </a:lnTo>
                <a:lnTo>
                  <a:pt x="2201862" y="1221956"/>
                </a:lnTo>
                <a:lnTo>
                  <a:pt x="2199003" y="1244508"/>
                </a:lnTo>
                <a:lnTo>
                  <a:pt x="2195828" y="1267061"/>
                </a:lnTo>
                <a:lnTo>
                  <a:pt x="2192652" y="1288978"/>
                </a:lnTo>
                <a:lnTo>
                  <a:pt x="2188841" y="1310895"/>
                </a:lnTo>
                <a:lnTo>
                  <a:pt x="2184077" y="1333447"/>
                </a:lnTo>
                <a:lnTo>
                  <a:pt x="2179314" y="1355047"/>
                </a:lnTo>
                <a:lnTo>
                  <a:pt x="2173915" y="1377281"/>
                </a:lnTo>
                <a:lnTo>
                  <a:pt x="2168198" y="1399198"/>
                </a:lnTo>
                <a:lnTo>
                  <a:pt x="2162165" y="1420798"/>
                </a:lnTo>
                <a:lnTo>
                  <a:pt x="2155178" y="1442397"/>
                </a:lnTo>
                <a:lnTo>
                  <a:pt x="2148191" y="1464314"/>
                </a:lnTo>
                <a:lnTo>
                  <a:pt x="2140887" y="1485596"/>
                </a:lnTo>
                <a:lnTo>
                  <a:pt x="2132630" y="1506878"/>
                </a:lnTo>
                <a:lnTo>
                  <a:pt x="2124055" y="1527842"/>
                </a:lnTo>
                <a:lnTo>
                  <a:pt x="2115163" y="1548806"/>
                </a:lnTo>
                <a:lnTo>
                  <a:pt x="2105636" y="1569770"/>
                </a:lnTo>
                <a:lnTo>
                  <a:pt x="2095791" y="1590735"/>
                </a:lnTo>
                <a:lnTo>
                  <a:pt x="2085628" y="1611063"/>
                </a:lnTo>
                <a:lnTo>
                  <a:pt x="2075148" y="1631710"/>
                </a:lnTo>
                <a:lnTo>
                  <a:pt x="2063716" y="1651721"/>
                </a:lnTo>
                <a:lnTo>
                  <a:pt x="2052283" y="1671732"/>
                </a:lnTo>
                <a:lnTo>
                  <a:pt x="2041803" y="1687932"/>
                </a:lnTo>
                <a:lnTo>
                  <a:pt x="2031640" y="1704449"/>
                </a:lnTo>
                <a:lnTo>
                  <a:pt x="2021160" y="1720649"/>
                </a:lnTo>
                <a:lnTo>
                  <a:pt x="2010045" y="1736848"/>
                </a:lnTo>
                <a:lnTo>
                  <a:pt x="1998930" y="1752413"/>
                </a:lnTo>
                <a:lnTo>
                  <a:pt x="1987180" y="1768295"/>
                </a:lnTo>
                <a:lnTo>
                  <a:pt x="1975429" y="1783541"/>
                </a:lnTo>
                <a:lnTo>
                  <a:pt x="1963044" y="1798788"/>
                </a:lnTo>
                <a:lnTo>
                  <a:pt x="2166293" y="2002394"/>
                </a:lnTo>
                <a:lnTo>
                  <a:pt x="1407602" y="2182813"/>
                </a:lnTo>
                <a:lnTo>
                  <a:pt x="1588303" y="1424292"/>
                </a:lnTo>
                <a:lnTo>
                  <a:pt x="1780755" y="1616463"/>
                </a:lnTo>
                <a:lnTo>
                  <a:pt x="1792823" y="1600899"/>
                </a:lnTo>
                <a:lnTo>
                  <a:pt x="1804255" y="1584699"/>
                </a:lnTo>
                <a:lnTo>
                  <a:pt x="1815053" y="1568182"/>
                </a:lnTo>
                <a:lnTo>
                  <a:pt x="1825851" y="1551665"/>
                </a:lnTo>
                <a:lnTo>
                  <a:pt x="1836013" y="1534830"/>
                </a:lnTo>
                <a:lnTo>
                  <a:pt x="1845540" y="1517678"/>
                </a:lnTo>
                <a:lnTo>
                  <a:pt x="1855068" y="1500525"/>
                </a:lnTo>
                <a:lnTo>
                  <a:pt x="1863960" y="1483055"/>
                </a:lnTo>
                <a:lnTo>
                  <a:pt x="1870946" y="1468126"/>
                </a:lnTo>
                <a:lnTo>
                  <a:pt x="1878251" y="1453197"/>
                </a:lnTo>
                <a:lnTo>
                  <a:pt x="1884602" y="1438268"/>
                </a:lnTo>
                <a:lnTo>
                  <a:pt x="1891271" y="1422704"/>
                </a:lnTo>
                <a:lnTo>
                  <a:pt x="1896988" y="1407457"/>
                </a:lnTo>
                <a:lnTo>
                  <a:pt x="1902704" y="1392210"/>
                </a:lnTo>
                <a:lnTo>
                  <a:pt x="1908103" y="1376328"/>
                </a:lnTo>
                <a:lnTo>
                  <a:pt x="1913184" y="1360764"/>
                </a:lnTo>
                <a:lnTo>
                  <a:pt x="1917948" y="1344882"/>
                </a:lnTo>
                <a:lnTo>
                  <a:pt x="1922712" y="1329000"/>
                </a:lnTo>
                <a:lnTo>
                  <a:pt x="1926522" y="1313436"/>
                </a:lnTo>
                <a:lnTo>
                  <a:pt x="1930651" y="1297554"/>
                </a:lnTo>
                <a:lnTo>
                  <a:pt x="1934144" y="1281354"/>
                </a:lnTo>
                <a:lnTo>
                  <a:pt x="1937320" y="1265473"/>
                </a:lnTo>
                <a:lnTo>
                  <a:pt x="1940496" y="1249591"/>
                </a:lnTo>
                <a:lnTo>
                  <a:pt x="1942719" y="1233391"/>
                </a:lnTo>
                <a:lnTo>
                  <a:pt x="1944942" y="1217191"/>
                </a:lnTo>
                <a:lnTo>
                  <a:pt x="1947165" y="1200992"/>
                </a:lnTo>
                <a:lnTo>
                  <a:pt x="1949070" y="1184475"/>
                </a:lnTo>
                <a:lnTo>
                  <a:pt x="1950341" y="1168593"/>
                </a:lnTo>
                <a:lnTo>
                  <a:pt x="1951293" y="1152393"/>
                </a:lnTo>
                <a:lnTo>
                  <a:pt x="1952246" y="1135876"/>
                </a:lnTo>
                <a:lnTo>
                  <a:pt x="1952564" y="1119676"/>
                </a:lnTo>
                <a:lnTo>
                  <a:pt x="1952564" y="1103477"/>
                </a:lnTo>
                <a:lnTo>
                  <a:pt x="1952564" y="1086960"/>
                </a:lnTo>
                <a:lnTo>
                  <a:pt x="1952246" y="1070760"/>
                </a:lnTo>
                <a:lnTo>
                  <a:pt x="1951293" y="1054560"/>
                </a:lnTo>
                <a:lnTo>
                  <a:pt x="1950341" y="1038043"/>
                </a:lnTo>
                <a:lnTo>
                  <a:pt x="1948753" y="1021844"/>
                </a:lnTo>
                <a:lnTo>
                  <a:pt x="1947165" y="1005962"/>
                </a:lnTo>
                <a:lnTo>
                  <a:pt x="1944942" y="989762"/>
                </a:lnTo>
                <a:lnTo>
                  <a:pt x="1942719" y="973563"/>
                </a:lnTo>
                <a:lnTo>
                  <a:pt x="1939861" y="957363"/>
                </a:lnTo>
                <a:lnTo>
                  <a:pt x="1937320" y="941163"/>
                </a:lnTo>
                <a:lnTo>
                  <a:pt x="1933509" y="925599"/>
                </a:lnTo>
                <a:lnTo>
                  <a:pt x="1930016" y="909400"/>
                </a:lnTo>
                <a:lnTo>
                  <a:pt x="1926522" y="893518"/>
                </a:lnTo>
                <a:lnTo>
                  <a:pt x="1922394" y="877318"/>
                </a:lnTo>
                <a:lnTo>
                  <a:pt x="1917948" y="861754"/>
                </a:lnTo>
                <a:lnTo>
                  <a:pt x="1912867" y="845872"/>
                </a:lnTo>
                <a:lnTo>
                  <a:pt x="1907785" y="830625"/>
                </a:lnTo>
                <a:lnTo>
                  <a:pt x="1902704" y="814743"/>
                </a:lnTo>
                <a:lnTo>
                  <a:pt x="1896670" y="799497"/>
                </a:lnTo>
                <a:lnTo>
                  <a:pt x="1890636" y="784250"/>
                </a:lnTo>
                <a:lnTo>
                  <a:pt x="1883967" y="768686"/>
                </a:lnTo>
                <a:lnTo>
                  <a:pt x="1877298" y="753757"/>
                </a:lnTo>
                <a:lnTo>
                  <a:pt x="1870629" y="738510"/>
                </a:lnTo>
                <a:lnTo>
                  <a:pt x="1863325" y="723899"/>
                </a:lnTo>
                <a:lnTo>
                  <a:pt x="1855703" y="708970"/>
                </a:lnTo>
                <a:lnTo>
                  <a:pt x="1847763" y="694358"/>
                </a:lnTo>
                <a:lnTo>
                  <a:pt x="1839506" y="679747"/>
                </a:lnTo>
                <a:lnTo>
                  <a:pt x="1830932" y="665135"/>
                </a:lnTo>
                <a:lnTo>
                  <a:pt x="1822357" y="650524"/>
                </a:lnTo>
                <a:lnTo>
                  <a:pt x="1813147" y="636548"/>
                </a:lnTo>
                <a:lnTo>
                  <a:pt x="1803620" y="622572"/>
                </a:lnTo>
                <a:lnTo>
                  <a:pt x="1793775" y="608913"/>
                </a:lnTo>
                <a:lnTo>
                  <a:pt x="1783613" y="595255"/>
                </a:lnTo>
                <a:lnTo>
                  <a:pt x="1773450" y="581279"/>
                </a:lnTo>
                <a:lnTo>
                  <a:pt x="1762653" y="567938"/>
                </a:lnTo>
                <a:lnTo>
                  <a:pt x="1751855" y="554915"/>
                </a:lnTo>
                <a:lnTo>
                  <a:pt x="1740422" y="541892"/>
                </a:lnTo>
                <a:lnTo>
                  <a:pt x="1728672" y="528868"/>
                </a:lnTo>
                <a:lnTo>
                  <a:pt x="1716604" y="516481"/>
                </a:lnTo>
                <a:lnTo>
                  <a:pt x="1704536" y="503775"/>
                </a:lnTo>
                <a:lnTo>
                  <a:pt x="1694374" y="493611"/>
                </a:lnTo>
                <a:lnTo>
                  <a:pt x="1683576" y="483764"/>
                </a:lnTo>
                <a:lnTo>
                  <a:pt x="1673414" y="473917"/>
                </a:lnTo>
                <a:lnTo>
                  <a:pt x="1662298" y="464388"/>
                </a:lnTo>
                <a:lnTo>
                  <a:pt x="1651818" y="455176"/>
                </a:lnTo>
                <a:lnTo>
                  <a:pt x="1640703" y="445965"/>
                </a:lnTo>
                <a:lnTo>
                  <a:pt x="1629270" y="437071"/>
                </a:lnTo>
                <a:lnTo>
                  <a:pt x="1618155" y="428177"/>
                </a:lnTo>
                <a:lnTo>
                  <a:pt x="1607040" y="419918"/>
                </a:lnTo>
                <a:lnTo>
                  <a:pt x="1594972" y="411342"/>
                </a:lnTo>
                <a:lnTo>
                  <a:pt x="1583539" y="403401"/>
                </a:lnTo>
                <a:lnTo>
                  <a:pt x="1571789" y="395460"/>
                </a:lnTo>
                <a:lnTo>
                  <a:pt x="1559721" y="387519"/>
                </a:lnTo>
                <a:lnTo>
                  <a:pt x="1547971" y="380213"/>
                </a:lnTo>
                <a:lnTo>
                  <a:pt x="1535585" y="372590"/>
                </a:lnTo>
                <a:lnTo>
                  <a:pt x="1522882" y="365602"/>
                </a:lnTo>
                <a:lnTo>
                  <a:pt x="1510814" y="358296"/>
                </a:lnTo>
                <a:lnTo>
                  <a:pt x="1498111" y="351626"/>
                </a:lnTo>
                <a:lnTo>
                  <a:pt x="1485726" y="345591"/>
                </a:lnTo>
                <a:lnTo>
                  <a:pt x="1472705" y="339238"/>
                </a:lnTo>
                <a:lnTo>
                  <a:pt x="1460002" y="332885"/>
                </a:lnTo>
                <a:lnTo>
                  <a:pt x="1446981" y="326850"/>
                </a:lnTo>
                <a:lnTo>
                  <a:pt x="1433961" y="321450"/>
                </a:lnTo>
                <a:lnTo>
                  <a:pt x="1420622" y="316051"/>
                </a:lnTo>
                <a:lnTo>
                  <a:pt x="1407284" y="310651"/>
                </a:lnTo>
                <a:lnTo>
                  <a:pt x="1394263" y="305568"/>
                </a:lnTo>
                <a:lnTo>
                  <a:pt x="1380608" y="300804"/>
                </a:lnTo>
                <a:lnTo>
                  <a:pt x="1367269" y="296674"/>
                </a:lnTo>
                <a:lnTo>
                  <a:pt x="1353614" y="292228"/>
                </a:lnTo>
                <a:lnTo>
                  <a:pt x="1339958" y="288416"/>
                </a:lnTo>
                <a:lnTo>
                  <a:pt x="1326302" y="284287"/>
                </a:lnTo>
                <a:lnTo>
                  <a:pt x="1312329" y="280793"/>
                </a:lnTo>
                <a:lnTo>
                  <a:pt x="1286287" y="274440"/>
                </a:lnTo>
                <a:lnTo>
                  <a:pt x="1259928" y="269358"/>
                </a:lnTo>
                <a:lnTo>
                  <a:pt x="1234205" y="264593"/>
                </a:lnTo>
                <a:lnTo>
                  <a:pt x="1207528" y="261099"/>
                </a:lnTo>
                <a:lnTo>
                  <a:pt x="1181169" y="258558"/>
                </a:lnTo>
                <a:lnTo>
                  <a:pt x="1155446" y="256334"/>
                </a:lnTo>
                <a:lnTo>
                  <a:pt x="1129087" y="255381"/>
                </a:lnTo>
                <a:lnTo>
                  <a:pt x="1102410" y="254746"/>
                </a:lnTo>
                <a:lnTo>
                  <a:pt x="1076687" y="255699"/>
                </a:lnTo>
                <a:lnTo>
                  <a:pt x="1050328" y="256970"/>
                </a:lnTo>
                <a:lnTo>
                  <a:pt x="1024286" y="258875"/>
                </a:lnTo>
                <a:lnTo>
                  <a:pt x="998245" y="261417"/>
                </a:lnTo>
                <a:lnTo>
                  <a:pt x="972204" y="265546"/>
                </a:lnTo>
                <a:lnTo>
                  <a:pt x="946798" y="269993"/>
                </a:lnTo>
                <a:lnTo>
                  <a:pt x="921074" y="275075"/>
                </a:lnTo>
                <a:lnTo>
                  <a:pt x="895350" y="280793"/>
                </a:lnTo>
                <a:lnTo>
                  <a:pt x="947750" y="62257"/>
                </a:lnTo>
                <a:lnTo>
                  <a:pt x="960453" y="9847"/>
                </a:lnTo>
                <a:lnTo>
                  <a:pt x="986177" y="6670"/>
                </a:lnTo>
                <a:lnTo>
                  <a:pt x="1011583" y="4129"/>
                </a:lnTo>
                <a:lnTo>
                  <a:pt x="1037625" y="2541"/>
                </a:lnTo>
                <a:lnTo>
                  <a:pt x="1063666" y="953"/>
                </a:lnTo>
                <a:lnTo>
                  <a:pt x="1089072" y="635"/>
                </a:lnTo>
                <a:lnTo>
                  <a:pt x="11151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KSO_Shape"/>
          <p:cNvSpPr>
            <a:spLocks/>
          </p:cNvSpPr>
          <p:nvPr/>
        </p:nvSpPr>
        <p:spPr bwMode="auto">
          <a:xfrm>
            <a:off x="5471142" y="4626594"/>
            <a:ext cx="547957" cy="516906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Freeform 13"/>
          <p:cNvSpPr>
            <a:spLocks noEditPoints="1"/>
          </p:cNvSpPr>
          <p:nvPr/>
        </p:nvSpPr>
        <p:spPr bwMode="auto">
          <a:xfrm>
            <a:off x="7278908" y="3007699"/>
            <a:ext cx="512151" cy="402290"/>
          </a:xfrm>
          <a:custGeom>
            <a:avLst/>
            <a:gdLst>
              <a:gd name="T0" fmla="*/ 282 w 766"/>
              <a:gd name="T1" fmla="*/ 304 h 600"/>
              <a:gd name="T2" fmla="*/ 391 w 766"/>
              <a:gd name="T3" fmla="*/ 248 h 600"/>
              <a:gd name="T4" fmla="*/ 596 w 766"/>
              <a:gd name="T5" fmla="*/ 213 h 600"/>
              <a:gd name="T6" fmla="*/ 652 w 766"/>
              <a:gd name="T7" fmla="*/ 129 h 600"/>
              <a:gd name="T8" fmla="*/ 570 w 766"/>
              <a:gd name="T9" fmla="*/ 186 h 600"/>
              <a:gd name="T10" fmla="*/ 391 w 766"/>
              <a:gd name="T11" fmla="*/ 195 h 600"/>
              <a:gd name="T12" fmla="*/ 766 w 766"/>
              <a:gd name="T13" fmla="*/ 80 h 600"/>
              <a:gd name="T14" fmla="*/ 465 w 766"/>
              <a:gd name="T15" fmla="*/ 32 h 600"/>
              <a:gd name="T16" fmla="*/ 437 w 766"/>
              <a:gd name="T17" fmla="*/ 0 h 600"/>
              <a:gd name="T18" fmla="*/ 154 w 766"/>
              <a:gd name="T19" fmla="*/ 32 h 600"/>
              <a:gd name="T20" fmla="*/ 175 w 766"/>
              <a:gd name="T21" fmla="*/ 80 h 600"/>
              <a:gd name="T22" fmla="*/ 216 w 766"/>
              <a:gd name="T23" fmla="*/ 135 h 600"/>
              <a:gd name="T24" fmla="*/ 706 w 766"/>
              <a:gd name="T25" fmla="*/ 80 h 600"/>
              <a:gd name="T26" fmla="*/ 355 w 766"/>
              <a:gd name="T27" fmla="*/ 394 h 600"/>
              <a:gd name="T28" fmla="*/ 706 w 766"/>
              <a:gd name="T29" fmla="*/ 410 h 600"/>
              <a:gd name="T30" fmla="*/ 361 w 766"/>
              <a:gd name="T31" fmla="*/ 427 h 600"/>
              <a:gd name="T32" fmla="*/ 362 w 766"/>
              <a:gd name="T33" fmla="*/ 478 h 600"/>
              <a:gd name="T34" fmla="*/ 437 w 766"/>
              <a:gd name="T35" fmla="*/ 595 h 600"/>
              <a:gd name="T36" fmla="*/ 465 w 766"/>
              <a:gd name="T37" fmla="*/ 478 h 600"/>
              <a:gd name="T38" fmla="*/ 603 w 766"/>
              <a:gd name="T39" fmla="*/ 592 h 600"/>
              <a:gd name="T40" fmla="*/ 591 w 766"/>
              <a:gd name="T41" fmla="*/ 478 h 600"/>
              <a:gd name="T42" fmla="*/ 766 w 766"/>
              <a:gd name="T43" fmla="*/ 427 h 600"/>
              <a:gd name="T44" fmla="*/ 747 w 766"/>
              <a:gd name="T45" fmla="*/ 80 h 600"/>
              <a:gd name="T46" fmla="*/ 161 w 766"/>
              <a:gd name="T47" fmla="*/ 310 h 600"/>
              <a:gd name="T48" fmla="*/ 235 w 766"/>
              <a:gd name="T49" fmla="*/ 236 h 600"/>
              <a:gd name="T50" fmla="*/ 86 w 766"/>
              <a:gd name="T51" fmla="*/ 236 h 600"/>
              <a:gd name="T52" fmla="*/ 208 w 766"/>
              <a:gd name="T53" fmla="*/ 325 h 600"/>
              <a:gd name="T54" fmla="*/ 181 w 766"/>
              <a:gd name="T55" fmla="*/ 325 h 600"/>
              <a:gd name="T56" fmla="*/ 188 w 766"/>
              <a:gd name="T57" fmla="*/ 339 h 600"/>
              <a:gd name="T58" fmla="*/ 196 w 766"/>
              <a:gd name="T59" fmla="*/ 510 h 600"/>
              <a:gd name="T60" fmla="*/ 129 w 766"/>
              <a:gd name="T61" fmla="*/ 510 h 600"/>
              <a:gd name="T62" fmla="*/ 137 w 766"/>
              <a:gd name="T63" fmla="*/ 339 h 600"/>
              <a:gd name="T64" fmla="*/ 145 w 766"/>
              <a:gd name="T65" fmla="*/ 325 h 600"/>
              <a:gd name="T66" fmla="*/ 0 w 766"/>
              <a:gd name="T67" fmla="*/ 438 h 600"/>
              <a:gd name="T68" fmla="*/ 66 w 766"/>
              <a:gd name="T69" fmla="*/ 600 h 600"/>
              <a:gd name="T70" fmla="*/ 89 w 766"/>
              <a:gd name="T71" fmla="*/ 432 h 600"/>
              <a:gd name="T72" fmla="*/ 230 w 766"/>
              <a:gd name="T73" fmla="*/ 600 h 600"/>
              <a:gd name="T74" fmla="*/ 253 w 766"/>
              <a:gd name="T75" fmla="*/ 432 h 600"/>
              <a:gd name="T76" fmla="*/ 321 w 766"/>
              <a:gd name="T77" fmla="*/ 600 h 600"/>
              <a:gd name="T78" fmla="*/ 208 w 766"/>
              <a:gd name="T79" fmla="*/ 32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6" h="600">
                <a:moveTo>
                  <a:pt x="391" y="195"/>
                </a:moveTo>
                <a:lnTo>
                  <a:pt x="282" y="304"/>
                </a:lnTo>
                <a:cubicBezTo>
                  <a:pt x="293" y="310"/>
                  <a:pt x="303" y="317"/>
                  <a:pt x="312" y="326"/>
                </a:cubicBezTo>
                <a:lnTo>
                  <a:pt x="391" y="248"/>
                </a:lnTo>
                <a:lnTo>
                  <a:pt x="476" y="333"/>
                </a:lnTo>
                <a:lnTo>
                  <a:pt x="596" y="213"/>
                </a:lnTo>
                <a:lnTo>
                  <a:pt x="614" y="259"/>
                </a:lnTo>
                <a:lnTo>
                  <a:pt x="652" y="129"/>
                </a:lnTo>
                <a:lnTo>
                  <a:pt x="522" y="167"/>
                </a:lnTo>
                <a:lnTo>
                  <a:pt x="570" y="186"/>
                </a:lnTo>
                <a:lnTo>
                  <a:pt x="476" y="280"/>
                </a:lnTo>
                <a:lnTo>
                  <a:pt x="391" y="195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66" y="32"/>
                </a:lnTo>
                <a:lnTo>
                  <a:pt x="465" y="32"/>
                </a:lnTo>
                <a:lnTo>
                  <a:pt x="465" y="0"/>
                </a:lnTo>
                <a:lnTo>
                  <a:pt x="437" y="0"/>
                </a:lnTo>
                <a:lnTo>
                  <a:pt x="437" y="32"/>
                </a:lnTo>
                <a:lnTo>
                  <a:pt x="154" y="32"/>
                </a:lnTo>
                <a:lnTo>
                  <a:pt x="154" y="80"/>
                </a:lnTo>
                <a:lnTo>
                  <a:pt x="175" y="80"/>
                </a:lnTo>
                <a:lnTo>
                  <a:pt x="175" y="122"/>
                </a:lnTo>
                <a:cubicBezTo>
                  <a:pt x="190" y="124"/>
                  <a:pt x="203" y="128"/>
                  <a:pt x="216" y="135"/>
                </a:cubicBezTo>
                <a:lnTo>
                  <a:pt x="216" y="80"/>
                </a:lnTo>
                <a:lnTo>
                  <a:pt x="706" y="80"/>
                </a:lnTo>
                <a:lnTo>
                  <a:pt x="706" y="394"/>
                </a:lnTo>
                <a:lnTo>
                  <a:pt x="355" y="394"/>
                </a:lnTo>
                <a:cubicBezTo>
                  <a:pt x="356" y="399"/>
                  <a:pt x="358" y="404"/>
                  <a:pt x="359" y="410"/>
                </a:cubicBezTo>
                <a:lnTo>
                  <a:pt x="706" y="410"/>
                </a:lnTo>
                <a:lnTo>
                  <a:pt x="706" y="427"/>
                </a:lnTo>
                <a:lnTo>
                  <a:pt x="361" y="427"/>
                </a:lnTo>
                <a:cubicBezTo>
                  <a:pt x="361" y="430"/>
                  <a:pt x="362" y="434"/>
                  <a:pt x="362" y="438"/>
                </a:cubicBezTo>
                <a:lnTo>
                  <a:pt x="362" y="478"/>
                </a:lnTo>
                <a:lnTo>
                  <a:pt x="437" y="478"/>
                </a:lnTo>
                <a:lnTo>
                  <a:pt x="437" y="595"/>
                </a:lnTo>
                <a:lnTo>
                  <a:pt x="465" y="595"/>
                </a:lnTo>
                <a:lnTo>
                  <a:pt x="465" y="478"/>
                </a:lnTo>
                <a:lnTo>
                  <a:pt x="560" y="478"/>
                </a:lnTo>
                <a:lnTo>
                  <a:pt x="603" y="592"/>
                </a:lnTo>
                <a:lnTo>
                  <a:pt x="631" y="585"/>
                </a:lnTo>
                <a:lnTo>
                  <a:pt x="591" y="478"/>
                </a:lnTo>
                <a:lnTo>
                  <a:pt x="766" y="478"/>
                </a:lnTo>
                <a:lnTo>
                  <a:pt x="766" y="427"/>
                </a:lnTo>
                <a:lnTo>
                  <a:pt x="747" y="427"/>
                </a:lnTo>
                <a:lnTo>
                  <a:pt x="747" y="80"/>
                </a:lnTo>
                <a:lnTo>
                  <a:pt x="766" y="80"/>
                </a:lnTo>
                <a:close/>
                <a:moveTo>
                  <a:pt x="161" y="310"/>
                </a:moveTo>
                <a:lnTo>
                  <a:pt x="161" y="310"/>
                </a:lnTo>
                <a:cubicBezTo>
                  <a:pt x="202" y="310"/>
                  <a:pt x="235" y="277"/>
                  <a:pt x="235" y="236"/>
                </a:cubicBezTo>
                <a:cubicBezTo>
                  <a:pt x="235" y="194"/>
                  <a:pt x="202" y="161"/>
                  <a:pt x="161" y="161"/>
                </a:cubicBezTo>
                <a:cubicBezTo>
                  <a:pt x="119" y="161"/>
                  <a:pt x="86" y="194"/>
                  <a:pt x="86" y="236"/>
                </a:cubicBezTo>
                <a:cubicBezTo>
                  <a:pt x="86" y="277"/>
                  <a:pt x="119" y="310"/>
                  <a:pt x="161" y="310"/>
                </a:cubicBezTo>
                <a:close/>
                <a:moveTo>
                  <a:pt x="208" y="325"/>
                </a:moveTo>
                <a:lnTo>
                  <a:pt x="208" y="325"/>
                </a:lnTo>
                <a:lnTo>
                  <a:pt x="181" y="325"/>
                </a:lnTo>
                <a:lnTo>
                  <a:pt x="185" y="328"/>
                </a:lnTo>
                <a:cubicBezTo>
                  <a:pt x="188" y="331"/>
                  <a:pt x="190" y="336"/>
                  <a:pt x="188" y="339"/>
                </a:cubicBezTo>
                <a:lnTo>
                  <a:pt x="178" y="365"/>
                </a:lnTo>
                <a:lnTo>
                  <a:pt x="196" y="510"/>
                </a:lnTo>
                <a:lnTo>
                  <a:pt x="163" y="540"/>
                </a:lnTo>
                <a:lnTo>
                  <a:pt x="129" y="510"/>
                </a:lnTo>
                <a:lnTo>
                  <a:pt x="147" y="365"/>
                </a:lnTo>
                <a:lnTo>
                  <a:pt x="137" y="339"/>
                </a:lnTo>
                <a:cubicBezTo>
                  <a:pt x="135" y="336"/>
                  <a:pt x="137" y="331"/>
                  <a:pt x="140" y="328"/>
                </a:cubicBezTo>
                <a:lnTo>
                  <a:pt x="145" y="325"/>
                </a:lnTo>
                <a:lnTo>
                  <a:pt x="112" y="325"/>
                </a:lnTo>
                <a:cubicBezTo>
                  <a:pt x="50" y="325"/>
                  <a:pt x="0" y="376"/>
                  <a:pt x="0" y="438"/>
                </a:cubicBezTo>
                <a:lnTo>
                  <a:pt x="0" y="600"/>
                </a:lnTo>
                <a:lnTo>
                  <a:pt x="66" y="600"/>
                </a:lnTo>
                <a:lnTo>
                  <a:pt x="66" y="432"/>
                </a:lnTo>
                <a:lnTo>
                  <a:pt x="89" y="432"/>
                </a:lnTo>
                <a:lnTo>
                  <a:pt x="89" y="600"/>
                </a:lnTo>
                <a:lnTo>
                  <a:pt x="230" y="600"/>
                </a:lnTo>
                <a:lnTo>
                  <a:pt x="230" y="432"/>
                </a:lnTo>
                <a:lnTo>
                  <a:pt x="253" y="432"/>
                </a:lnTo>
                <a:lnTo>
                  <a:pt x="253" y="600"/>
                </a:lnTo>
                <a:lnTo>
                  <a:pt x="321" y="600"/>
                </a:lnTo>
                <a:lnTo>
                  <a:pt x="321" y="438"/>
                </a:lnTo>
                <a:cubicBezTo>
                  <a:pt x="321" y="376"/>
                  <a:pt x="271" y="325"/>
                  <a:pt x="208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881063" y="3094164"/>
            <a:ext cx="480162" cy="439611"/>
            <a:chOff x="2649538" y="1463675"/>
            <a:chExt cx="1654175" cy="1514476"/>
          </a:xfrm>
          <a:solidFill>
            <a:srgbClr val="F3A40E"/>
          </a:solidFill>
        </p:grpSpPr>
        <p:sp>
          <p:nvSpPr>
            <p:cNvPr id="119" name="Freeform 5"/>
            <p:cNvSpPr>
              <a:spLocks noEditPoints="1"/>
            </p:cNvSpPr>
            <p:nvPr/>
          </p:nvSpPr>
          <p:spPr bwMode="auto">
            <a:xfrm>
              <a:off x="3422650" y="1463675"/>
              <a:ext cx="842963" cy="995363"/>
            </a:xfrm>
            <a:custGeom>
              <a:avLst/>
              <a:gdLst>
                <a:gd name="T0" fmla="*/ 265 w 464"/>
                <a:gd name="T1" fmla="*/ 331 h 547"/>
                <a:gd name="T2" fmla="*/ 264 w 464"/>
                <a:gd name="T3" fmla="*/ 347 h 547"/>
                <a:gd name="T4" fmla="*/ 248 w 464"/>
                <a:gd name="T5" fmla="*/ 348 h 547"/>
                <a:gd name="T6" fmla="*/ 232 w 464"/>
                <a:gd name="T7" fmla="*/ 351 h 547"/>
                <a:gd name="T8" fmla="*/ 195 w 464"/>
                <a:gd name="T9" fmla="*/ 315 h 547"/>
                <a:gd name="T10" fmla="*/ 199 w 464"/>
                <a:gd name="T11" fmla="*/ 298 h 547"/>
                <a:gd name="T12" fmla="*/ 138 w 464"/>
                <a:gd name="T13" fmla="*/ 237 h 547"/>
                <a:gd name="T14" fmla="*/ 138 w 464"/>
                <a:gd name="T15" fmla="*/ 220 h 547"/>
                <a:gd name="T16" fmla="*/ 155 w 464"/>
                <a:gd name="T17" fmla="*/ 220 h 547"/>
                <a:gd name="T18" fmla="*/ 216 w 464"/>
                <a:gd name="T19" fmla="*/ 281 h 547"/>
                <a:gd name="T20" fmla="*/ 232 w 464"/>
                <a:gd name="T21" fmla="*/ 278 h 547"/>
                <a:gd name="T22" fmla="*/ 269 w 464"/>
                <a:gd name="T23" fmla="*/ 315 h 547"/>
                <a:gd name="T24" fmla="*/ 265 w 464"/>
                <a:gd name="T25" fmla="*/ 331 h 547"/>
                <a:gd name="T26" fmla="*/ 345 w 464"/>
                <a:gd name="T27" fmla="*/ 201 h 547"/>
                <a:gd name="T28" fmla="*/ 232 w 464"/>
                <a:gd name="T29" fmla="*/ 155 h 547"/>
                <a:gd name="T30" fmla="*/ 119 w 464"/>
                <a:gd name="T31" fmla="*/ 201 h 547"/>
                <a:gd name="T32" fmla="*/ 72 w 464"/>
                <a:gd name="T33" fmla="*/ 315 h 547"/>
                <a:gd name="T34" fmla="*/ 119 w 464"/>
                <a:gd name="T35" fmla="*/ 428 h 547"/>
                <a:gd name="T36" fmla="*/ 232 w 464"/>
                <a:gd name="T37" fmla="*/ 475 h 547"/>
                <a:gd name="T38" fmla="*/ 345 w 464"/>
                <a:gd name="T39" fmla="*/ 428 h 547"/>
                <a:gd name="T40" fmla="*/ 392 w 464"/>
                <a:gd name="T41" fmla="*/ 315 h 547"/>
                <a:gd name="T42" fmla="*/ 345 w 464"/>
                <a:gd name="T43" fmla="*/ 201 h 547"/>
                <a:gd name="T44" fmla="*/ 280 w 464"/>
                <a:gd name="T45" fmla="*/ 64 h 547"/>
                <a:gd name="T46" fmla="*/ 292 w 464"/>
                <a:gd name="T47" fmla="*/ 52 h 547"/>
                <a:gd name="T48" fmla="*/ 292 w 464"/>
                <a:gd name="T49" fmla="*/ 12 h 547"/>
                <a:gd name="T50" fmla="*/ 280 w 464"/>
                <a:gd name="T51" fmla="*/ 0 h 547"/>
                <a:gd name="T52" fmla="*/ 184 w 464"/>
                <a:gd name="T53" fmla="*/ 0 h 547"/>
                <a:gd name="T54" fmla="*/ 172 w 464"/>
                <a:gd name="T55" fmla="*/ 12 h 547"/>
                <a:gd name="T56" fmla="*/ 172 w 464"/>
                <a:gd name="T57" fmla="*/ 52 h 547"/>
                <a:gd name="T58" fmla="*/ 184 w 464"/>
                <a:gd name="T59" fmla="*/ 64 h 547"/>
                <a:gd name="T60" fmla="*/ 212 w 464"/>
                <a:gd name="T61" fmla="*/ 64 h 547"/>
                <a:gd name="T62" fmla="*/ 212 w 464"/>
                <a:gd name="T63" fmla="*/ 83 h 547"/>
                <a:gd name="T64" fmla="*/ 108 w 464"/>
                <a:gd name="T65" fmla="*/ 119 h 547"/>
                <a:gd name="T66" fmla="*/ 80 w 464"/>
                <a:gd name="T67" fmla="*/ 88 h 547"/>
                <a:gd name="T68" fmla="*/ 63 w 464"/>
                <a:gd name="T69" fmla="*/ 86 h 547"/>
                <a:gd name="T70" fmla="*/ 27 w 464"/>
                <a:gd name="T71" fmla="*/ 118 h 547"/>
                <a:gd name="T72" fmla="*/ 26 w 464"/>
                <a:gd name="T73" fmla="*/ 135 h 547"/>
                <a:gd name="T74" fmla="*/ 54 w 464"/>
                <a:gd name="T75" fmla="*/ 166 h 547"/>
                <a:gd name="T76" fmla="*/ 0 w 464"/>
                <a:gd name="T77" fmla="*/ 315 h 547"/>
                <a:gd name="T78" fmla="*/ 68 w 464"/>
                <a:gd name="T79" fmla="*/ 479 h 547"/>
                <a:gd name="T80" fmla="*/ 232 w 464"/>
                <a:gd name="T81" fmla="*/ 547 h 547"/>
                <a:gd name="T82" fmla="*/ 396 w 464"/>
                <a:gd name="T83" fmla="*/ 479 h 547"/>
                <a:gd name="T84" fmla="*/ 464 w 464"/>
                <a:gd name="T85" fmla="*/ 315 h 547"/>
                <a:gd name="T86" fmla="*/ 411 w 464"/>
                <a:gd name="T87" fmla="*/ 166 h 547"/>
                <a:gd name="T88" fmla="*/ 438 w 464"/>
                <a:gd name="T89" fmla="*/ 135 h 547"/>
                <a:gd name="T90" fmla="*/ 437 w 464"/>
                <a:gd name="T91" fmla="*/ 118 h 547"/>
                <a:gd name="T92" fmla="*/ 401 w 464"/>
                <a:gd name="T93" fmla="*/ 86 h 547"/>
                <a:gd name="T94" fmla="*/ 384 w 464"/>
                <a:gd name="T95" fmla="*/ 88 h 547"/>
                <a:gd name="T96" fmla="*/ 357 w 464"/>
                <a:gd name="T97" fmla="*/ 119 h 547"/>
                <a:gd name="T98" fmla="*/ 252 w 464"/>
                <a:gd name="T99" fmla="*/ 83 h 547"/>
                <a:gd name="T100" fmla="*/ 252 w 464"/>
                <a:gd name="T101" fmla="*/ 64 h 547"/>
                <a:gd name="T102" fmla="*/ 280 w 464"/>
                <a:gd name="T103" fmla="*/ 6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4" h="547">
                  <a:moveTo>
                    <a:pt x="265" y="331"/>
                  </a:moveTo>
                  <a:cubicBezTo>
                    <a:pt x="269" y="336"/>
                    <a:pt x="269" y="343"/>
                    <a:pt x="264" y="347"/>
                  </a:cubicBezTo>
                  <a:cubicBezTo>
                    <a:pt x="260" y="351"/>
                    <a:pt x="253" y="352"/>
                    <a:pt x="248" y="348"/>
                  </a:cubicBezTo>
                  <a:cubicBezTo>
                    <a:pt x="244" y="350"/>
                    <a:pt x="238" y="351"/>
                    <a:pt x="232" y="351"/>
                  </a:cubicBezTo>
                  <a:cubicBezTo>
                    <a:pt x="212" y="351"/>
                    <a:pt x="195" y="335"/>
                    <a:pt x="195" y="315"/>
                  </a:cubicBezTo>
                  <a:cubicBezTo>
                    <a:pt x="195" y="309"/>
                    <a:pt x="197" y="303"/>
                    <a:pt x="199" y="298"/>
                  </a:cubicBezTo>
                  <a:cubicBezTo>
                    <a:pt x="138" y="237"/>
                    <a:pt x="138" y="237"/>
                    <a:pt x="138" y="237"/>
                  </a:cubicBezTo>
                  <a:cubicBezTo>
                    <a:pt x="134" y="233"/>
                    <a:pt x="134" y="225"/>
                    <a:pt x="138" y="220"/>
                  </a:cubicBezTo>
                  <a:cubicBezTo>
                    <a:pt x="143" y="216"/>
                    <a:pt x="151" y="216"/>
                    <a:pt x="155" y="220"/>
                  </a:cubicBezTo>
                  <a:cubicBezTo>
                    <a:pt x="216" y="281"/>
                    <a:pt x="216" y="281"/>
                    <a:pt x="216" y="281"/>
                  </a:cubicBezTo>
                  <a:cubicBezTo>
                    <a:pt x="221" y="279"/>
                    <a:pt x="226" y="278"/>
                    <a:pt x="232" y="278"/>
                  </a:cubicBezTo>
                  <a:cubicBezTo>
                    <a:pt x="253" y="278"/>
                    <a:pt x="269" y="294"/>
                    <a:pt x="269" y="315"/>
                  </a:cubicBezTo>
                  <a:cubicBezTo>
                    <a:pt x="269" y="320"/>
                    <a:pt x="268" y="326"/>
                    <a:pt x="265" y="331"/>
                  </a:cubicBezTo>
                  <a:close/>
                  <a:moveTo>
                    <a:pt x="345" y="201"/>
                  </a:moveTo>
                  <a:cubicBezTo>
                    <a:pt x="316" y="173"/>
                    <a:pt x="276" y="155"/>
                    <a:pt x="232" y="155"/>
                  </a:cubicBezTo>
                  <a:cubicBezTo>
                    <a:pt x="188" y="155"/>
                    <a:pt x="148" y="173"/>
                    <a:pt x="119" y="201"/>
                  </a:cubicBezTo>
                  <a:cubicBezTo>
                    <a:pt x="90" y="230"/>
                    <a:pt x="72" y="270"/>
                    <a:pt x="72" y="315"/>
                  </a:cubicBezTo>
                  <a:cubicBezTo>
                    <a:pt x="72" y="359"/>
                    <a:pt x="90" y="399"/>
                    <a:pt x="119" y="428"/>
                  </a:cubicBezTo>
                  <a:cubicBezTo>
                    <a:pt x="148" y="457"/>
                    <a:pt x="188" y="475"/>
                    <a:pt x="232" y="475"/>
                  </a:cubicBezTo>
                  <a:cubicBezTo>
                    <a:pt x="276" y="475"/>
                    <a:pt x="316" y="457"/>
                    <a:pt x="345" y="428"/>
                  </a:cubicBezTo>
                  <a:cubicBezTo>
                    <a:pt x="374" y="399"/>
                    <a:pt x="392" y="359"/>
                    <a:pt x="392" y="315"/>
                  </a:cubicBezTo>
                  <a:cubicBezTo>
                    <a:pt x="392" y="270"/>
                    <a:pt x="374" y="230"/>
                    <a:pt x="345" y="201"/>
                  </a:cubicBezTo>
                  <a:close/>
                  <a:moveTo>
                    <a:pt x="280" y="64"/>
                  </a:moveTo>
                  <a:cubicBezTo>
                    <a:pt x="287" y="64"/>
                    <a:pt x="292" y="59"/>
                    <a:pt x="292" y="52"/>
                  </a:cubicBezTo>
                  <a:cubicBezTo>
                    <a:pt x="292" y="12"/>
                    <a:pt x="292" y="12"/>
                    <a:pt x="292" y="12"/>
                  </a:cubicBezTo>
                  <a:cubicBezTo>
                    <a:pt x="292" y="6"/>
                    <a:pt x="287" y="0"/>
                    <a:pt x="280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78" y="0"/>
                    <a:pt x="172" y="6"/>
                    <a:pt x="172" y="1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2" y="59"/>
                    <a:pt x="178" y="64"/>
                    <a:pt x="184" y="64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174" y="87"/>
                    <a:pt x="138" y="99"/>
                    <a:pt x="108" y="11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6" y="83"/>
                    <a:pt x="68" y="82"/>
                    <a:pt x="63" y="86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2" y="123"/>
                    <a:pt x="22" y="130"/>
                    <a:pt x="26" y="135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20" y="207"/>
                    <a:pt x="0" y="258"/>
                    <a:pt x="0" y="315"/>
                  </a:cubicBezTo>
                  <a:cubicBezTo>
                    <a:pt x="0" y="379"/>
                    <a:pt x="26" y="437"/>
                    <a:pt x="68" y="479"/>
                  </a:cubicBezTo>
                  <a:cubicBezTo>
                    <a:pt x="110" y="521"/>
                    <a:pt x="168" y="547"/>
                    <a:pt x="232" y="547"/>
                  </a:cubicBezTo>
                  <a:cubicBezTo>
                    <a:pt x="296" y="547"/>
                    <a:pt x="354" y="521"/>
                    <a:pt x="396" y="479"/>
                  </a:cubicBezTo>
                  <a:cubicBezTo>
                    <a:pt x="438" y="437"/>
                    <a:pt x="464" y="379"/>
                    <a:pt x="464" y="315"/>
                  </a:cubicBezTo>
                  <a:cubicBezTo>
                    <a:pt x="464" y="258"/>
                    <a:pt x="444" y="207"/>
                    <a:pt x="411" y="16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43" y="130"/>
                    <a:pt x="442" y="123"/>
                    <a:pt x="437" y="118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396" y="82"/>
                    <a:pt x="389" y="83"/>
                    <a:pt x="384" y="88"/>
                  </a:cubicBezTo>
                  <a:cubicBezTo>
                    <a:pt x="357" y="119"/>
                    <a:pt x="357" y="119"/>
                    <a:pt x="357" y="119"/>
                  </a:cubicBezTo>
                  <a:cubicBezTo>
                    <a:pt x="326" y="99"/>
                    <a:pt x="290" y="87"/>
                    <a:pt x="252" y="83"/>
                  </a:cubicBezTo>
                  <a:cubicBezTo>
                    <a:pt x="252" y="64"/>
                    <a:pt x="252" y="64"/>
                    <a:pt x="252" y="64"/>
                  </a:cubicBezTo>
                  <a:lnTo>
                    <a:pt x="280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6"/>
            <p:cNvSpPr>
              <a:spLocks noEditPoints="1"/>
            </p:cNvSpPr>
            <p:nvPr/>
          </p:nvSpPr>
          <p:spPr bwMode="auto">
            <a:xfrm>
              <a:off x="3865563" y="2446338"/>
              <a:ext cx="438150" cy="439738"/>
            </a:xfrm>
            <a:custGeom>
              <a:avLst/>
              <a:gdLst>
                <a:gd name="T0" fmla="*/ 196 w 241"/>
                <a:gd name="T1" fmla="*/ 213 h 241"/>
                <a:gd name="T2" fmla="*/ 164 w 241"/>
                <a:gd name="T3" fmla="*/ 232 h 241"/>
                <a:gd name="T4" fmla="*/ 149 w 241"/>
                <a:gd name="T5" fmla="*/ 211 h 241"/>
                <a:gd name="T6" fmla="*/ 117 w 241"/>
                <a:gd name="T7" fmla="*/ 216 h 241"/>
                <a:gd name="T8" fmla="*/ 107 w 241"/>
                <a:gd name="T9" fmla="*/ 241 h 241"/>
                <a:gd name="T10" fmla="*/ 71 w 241"/>
                <a:gd name="T11" fmla="*/ 231 h 241"/>
                <a:gd name="T12" fmla="*/ 75 w 241"/>
                <a:gd name="T13" fmla="*/ 205 h 241"/>
                <a:gd name="T14" fmla="*/ 50 w 241"/>
                <a:gd name="T15" fmla="*/ 185 h 241"/>
                <a:gd name="T16" fmla="*/ 26 w 241"/>
                <a:gd name="T17" fmla="*/ 195 h 241"/>
                <a:gd name="T18" fmla="*/ 8 w 241"/>
                <a:gd name="T19" fmla="*/ 163 h 241"/>
                <a:gd name="T20" fmla="*/ 28 w 241"/>
                <a:gd name="T21" fmla="*/ 148 h 241"/>
                <a:gd name="T22" fmla="*/ 24 w 241"/>
                <a:gd name="T23" fmla="*/ 116 h 241"/>
                <a:gd name="T24" fmla="*/ 0 w 241"/>
                <a:gd name="T25" fmla="*/ 106 h 241"/>
                <a:gd name="T26" fmla="*/ 9 w 241"/>
                <a:gd name="T27" fmla="*/ 71 h 241"/>
                <a:gd name="T28" fmla="*/ 35 w 241"/>
                <a:gd name="T29" fmla="*/ 74 h 241"/>
                <a:gd name="T30" fmla="*/ 55 w 241"/>
                <a:gd name="T31" fmla="*/ 49 h 241"/>
                <a:gd name="T32" fmla="*/ 45 w 241"/>
                <a:gd name="T33" fmla="*/ 25 h 241"/>
                <a:gd name="T34" fmla="*/ 77 w 241"/>
                <a:gd name="T35" fmla="*/ 7 h 241"/>
                <a:gd name="T36" fmla="*/ 92 w 241"/>
                <a:gd name="T37" fmla="*/ 27 h 241"/>
                <a:gd name="T38" fmla="*/ 124 w 241"/>
                <a:gd name="T39" fmla="*/ 23 h 241"/>
                <a:gd name="T40" fmla="*/ 134 w 241"/>
                <a:gd name="T41" fmla="*/ 0 h 241"/>
                <a:gd name="T42" fmla="*/ 169 w 241"/>
                <a:gd name="T43" fmla="*/ 9 h 241"/>
                <a:gd name="T44" fmla="*/ 165 w 241"/>
                <a:gd name="T45" fmla="*/ 34 h 241"/>
                <a:gd name="T46" fmla="*/ 191 w 241"/>
                <a:gd name="T47" fmla="*/ 54 h 241"/>
                <a:gd name="T48" fmla="*/ 214 w 241"/>
                <a:gd name="T49" fmla="*/ 44 h 241"/>
                <a:gd name="T50" fmla="*/ 233 w 241"/>
                <a:gd name="T51" fmla="*/ 76 h 241"/>
                <a:gd name="T52" fmla="*/ 213 w 241"/>
                <a:gd name="T53" fmla="*/ 91 h 241"/>
                <a:gd name="T54" fmla="*/ 217 w 241"/>
                <a:gd name="T55" fmla="*/ 123 h 241"/>
                <a:gd name="T56" fmla="*/ 241 w 241"/>
                <a:gd name="T57" fmla="*/ 133 h 241"/>
                <a:gd name="T58" fmla="*/ 232 w 241"/>
                <a:gd name="T59" fmla="*/ 168 h 241"/>
                <a:gd name="T60" fmla="*/ 206 w 241"/>
                <a:gd name="T61" fmla="*/ 164 h 241"/>
                <a:gd name="T62" fmla="*/ 186 w 241"/>
                <a:gd name="T63" fmla="*/ 190 h 241"/>
                <a:gd name="T64" fmla="*/ 196 w 241"/>
                <a:gd name="T65" fmla="*/ 213 h 241"/>
                <a:gd name="T66" fmla="*/ 152 w 241"/>
                <a:gd name="T67" fmla="*/ 101 h 241"/>
                <a:gd name="T68" fmla="*/ 130 w 241"/>
                <a:gd name="T69" fmla="*/ 85 h 241"/>
                <a:gd name="T70" fmla="*/ 102 w 241"/>
                <a:gd name="T71" fmla="*/ 88 h 241"/>
                <a:gd name="T72" fmla="*/ 86 w 241"/>
                <a:gd name="T73" fmla="*/ 110 h 241"/>
                <a:gd name="T74" fmla="*/ 89 w 241"/>
                <a:gd name="T75" fmla="*/ 137 h 241"/>
                <a:gd name="T76" fmla="*/ 111 w 241"/>
                <a:gd name="T77" fmla="*/ 154 h 241"/>
                <a:gd name="T78" fmla="*/ 138 w 241"/>
                <a:gd name="T79" fmla="*/ 150 h 241"/>
                <a:gd name="T80" fmla="*/ 155 w 241"/>
                <a:gd name="T81" fmla="*/ 129 h 241"/>
                <a:gd name="T82" fmla="*/ 152 w 241"/>
                <a:gd name="T83" fmla="*/ 10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" h="241">
                  <a:moveTo>
                    <a:pt x="196" y="213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149" y="211"/>
                    <a:pt x="149" y="211"/>
                    <a:pt x="149" y="211"/>
                  </a:cubicBezTo>
                  <a:cubicBezTo>
                    <a:pt x="139" y="215"/>
                    <a:pt x="128" y="216"/>
                    <a:pt x="117" y="216"/>
                  </a:cubicBezTo>
                  <a:cubicBezTo>
                    <a:pt x="107" y="241"/>
                    <a:pt x="107" y="241"/>
                    <a:pt x="107" y="241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75" y="205"/>
                    <a:pt x="75" y="205"/>
                    <a:pt x="75" y="205"/>
                  </a:cubicBezTo>
                  <a:cubicBezTo>
                    <a:pt x="66" y="200"/>
                    <a:pt x="57" y="193"/>
                    <a:pt x="50" y="18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5" y="138"/>
                    <a:pt x="24" y="127"/>
                    <a:pt x="24" y="1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40" y="65"/>
                    <a:pt x="47" y="56"/>
                    <a:pt x="55" y="49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2" y="24"/>
                    <a:pt x="113" y="23"/>
                    <a:pt x="124" y="23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75" y="39"/>
                    <a:pt x="184" y="46"/>
                    <a:pt x="191" y="54"/>
                  </a:cubicBezTo>
                  <a:cubicBezTo>
                    <a:pt x="214" y="44"/>
                    <a:pt x="214" y="44"/>
                    <a:pt x="214" y="44"/>
                  </a:cubicBezTo>
                  <a:cubicBezTo>
                    <a:pt x="233" y="76"/>
                    <a:pt x="233" y="76"/>
                    <a:pt x="233" y="76"/>
                  </a:cubicBezTo>
                  <a:cubicBezTo>
                    <a:pt x="213" y="91"/>
                    <a:pt x="213" y="91"/>
                    <a:pt x="213" y="91"/>
                  </a:cubicBezTo>
                  <a:cubicBezTo>
                    <a:pt x="216" y="101"/>
                    <a:pt x="217" y="112"/>
                    <a:pt x="217" y="123"/>
                  </a:cubicBezTo>
                  <a:cubicBezTo>
                    <a:pt x="241" y="133"/>
                    <a:pt x="241" y="133"/>
                    <a:pt x="241" y="133"/>
                  </a:cubicBezTo>
                  <a:cubicBezTo>
                    <a:pt x="232" y="168"/>
                    <a:pt x="232" y="168"/>
                    <a:pt x="232" y="168"/>
                  </a:cubicBezTo>
                  <a:cubicBezTo>
                    <a:pt x="206" y="164"/>
                    <a:pt x="206" y="164"/>
                    <a:pt x="206" y="164"/>
                  </a:cubicBezTo>
                  <a:cubicBezTo>
                    <a:pt x="201" y="174"/>
                    <a:pt x="194" y="183"/>
                    <a:pt x="186" y="190"/>
                  </a:cubicBezTo>
                  <a:cubicBezTo>
                    <a:pt x="196" y="213"/>
                    <a:pt x="196" y="213"/>
                    <a:pt x="196" y="213"/>
                  </a:cubicBezTo>
                  <a:close/>
                  <a:moveTo>
                    <a:pt x="152" y="101"/>
                  </a:moveTo>
                  <a:cubicBezTo>
                    <a:pt x="147" y="93"/>
                    <a:pt x="139" y="87"/>
                    <a:pt x="130" y="85"/>
                  </a:cubicBezTo>
                  <a:cubicBezTo>
                    <a:pt x="120" y="82"/>
                    <a:pt x="110" y="84"/>
                    <a:pt x="102" y="88"/>
                  </a:cubicBezTo>
                  <a:cubicBezTo>
                    <a:pt x="94" y="93"/>
                    <a:pt x="88" y="100"/>
                    <a:pt x="86" y="110"/>
                  </a:cubicBezTo>
                  <a:cubicBezTo>
                    <a:pt x="83" y="120"/>
                    <a:pt x="85" y="129"/>
                    <a:pt x="89" y="137"/>
                  </a:cubicBezTo>
                  <a:cubicBezTo>
                    <a:pt x="94" y="145"/>
                    <a:pt x="102" y="152"/>
                    <a:pt x="111" y="154"/>
                  </a:cubicBezTo>
                  <a:cubicBezTo>
                    <a:pt x="121" y="157"/>
                    <a:pt x="130" y="155"/>
                    <a:pt x="138" y="150"/>
                  </a:cubicBezTo>
                  <a:cubicBezTo>
                    <a:pt x="146" y="146"/>
                    <a:pt x="153" y="138"/>
                    <a:pt x="155" y="129"/>
                  </a:cubicBezTo>
                  <a:cubicBezTo>
                    <a:pt x="158" y="119"/>
                    <a:pt x="156" y="109"/>
                    <a:pt x="152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>
              <a:off x="2649538" y="1744663"/>
              <a:ext cx="1139825" cy="1233488"/>
            </a:xfrm>
            <a:custGeom>
              <a:avLst/>
              <a:gdLst>
                <a:gd name="T0" fmla="*/ 333 w 627"/>
                <a:gd name="T1" fmla="*/ 641 h 678"/>
                <a:gd name="T2" fmla="*/ 427 w 627"/>
                <a:gd name="T3" fmla="*/ 628 h 678"/>
                <a:gd name="T4" fmla="*/ 447 w 627"/>
                <a:gd name="T5" fmla="*/ 660 h 678"/>
                <a:gd name="T6" fmla="*/ 495 w 627"/>
                <a:gd name="T7" fmla="*/ 640 h 678"/>
                <a:gd name="T8" fmla="*/ 485 w 627"/>
                <a:gd name="T9" fmla="*/ 603 h 678"/>
                <a:gd name="T10" fmla="*/ 523 w 627"/>
                <a:gd name="T11" fmla="*/ 578 h 678"/>
                <a:gd name="T12" fmla="*/ 559 w 627"/>
                <a:gd name="T13" fmla="*/ 544 h 678"/>
                <a:gd name="T14" fmla="*/ 593 w 627"/>
                <a:gd name="T15" fmla="*/ 563 h 678"/>
                <a:gd name="T16" fmla="*/ 624 w 627"/>
                <a:gd name="T17" fmla="*/ 522 h 678"/>
                <a:gd name="T18" fmla="*/ 597 w 627"/>
                <a:gd name="T19" fmla="*/ 494 h 678"/>
                <a:gd name="T20" fmla="*/ 627 w 627"/>
                <a:gd name="T21" fmla="*/ 423 h 678"/>
                <a:gd name="T22" fmla="*/ 554 w 627"/>
                <a:gd name="T23" fmla="*/ 404 h 678"/>
                <a:gd name="T24" fmla="*/ 311 w 627"/>
                <a:gd name="T25" fmla="*/ 564 h 678"/>
                <a:gd name="T26" fmla="*/ 115 w 627"/>
                <a:gd name="T27" fmla="*/ 314 h 678"/>
                <a:gd name="T28" fmla="*/ 200 w 627"/>
                <a:gd name="T29" fmla="*/ 164 h 678"/>
                <a:gd name="T30" fmla="*/ 396 w 627"/>
                <a:gd name="T31" fmla="*/ 124 h 678"/>
                <a:gd name="T32" fmla="*/ 417 w 627"/>
                <a:gd name="T33" fmla="*/ 51 h 678"/>
                <a:gd name="T34" fmla="*/ 406 w 627"/>
                <a:gd name="T35" fmla="*/ 49 h 678"/>
                <a:gd name="T36" fmla="*/ 406 w 627"/>
                <a:gd name="T37" fmla="*/ 7 h 678"/>
                <a:gd name="T38" fmla="*/ 354 w 627"/>
                <a:gd name="T39" fmla="*/ 0 h 678"/>
                <a:gd name="T40" fmla="*/ 343 w 627"/>
                <a:gd name="T41" fmla="*/ 41 h 678"/>
                <a:gd name="T42" fmla="*/ 252 w 627"/>
                <a:gd name="T43" fmla="*/ 54 h 678"/>
                <a:gd name="T44" fmla="*/ 230 w 627"/>
                <a:gd name="T45" fmla="*/ 18 h 678"/>
                <a:gd name="T46" fmla="*/ 183 w 627"/>
                <a:gd name="T47" fmla="*/ 38 h 678"/>
                <a:gd name="T48" fmla="*/ 194 w 627"/>
                <a:gd name="T49" fmla="*/ 78 h 678"/>
                <a:gd name="T50" fmla="*/ 154 w 627"/>
                <a:gd name="T51" fmla="*/ 105 h 678"/>
                <a:gd name="T52" fmla="*/ 120 w 627"/>
                <a:gd name="T53" fmla="*/ 135 h 678"/>
                <a:gd name="T54" fmla="*/ 84 w 627"/>
                <a:gd name="T55" fmla="*/ 115 h 678"/>
                <a:gd name="T56" fmla="*/ 53 w 627"/>
                <a:gd name="T57" fmla="*/ 156 h 678"/>
                <a:gd name="T58" fmla="*/ 82 w 627"/>
                <a:gd name="T59" fmla="*/ 185 h 678"/>
                <a:gd name="T60" fmla="*/ 46 w 627"/>
                <a:gd name="T61" fmla="*/ 271 h 678"/>
                <a:gd name="T62" fmla="*/ 6 w 627"/>
                <a:gd name="T63" fmla="*/ 272 h 678"/>
                <a:gd name="T64" fmla="*/ 0 w 627"/>
                <a:gd name="T65" fmla="*/ 323 h 678"/>
                <a:gd name="T66" fmla="*/ 38 w 627"/>
                <a:gd name="T67" fmla="*/ 334 h 678"/>
                <a:gd name="T68" fmla="*/ 51 w 627"/>
                <a:gd name="T69" fmla="*/ 427 h 678"/>
                <a:gd name="T70" fmla="*/ 17 w 627"/>
                <a:gd name="T71" fmla="*/ 447 h 678"/>
                <a:gd name="T72" fmla="*/ 38 w 627"/>
                <a:gd name="T73" fmla="*/ 495 h 678"/>
                <a:gd name="T74" fmla="*/ 75 w 627"/>
                <a:gd name="T75" fmla="*/ 485 h 678"/>
                <a:gd name="T76" fmla="*/ 102 w 627"/>
                <a:gd name="T77" fmla="*/ 526 h 678"/>
                <a:gd name="T78" fmla="*/ 133 w 627"/>
                <a:gd name="T79" fmla="*/ 560 h 678"/>
                <a:gd name="T80" fmla="*/ 114 w 627"/>
                <a:gd name="T81" fmla="*/ 593 h 678"/>
                <a:gd name="T82" fmla="*/ 156 w 627"/>
                <a:gd name="T83" fmla="*/ 625 h 678"/>
                <a:gd name="T84" fmla="*/ 183 w 627"/>
                <a:gd name="T85" fmla="*/ 598 h 678"/>
                <a:gd name="T86" fmla="*/ 271 w 627"/>
                <a:gd name="T87" fmla="*/ 634 h 678"/>
                <a:gd name="T88" fmla="*/ 272 w 627"/>
                <a:gd name="T89" fmla="*/ 671 h 678"/>
                <a:gd name="T90" fmla="*/ 323 w 627"/>
                <a:gd name="T91" fmla="*/ 678 h 678"/>
                <a:gd name="T92" fmla="*/ 333 w 627"/>
                <a:gd name="T93" fmla="*/ 64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7" h="678">
                  <a:moveTo>
                    <a:pt x="333" y="641"/>
                  </a:moveTo>
                  <a:cubicBezTo>
                    <a:pt x="366" y="642"/>
                    <a:pt x="397" y="637"/>
                    <a:pt x="427" y="628"/>
                  </a:cubicBezTo>
                  <a:cubicBezTo>
                    <a:pt x="447" y="660"/>
                    <a:pt x="447" y="660"/>
                    <a:pt x="447" y="660"/>
                  </a:cubicBezTo>
                  <a:cubicBezTo>
                    <a:pt x="495" y="640"/>
                    <a:pt x="495" y="640"/>
                    <a:pt x="495" y="640"/>
                  </a:cubicBezTo>
                  <a:cubicBezTo>
                    <a:pt x="485" y="603"/>
                    <a:pt x="485" y="603"/>
                    <a:pt x="485" y="603"/>
                  </a:cubicBezTo>
                  <a:cubicBezTo>
                    <a:pt x="498" y="596"/>
                    <a:pt x="511" y="587"/>
                    <a:pt x="523" y="578"/>
                  </a:cubicBezTo>
                  <a:cubicBezTo>
                    <a:pt x="536" y="568"/>
                    <a:pt x="548" y="556"/>
                    <a:pt x="559" y="544"/>
                  </a:cubicBezTo>
                  <a:cubicBezTo>
                    <a:pt x="593" y="563"/>
                    <a:pt x="593" y="563"/>
                    <a:pt x="593" y="563"/>
                  </a:cubicBezTo>
                  <a:cubicBezTo>
                    <a:pt x="624" y="522"/>
                    <a:pt x="624" y="522"/>
                    <a:pt x="624" y="522"/>
                  </a:cubicBezTo>
                  <a:cubicBezTo>
                    <a:pt x="597" y="494"/>
                    <a:pt x="597" y="494"/>
                    <a:pt x="597" y="494"/>
                  </a:cubicBezTo>
                  <a:cubicBezTo>
                    <a:pt x="610" y="472"/>
                    <a:pt x="620" y="448"/>
                    <a:pt x="627" y="423"/>
                  </a:cubicBezTo>
                  <a:cubicBezTo>
                    <a:pt x="602" y="420"/>
                    <a:pt x="577" y="414"/>
                    <a:pt x="554" y="404"/>
                  </a:cubicBezTo>
                  <a:cubicBezTo>
                    <a:pt x="524" y="502"/>
                    <a:pt x="429" y="579"/>
                    <a:pt x="311" y="564"/>
                  </a:cubicBezTo>
                  <a:cubicBezTo>
                    <a:pt x="188" y="549"/>
                    <a:pt x="100" y="437"/>
                    <a:pt x="115" y="314"/>
                  </a:cubicBezTo>
                  <a:cubicBezTo>
                    <a:pt x="123" y="252"/>
                    <a:pt x="155" y="199"/>
                    <a:pt x="200" y="164"/>
                  </a:cubicBezTo>
                  <a:cubicBezTo>
                    <a:pt x="257" y="119"/>
                    <a:pt x="330" y="107"/>
                    <a:pt x="396" y="124"/>
                  </a:cubicBezTo>
                  <a:cubicBezTo>
                    <a:pt x="399" y="99"/>
                    <a:pt x="406" y="74"/>
                    <a:pt x="417" y="51"/>
                  </a:cubicBezTo>
                  <a:cubicBezTo>
                    <a:pt x="413" y="51"/>
                    <a:pt x="410" y="50"/>
                    <a:pt x="406" y="49"/>
                  </a:cubicBezTo>
                  <a:cubicBezTo>
                    <a:pt x="406" y="7"/>
                    <a:pt x="406" y="7"/>
                    <a:pt x="406" y="7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12" y="41"/>
                    <a:pt x="281" y="45"/>
                    <a:pt x="252" y="54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0" y="86"/>
                    <a:pt x="166" y="95"/>
                    <a:pt x="154" y="105"/>
                  </a:cubicBezTo>
                  <a:cubicBezTo>
                    <a:pt x="142" y="114"/>
                    <a:pt x="131" y="124"/>
                    <a:pt x="120" y="135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53" y="156"/>
                    <a:pt x="53" y="156"/>
                    <a:pt x="53" y="156"/>
                  </a:cubicBezTo>
                  <a:cubicBezTo>
                    <a:pt x="82" y="185"/>
                    <a:pt x="82" y="185"/>
                    <a:pt x="82" y="185"/>
                  </a:cubicBezTo>
                  <a:cubicBezTo>
                    <a:pt x="66" y="211"/>
                    <a:pt x="54" y="240"/>
                    <a:pt x="46" y="271"/>
                  </a:cubicBezTo>
                  <a:cubicBezTo>
                    <a:pt x="6" y="272"/>
                    <a:pt x="6" y="272"/>
                    <a:pt x="6" y="272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38" y="334"/>
                    <a:pt x="38" y="334"/>
                    <a:pt x="38" y="334"/>
                  </a:cubicBezTo>
                  <a:cubicBezTo>
                    <a:pt x="37" y="366"/>
                    <a:pt x="42" y="397"/>
                    <a:pt x="51" y="427"/>
                  </a:cubicBezTo>
                  <a:cubicBezTo>
                    <a:pt x="17" y="447"/>
                    <a:pt x="17" y="447"/>
                    <a:pt x="17" y="447"/>
                  </a:cubicBezTo>
                  <a:cubicBezTo>
                    <a:pt x="38" y="495"/>
                    <a:pt x="38" y="495"/>
                    <a:pt x="38" y="495"/>
                  </a:cubicBezTo>
                  <a:cubicBezTo>
                    <a:pt x="75" y="485"/>
                    <a:pt x="75" y="485"/>
                    <a:pt x="75" y="485"/>
                  </a:cubicBezTo>
                  <a:cubicBezTo>
                    <a:pt x="83" y="499"/>
                    <a:pt x="92" y="513"/>
                    <a:pt x="102" y="526"/>
                  </a:cubicBezTo>
                  <a:cubicBezTo>
                    <a:pt x="111" y="538"/>
                    <a:pt x="122" y="549"/>
                    <a:pt x="133" y="560"/>
                  </a:cubicBezTo>
                  <a:cubicBezTo>
                    <a:pt x="114" y="593"/>
                    <a:pt x="114" y="593"/>
                    <a:pt x="114" y="593"/>
                  </a:cubicBezTo>
                  <a:cubicBezTo>
                    <a:pt x="156" y="625"/>
                    <a:pt x="156" y="625"/>
                    <a:pt x="156" y="62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209" y="614"/>
                    <a:pt x="239" y="626"/>
                    <a:pt x="271" y="634"/>
                  </a:cubicBezTo>
                  <a:cubicBezTo>
                    <a:pt x="272" y="671"/>
                    <a:pt x="272" y="671"/>
                    <a:pt x="272" y="671"/>
                  </a:cubicBezTo>
                  <a:cubicBezTo>
                    <a:pt x="323" y="678"/>
                    <a:pt x="323" y="678"/>
                    <a:pt x="323" y="678"/>
                  </a:cubicBezTo>
                  <a:lnTo>
                    <a:pt x="333" y="6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836393" y="732490"/>
            <a:ext cx="354329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优良的跨平台特性：</a:t>
            </a:r>
          </a:p>
          <a:p>
            <a:pPr algn="l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Qt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支持下列操作系统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: Microsoft Windows 95/98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Microsoft Windows NT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等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7278908" y="598676"/>
            <a:ext cx="4990283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面向对象：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Qt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的良好封装机制使得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Qt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的模块化程度非常高，可重用性较好，对于用户开发来说是非常 方便的。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Qt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提供了一种称为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signals/slots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的安全类型来替代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callback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，这使得各个元件 之间的协同工作变得十分简单。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257452" y="4533900"/>
            <a:ext cx="4459843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丰富的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API:</a:t>
            </a:r>
          </a:p>
          <a:p>
            <a:pPr algn="l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Qt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包括多达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250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个以上的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C++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类，还提供基于模板的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collections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serialization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file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I/O device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directory management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date/time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类。甚至还包括正则表达式的处理功能，对于本软件，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Qt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提供了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network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，支持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IPv4,IPv6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以及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QThread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接口。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7865615" y="5235582"/>
            <a:ext cx="360692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2D/3D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图形渲染，支持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OpenGL</a:t>
            </a:r>
          </a:p>
          <a:p>
            <a:pPr algn="l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大量的开发帮助文档，优秀的文档检索机制</a:t>
            </a:r>
          </a:p>
          <a:p>
            <a:pPr algn="l"/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XML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5034258" y="3068163"/>
            <a:ext cx="157980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3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22453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8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6" grpId="0"/>
      <p:bldP spid="127" grpId="0"/>
      <p:bldP spid="128" grpId="0"/>
      <p:bldP spid="129" grpId="0"/>
      <p:bldP spid="1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541454" y="283933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服务器设计与实现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1D8DAC-5C92-4D05-9508-2FC144A31B3A}"/>
              </a:ext>
            </a:extLst>
          </p:cNvPr>
          <p:cNvGrpSpPr/>
          <p:nvPr/>
        </p:nvGrpSpPr>
        <p:grpSpPr>
          <a:xfrm>
            <a:off x="3043918" y="2445204"/>
            <a:ext cx="6162675" cy="1619250"/>
            <a:chOff x="4829175" y="-123825"/>
            <a:chExt cx="6162675" cy="16192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B9FD2E-9BD4-4D46-B635-153A501C3F8D}"/>
                </a:ext>
              </a:extLst>
            </p:cNvPr>
            <p:cNvSpPr/>
            <p:nvPr/>
          </p:nvSpPr>
          <p:spPr>
            <a:xfrm>
              <a:off x="5000625" y="85725"/>
              <a:ext cx="5800725" cy="12096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E97B38-3C39-4DDC-A75E-6B7961C66ACD}"/>
                </a:ext>
              </a:extLst>
            </p:cNvPr>
            <p:cNvSpPr/>
            <p:nvPr/>
          </p:nvSpPr>
          <p:spPr>
            <a:xfrm>
              <a:off x="4838701" y="-9525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0A09F9-5D4B-4859-8DBF-CE9CBF1F071E}"/>
                </a:ext>
              </a:extLst>
            </p:cNvPr>
            <p:cNvSpPr/>
            <p:nvPr/>
          </p:nvSpPr>
          <p:spPr>
            <a:xfrm>
              <a:off x="4838701" y="129540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360925-4413-4DA9-97E6-C4521742507F}"/>
                </a:ext>
              </a:extLst>
            </p:cNvPr>
            <p:cNvSpPr/>
            <p:nvPr/>
          </p:nvSpPr>
          <p:spPr>
            <a:xfrm>
              <a:off x="10810876" y="-9525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5B438F-2882-42E1-80FB-7D83E0F34981}"/>
                </a:ext>
              </a:extLst>
            </p:cNvPr>
            <p:cNvSpPr/>
            <p:nvPr/>
          </p:nvSpPr>
          <p:spPr>
            <a:xfrm>
              <a:off x="10810876" y="129540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1B3EDAC-9DD9-4C41-BC91-2E31719586B2}"/>
                </a:ext>
              </a:extLst>
            </p:cNvPr>
            <p:cNvSpPr/>
            <p:nvPr/>
          </p:nvSpPr>
          <p:spPr>
            <a:xfrm>
              <a:off x="4829175" y="-123825"/>
              <a:ext cx="6162675" cy="161925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5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/>
          <p:cNvSpPr txBox="1"/>
          <p:nvPr/>
        </p:nvSpPr>
        <p:spPr>
          <a:xfrm>
            <a:off x="0" y="2857929"/>
            <a:ext cx="374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服务器运行流程</a:t>
            </a:r>
          </a:p>
        </p:txBody>
      </p:sp>
      <p:cxnSp>
        <p:nvCxnSpPr>
          <p:cNvPr id="173" name="直接连接符 172"/>
          <p:cNvCxnSpPr>
            <a:cxnSpLocks/>
          </p:cNvCxnSpPr>
          <p:nvPr/>
        </p:nvCxnSpPr>
        <p:spPr>
          <a:xfrm>
            <a:off x="172523" y="3660523"/>
            <a:ext cx="3400148" cy="0"/>
          </a:xfrm>
          <a:prstGeom prst="line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3AE04F8-4D12-4DDF-B9C4-61620521F2A5}"/>
              </a:ext>
            </a:extLst>
          </p:cNvPr>
          <p:cNvGrpSpPr/>
          <p:nvPr/>
        </p:nvGrpSpPr>
        <p:grpSpPr>
          <a:xfrm>
            <a:off x="5930282" y="458561"/>
            <a:ext cx="3402124" cy="5808897"/>
            <a:chOff x="5530787" y="634526"/>
            <a:chExt cx="3402124" cy="580889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0358856-54A9-4732-9284-26568AD19210}"/>
                </a:ext>
              </a:extLst>
            </p:cNvPr>
            <p:cNvSpPr/>
            <p:nvPr/>
          </p:nvSpPr>
          <p:spPr>
            <a:xfrm>
              <a:off x="5530788" y="634526"/>
              <a:ext cx="3402123" cy="904045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侦听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6103B0-27C6-4578-9EDA-D73DF36FF5BE}"/>
                </a:ext>
              </a:extLst>
            </p:cNvPr>
            <p:cNvSpPr/>
            <p:nvPr/>
          </p:nvSpPr>
          <p:spPr>
            <a:xfrm>
              <a:off x="5530787" y="4313166"/>
              <a:ext cx="3402123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发送用户信息文件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1538FC9-C8C9-41D3-9F53-A873CF4A5203}"/>
                </a:ext>
              </a:extLst>
            </p:cNvPr>
            <p:cNvSpPr/>
            <p:nvPr/>
          </p:nvSpPr>
          <p:spPr>
            <a:xfrm>
              <a:off x="5530788" y="1860740"/>
              <a:ext cx="3402122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连接客户端，新建连接套记字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1CA07D3-B9C5-4A78-AADA-F39C741328DC}"/>
                </a:ext>
              </a:extLst>
            </p:cNvPr>
            <p:cNvSpPr/>
            <p:nvPr/>
          </p:nvSpPr>
          <p:spPr>
            <a:xfrm>
              <a:off x="5530788" y="3086953"/>
              <a:ext cx="3402122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读取用户信息文件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457419B-4066-4BE1-A260-2A1685104930}"/>
                </a:ext>
              </a:extLst>
            </p:cNvPr>
            <p:cNvSpPr/>
            <p:nvPr/>
          </p:nvSpPr>
          <p:spPr>
            <a:xfrm>
              <a:off x="5530787" y="5539379"/>
              <a:ext cx="3402123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关闭该连接套接字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5F865E-3494-4DBC-97A8-7B041D283F5C}"/>
                </a:ext>
              </a:extLst>
            </p:cNvPr>
            <p:cNvCxnSpPr>
              <a:cxnSpLocks/>
              <a:stCxn id="4" idx="2"/>
              <a:endCxn id="30" idx="0"/>
            </p:cNvCxnSpPr>
            <p:nvPr/>
          </p:nvCxnSpPr>
          <p:spPr>
            <a:xfrm flipH="1">
              <a:off x="7231849" y="1538571"/>
              <a:ext cx="1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2D87A8-A1ED-42DE-A5C8-D78108130C89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231849" y="2764784"/>
              <a:ext cx="0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1CADEA-21EF-4BC4-9BD7-B40D95387CA8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>
              <a:off x="7231849" y="3990997"/>
              <a:ext cx="0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04A20F4-5AD1-480E-969B-C8E0C22CAF65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7231849" y="5217210"/>
              <a:ext cx="0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BB334BE9-20DB-4E89-A2BC-A9030BB40F9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530787" y="1086549"/>
              <a:ext cx="1" cy="4904852"/>
            </a:xfrm>
            <a:prstGeom prst="bentConnector3">
              <a:avLst>
                <a:gd name="adj1" fmla="val -2286000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46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/>
          <p:cNvSpPr txBox="1"/>
          <p:nvPr/>
        </p:nvSpPr>
        <p:spPr>
          <a:xfrm>
            <a:off x="62144" y="2843534"/>
            <a:ext cx="374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服务器界面</a:t>
            </a:r>
          </a:p>
        </p:txBody>
      </p:sp>
      <p:cxnSp>
        <p:nvCxnSpPr>
          <p:cNvPr id="173" name="直接连接符 172"/>
          <p:cNvCxnSpPr>
            <a:cxnSpLocks/>
          </p:cNvCxnSpPr>
          <p:nvPr/>
        </p:nvCxnSpPr>
        <p:spPr>
          <a:xfrm>
            <a:off x="172523" y="3660523"/>
            <a:ext cx="3400148" cy="0"/>
          </a:xfrm>
          <a:prstGeom prst="line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B7D075B-466E-4F27-A7BA-907D802C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06" y="1386670"/>
            <a:ext cx="6145727" cy="40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363985" y="1482421"/>
            <a:ext cx="10715347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accent6"/>
                </a:solidFill>
              </a:rPr>
              <a:t>按下侦听键后，服务器开始侦听，鼠标点击时会发出</a:t>
            </a:r>
            <a:r>
              <a:rPr lang="en-US" altLang="zh-CN" sz="1600" dirty="0">
                <a:solidFill>
                  <a:schemeClr val="accent6"/>
                </a:solidFill>
              </a:rPr>
              <a:t>clicked()</a:t>
            </a:r>
            <a:r>
              <a:rPr lang="zh-CN" altLang="en-US" sz="1600" dirty="0">
                <a:solidFill>
                  <a:schemeClr val="accent6"/>
                </a:solidFill>
              </a:rPr>
              <a:t>信号，触发槽函数</a:t>
            </a:r>
            <a:r>
              <a:rPr lang="en-US" altLang="zh-CN" sz="1600" dirty="0">
                <a:solidFill>
                  <a:schemeClr val="accent6"/>
                </a:solidFill>
              </a:rPr>
              <a:t>void </a:t>
            </a:r>
            <a:r>
              <a:rPr lang="en-US" altLang="zh-CN" sz="1600" dirty="0" err="1">
                <a:solidFill>
                  <a:schemeClr val="accent6"/>
                </a:solidFill>
              </a:rPr>
              <a:t>on_pushButton_clicked</a:t>
            </a:r>
            <a:r>
              <a:rPr lang="en-US" altLang="zh-CN" sz="1600" dirty="0">
                <a:solidFill>
                  <a:schemeClr val="accent6"/>
                </a:solidFill>
              </a:rPr>
              <a:t>()</a:t>
            </a:r>
            <a:r>
              <a:rPr lang="zh-CN" altLang="en-US" sz="1600" dirty="0">
                <a:solidFill>
                  <a:schemeClr val="accent6"/>
                </a:solidFill>
              </a:rPr>
              <a:t>。但此信号与槽函数的连接函数</a:t>
            </a:r>
            <a:r>
              <a:rPr lang="en-US" altLang="zh-CN" sz="1600" dirty="0">
                <a:solidFill>
                  <a:schemeClr val="accent6"/>
                </a:solidFill>
              </a:rPr>
              <a:t>connect</a:t>
            </a:r>
            <a:r>
              <a:rPr lang="zh-CN" altLang="en-US" sz="1600" dirty="0">
                <a:solidFill>
                  <a:schemeClr val="accent6"/>
                </a:solidFill>
              </a:rPr>
              <a:t>并未在程序中体现，因为该生成槽函数是通过设计界面的转到槽连接的，所以程序中并未体现，侦听后，若侦听成功，则弹出开始侦听对话框，否则弹出侦听失败，此次使用了</a:t>
            </a:r>
            <a:r>
              <a:rPr lang="en-US" altLang="zh-CN" sz="1600" dirty="0" err="1">
                <a:solidFill>
                  <a:schemeClr val="accent6"/>
                </a:solidFill>
              </a:rPr>
              <a:t>QMessageBox</a:t>
            </a:r>
            <a:r>
              <a:rPr lang="zh-CN" altLang="en-US" sz="1600" dirty="0">
                <a:solidFill>
                  <a:schemeClr val="accent6"/>
                </a:solidFill>
              </a:rPr>
              <a:t>的静态函数</a:t>
            </a:r>
            <a:r>
              <a:rPr lang="en-US" altLang="zh-CN" sz="1600" dirty="0">
                <a:solidFill>
                  <a:schemeClr val="accent6"/>
                </a:solidFill>
              </a:rPr>
              <a:t>warning</a:t>
            </a:r>
            <a:r>
              <a:rPr lang="zh-CN" altLang="en-US" sz="1600" dirty="0">
                <a:solidFill>
                  <a:schemeClr val="accent6"/>
                </a:solidFill>
              </a:rPr>
              <a:t>来弹出对话框。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2" y="658564"/>
            <a:ext cx="2811567" cy="692585"/>
            <a:chOff x="1113882" y="658564"/>
            <a:chExt cx="2811567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2" y="658564"/>
              <a:ext cx="2811567" cy="692585"/>
              <a:chOff x="2197100" y="4076700"/>
              <a:chExt cx="2374900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0" y="4076700"/>
                <a:ext cx="2374900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770362" y="757843"/>
              <a:ext cx="1960328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accent6"/>
                  </a:solidFill>
                </a:rPr>
                <a:t>侦听功能实现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A94C6C3-23DE-4ABA-8F67-D1730820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57" y="3134242"/>
            <a:ext cx="740195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355108" y="1951268"/>
            <a:ext cx="10715347" cy="41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accent6"/>
                </a:solidFill>
              </a:rPr>
              <a:t>（</a:t>
            </a:r>
            <a:r>
              <a:rPr lang="en-US" altLang="zh-CN" sz="1800" dirty="0">
                <a:solidFill>
                  <a:schemeClr val="accent6"/>
                </a:solidFill>
              </a:rPr>
              <a:t>1</a:t>
            </a:r>
            <a:r>
              <a:rPr lang="zh-CN" altLang="en-US" sz="1800" dirty="0">
                <a:solidFill>
                  <a:schemeClr val="accent6"/>
                </a:solidFill>
              </a:rPr>
              <a:t>）当有客户端连接时，会触发</a:t>
            </a:r>
            <a:r>
              <a:rPr lang="en-US" altLang="zh-CN" sz="1800" dirty="0">
                <a:solidFill>
                  <a:schemeClr val="accent6"/>
                </a:solidFill>
              </a:rPr>
              <a:t>server</a:t>
            </a:r>
            <a:r>
              <a:rPr lang="zh-CN" altLang="en-US" sz="1800" dirty="0">
                <a:solidFill>
                  <a:schemeClr val="accent6"/>
                </a:solidFill>
              </a:rPr>
              <a:t>对象的</a:t>
            </a:r>
            <a:r>
              <a:rPr lang="en-US" altLang="zh-CN" sz="1800" dirty="0" err="1">
                <a:solidFill>
                  <a:schemeClr val="accent6"/>
                </a:solidFill>
              </a:rPr>
              <a:t>newConnection</a:t>
            </a:r>
            <a:r>
              <a:rPr lang="zh-CN" altLang="en-US" sz="1800" dirty="0">
                <a:solidFill>
                  <a:schemeClr val="accent6"/>
                </a:solidFill>
              </a:rPr>
              <a:t>信号从而触发</a:t>
            </a:r>
            <a:r>
              <a:rPr lang="en-US" altLang="zh-CN" sz="1800" dirty="0">
                <a:solidFill>
                  <a:schemeClr val="accent6"/>
                </a:solidFill>
              </a:rPr>
              <a:t>void </a:t>
            </a:r>
            <a:r>
              <a:rPr lang="en-US" altLang="zh-CN" sz="1800" dirty="0" err="1">
                <a:solidFill>
                  <a:schemeClr val="accent6"/>
                </a:solidFill>
              </a:rPr>
              <a:t>socket_newconnect</a:t>
            </a:r>
            <a:r>
              <a:rPr lang="en-US" altLang="zh-CN" sz="1800" dirty="0">
                <a:solidFill>
                  <a:schemeClr val="accent6"/>
                </a:solidFill>
              </a:rPr>
              <a:t>()</a:t>
            </a:r>
            <a:r>
              <a:rPr lang="zh-CN" altLang="en-US" sz="1800" dirty="0">
                <a:solidFill>
                  <a:schemeClr val="accent6"/>
                </a:solidFill>
              </a:rPr>
              <a:t>槽函数。</a:t>
            </a:r>
          </a:p>
          <a:p>
            <a:pPr algn="l"/>
            <a:r>
              <a:rPr lang="zh-CN" altLang="en-US" sz="1800" dirty="0">
                <a:solidFill>
                  <a:schemeClr val="accent6"/>
                </a:solidFill>
              </a:rPr>
              <a:t>（</a:t>
            </a:r>
            <a:r>
              <a:rPr lang="en-US" altLang="zh-CN" sz="1800" dirty="0">
                <a:solidFill>
                  <a:schemeClr val="accent6"/>
                </a:solidFill>
              </a:rPr>
              <a:t>2</a:t>
            </a:r>
            <a:r>
              <a:rPr lang="zh-CN" altLang="en-US" sz="1800" dirty="0">
                <a:solidFill>
                  <a:schemeClr val="accent6"/>
                </a:solidFill>
              </a:rPr>
              <a:t>）在槽函数</a:t>
            </a:r>
            <a:r>
              <a:rPr lang="en-US" altLang="zh-CN" sz="1800" dirty="0">
                <a:solidFill>
                  <a:schemeClr val="accent6"/>
                </a:solidFill>
              </a:rPr>
              <a:t>void </a:t>
            </a:r>
            <a:r>
              <a:rPr lang="en-US" altLang="zh-CN" sz="1800" dirty="0" err="1">
                <a:solidFill>
                  <a:schemeClr val="accent6"/>
                </a:solidFill>
              </a:rPr>
              <a:t>socket_newconnect</a:t>
            </a:r>
            <a:r>
              <a:rPr lang="en-US" altLang="zh-CN" sz="1800" dirty="0">
                <a:solidFill>
                  <a:schemeClr val="accent6"/>
                </a:solidFill>
              </a:rPr>
              <a:t>()</a:t>
            </a:r>
            <a:r>
              <a:rPr lang="zh-CN" altLang="en-US" sz="1800" dirty="0">
                <a:solidFill>
                  <a:schemeClr val="accent6"/>
                </a:solidFill>
              </a:rPr>
              <a:t>中，首先从工作路径的</a:t>
            </a:r>
            <a:r>
              <a:rPr lang="en-US" altLang="zh-CN" sz="1800" dirty="0" err="1">
                <a:solidFill>
                  <a:schemeClr val="accent6"/>
                </a:solidFill>
              </a:rPr>
              <a:t>userdata</a:t>
            </a:r>
            <a:r>
              <a:rPr lang="zh-CN" altLang="en-US" sz="1800" dirty="0">
                <a:solidFill>
                  <a:schemeClr val="accent6"/>
                </a:solidFill>
              </a:rPr>
              <a:t>文件夹中读取“用户信息</a:t>
            </a:r>
            <a:r>
              <a:rPr lang="en-US" altLang="zh-CN" sz="1800" dirty="0">
                <a:solidFill>
                  <a:schemeClr val="accent6"/>
                </a:solidFill>
              </a:rPr>
              <a:t>.csv“</a:t>
            </a:r>
            <a:r>
              <a:rPr lang="zh-CN" altLang="en-US" sz="1800" dirty="0">
                <a:solidFill>
                  <a:schemeClr val="accent6"/>
                </a:solidFill>
              </a:rPr>
              <a:t>文件，</a:t>
            </a:r>
            <a:endParaRPr lang="en-US" altLang="zh-CN" sz="1800" dirty="0">
              <a:solidFill>
                <a:schemeClr val="accent6"/>
              </a:solidFill>
            </a:endParaRPr>
          </a:p>
          <a:p>
            <a:pPr algn="l"/>
            <a:r>
              <a:rPr lang="zh-CN" altLang="en-US" sz="1800" dirty="0">
                <a:solidFill>
                  <a:schemeClr val="accent6"/>
                </a:solidFill>
              </a:rPr>
              <a:t>（</a:t>
            </a:r>
            <a:r>
              <a:rPr lang="en-US" altLang="zh-CN" sz="1800" dirty="0">
                <a:solidFill>
                  <a:schemeClr val="accent6"/>
                </a:solidFill>
              </a:rPr>
              <a:t>3</a:t>
            </a:r>
            <a:r>
              <a:rPr lang="zh-CN" altLang="en-US" sz="1800" dirty="0">
                <a:solidFill>
                  <a:schemeClr val="accent6"/>
                </a:solidFill>
              </a:rPr>
              <a:t>）客户端连接后，初始化连接套接字</a:t>
            </a:r>
          </a:p>
          <a:p>
            <a:pPr algn="l"/>
            <a:r>
              <a:rPr lang="zh-CN" altLang="en-US" sz="1800" dirty="0">
                <a:solidFill>
                  <a:schemeClr val="accent6"/>
                </a:solidFill>
              </a:rPr>
              <a:t>（</a:t>
            </a:r>
            <a:r>
              <a:rPr lang="en-US" altLang="zh-CN" sz="1800" dirty="0">
                <a:solidFill>
                  <a:schemeClr val="accent6"/>
                </a:solidFill>
              </a:rPr>
              <a:t>4</a:t>
            </a:r>
            <a:r>
              <a:rPr lang="zh-CN" altLang="en-US" sz="1800" dirty="0">
                <a:solidFill>
                  <a:schemeClr val="accent6"/>
                </a:solidFill>
              </a:rPr>
              <a:t>）向客户端发送文件头部信息，包括文件名与文件大小</a:t>
            </a:r>
          </a:p>
          <a:p>
            <a:pPr algn="l"/>
            <a:r>
              <a:rPr lang="zh-CN" altLang="en-US" sz="1800" dirty="0">
                <a:solidFill>
                  <a:schemeClr val="accent6"/>
                </a:solidFill>
              </a:rPr>
              <a:t>（</a:t>
            </a:r>
            <a:r>
              <a:rPr lang="en-US" altLang="zh-CN" sz="1800" dirty="0">
                <a:solidFill>
                  <a:schemeClr val="accent6"/>
                </a:solidFill>
              </a:rPr>
              <a:t>5</a:t>
            </a:r>
            <a:r>
              <a:rPr lang="zh-CN" altLang="en-US" sz="1800" dirty="0">
                <a:solidFill>
                  <a:schemeClr val="accent6"/>
                </a:solidFill>
              </a:rPr>
              <a:t>）在收到客户端的反馈信息时，触发</a:t>
            </a:r>
            <a:r>
              <a:rPr lang="en-US" altLang="zh-CN" sz="1800" dirty="0">
                <a:solidFill>
                  <a:schemeClr val="accent6"/>
                </a:solidFill>
              </a:rPr>
              <a:t>void </a:t>
            </a:r>
            <a:r>
              <a:rPr lang="en-US" altLang="zh-CN" sz="1800" dirty="0" err="1">
                <a:solidFill>
                  <a:schemeClr val="accent6"/>
                </a:solidFill>
              </a:rPr>
              <a:t>socket_senduserfile</a:t>
            </a:r>
            <a:r>
              <a:rPr lang="en-US" altLang="zh-CN" sz="1800" dirty="0">
                <a:solidFill>
                  <a:schemeClr val="accent6"/>
                </a:solidFill>
              </a:rPr>
              <a:t>()</a:t>
            </a:r>
            <a:r>
              <a:rPr lang="zh-CN" altLang="en-US" sz="1800" dirty="0">
                <a:solidFill>
                  <a:schemeClr val="accent6"/>
                </a:solidFill>
              </a:rPr>
              <a:t>函数，若收到的信息为</a:t>
            </a:r>
            <a:r>
              <a:rPr lang="en-US" altLang="zh-CN" sz="1800" dirty="0" err="1">
                <a:solidFill>
                  <a:schemeClr val="accent6"/>
                </a:solidFill>
              </a:rPr>
              <a:t>fileheadrecv</a:t>
            </a:r>
            <a:r>
              <a:rPr lang="zh-CN" altLang="en-US" sz="1800" dirty="0">
                <a:solidFill>
                  <a:schemeClr val="accent6"/>
                </a:solidFill>
              </a:rPr>
              <a:t>则开始传递文件数据，收到的</a:t>
            </a:r>
            <a:endParaRPr lang="en-US" altLang="zh-CN" sz="1800" dirty="0">
              <a:solidFill>
                <a:schemeClr val="accent6"/>
              </a:solidFill>
            </a:endParaRPr>
          </a:p>
          <a:p>
            <a:pPr algn="l"/>
            <a:r>
              <a:rPr lang="zh-CN" altLang="en-US" sz="1800" dirty="0">
                <a:solidFill>
                  <a:schemeClr val="accent6"/>
                </a:solidFill>
              </a:rPr>
              <a:t>（</a:t>
            </a:r>
            <a:r>
              <a:rPr lang="en-US" altLang="zh-CN" sz="1800" dirty="0">
                <a:solidFill>
                  <a:schemeClr val="accent6"/>
                </a:solidFill>
              </a:rPr>
              <a:t>6</a:t>
            </a:r>
            <a:r>
              <a:rPr lang="zh-CN" altLang="en-US" sz="1800" dirty="0">
                <a:solidFill>
                  <a:schemeClr val="accent6"/>
                </a:solidFill>
              </a:rPr>
              <a:t>）</a:t>
            </a:r>
            <a:r>
              <a:rPr lang="en-US" altLang="zh-CN" sz="1800" dirty="0">
                <a:solidFill>
                  <a:schemeClr val="accent6"/>
                </a:solidFill>
              </a:rPr>
              <a:t>void </a:t>
            </a:r>
            <a:r>
              <a:rPr lang="en-US" altLang="zh-CN" sz="1800" dirty="0" err="1">
                <a:solidFill>
                  <a:schemeClr val="accent6"/>
                </a:solidFill>
              </a:rPr>
              <a:t>senduserdata</a:t>
            </a:r>
            <a:r>
              <a:rPr lang="en-US" altLang="zh-CN" sz="1800" dirty="0">
                <a:solidFill>
                  <a:schemeClr val="accent6"/>
                </a:solidFill>
              </a:rPr>
              <a:t>()</a:t>
            </a:r>
            <a:r>
              <a:rPr lang="zh-CN" altLang="en-US" sz="1800" dirty="0">
                <a:solidFill>
                  <a:schemeClr val="accent6"/>
                </a:solidFill>
              </a:rPr>
              <a:t>函数用来分包发送文件数据，每包</a:t>
            </a:r>
            <a:r>
              <a:rPr lang="en-US" altLang="zh-CN" sz="1800" dirty="0">
                <a:solidFill>
                  <a:schemeClr val="accent6"/>
                </a:solidFill>
              </a:rPr>
              <a:t>4KB</a:t>
            </a:r>
            <a:r>
              <a:rPr lang="zh-CN" altLang="en-US" sz="1800" dirty="0">
                <a:solidFill>
                  <a:schemeClr val="accent6"/>
                </a:solidFill>
              </a:rPr>
              <a:t>数据</a:t>
            </a:r>
          </a:p>
          <a:p>
            <a:pPr algn="l"/>
            <a:endParaRPr lang="en-US" altLang="zh-CN" dirty="0">
              <a:solidFill>
                <a:schemeClr val="accent6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2" y="658564"/>
            <a:ext cx="2811567" cy="692585"/>
            <a:chOff x="1113882" y="658564"/>
            <a:chExt cx="2811567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2" y="658564"/>
              <a:ext cx="2811567" cy="692585"/>
              <a:chOff x="2197100" y="4076700"/>
              <a:chExt cx="2374900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0" y="4076700"/>
                <a:ext cx="2374900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770361" y="757843"/>
              <a:ext cx="2082547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chemeClr val="accent6"/>
                  </a:solidFill>
                </a:rPr>
                <a:t>发送用户信息文件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0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570709" y="283933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客户端设计与实现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1D8DAC-5C92-4D05-9508-2FC144A31B3A}"/>
              </a:ext>
            </a:extLst>
          </p:cNvPr>
          <p:cNvGrpSpPr/>
          <p:nvPr/>
        </p:nvGrpSpPr>
        <p:grpSpPr>
          <a:xfrm>
            <a:off x="3043918" y="2445204"/>
            <a:ext cx="6162675" cy="1619250"/>
            <a:chOff x="4829175" y="-123825"/>
            <a:chExt cx="6162675" cy="16192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B9FD2E-9BD4-4D46-B635-153A501C3F8D}"/>
                </a:ext>
              </a:extLst>
            </p:cNvPr>
            <p:cNvSpPr/>
            <p:nvPr/>
          </p:nvSpPr>
          <p:spPr>
            <a:xfrm>
              <a:off x="5000625" y="85725"/>
              <a:ext cx="5800725" cy="12096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E97B38-3C39-4DDC-A75E-6B7961C66ACD}"/>
                </a:ext>
              </a:extLst>
            </p:cNvPr>
            <p:cNvSpPr/>
            <p:nvPr/>
          </p:nvSpPr>
          <p:spPr>
            <a:xfrm>
              <a:off x="4838701" y="-9525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0A09F9-5D4B-4859-8DBF-CE9CBF1F071E}"/>
                </a:ext>
              </a:extLst>
            </p:cNvPr>
            <p:cNvSpPr/>
            <p:nvPr/>
          </p:nvSpPr>
          <p:spPr>
            <a:xfrm>
              <a:off x="4838701" y="129540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360925-4413-4DA9-97E6-C4521742507F}"/>
                </a:ext>
              </a:extLst>
            </p:cNvPr>
            <p:cNvSpPr/>
            <p:nvPr/>
          </p:nvSpPr>
          <p:spPr>
            <a:xfrm>
              <a:off x="10810876" y="-9525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5B438F-2882-42E1-80FB-7D83E0F34981}"/>
                </a:ext>
              </a:extLst>
            </p:cNvPr>
            <p:cNvSpPr/>
            <p:nvPr/>
          </p:nvSpPr>
          <p:spPr>
            <a:xfrm>
              <a:off x="10810876" y="129540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1B3EDAC-9DD9-4C41-BC91-2E31719586B2}"/>
                </a:ext>
              </a:extLst>
            </p:cNvPr>
            <p:cNvSpPr/>
            <p:nvPr/>
          </p:nvSpPr>
          <p:spPr>
            <a:xfrm>
              <a:off x="4829175" y="-123825"/>
              <a:ext cx="6162675" cy="161925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5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/>
          <p:cNvSpPr txBox="1"/>
          <p:nvPr/>
        </p:nvSpPr>
        <p:spPr>
          <a:xfrm>
            <a:off x="0" y="2857929"/>
            <a:ext cx="374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solidFill>
                  <a:srgbClr val="041F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1F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运行流程</a:t>
            </a:r>
          </a:p>
        </p:txBody>
      </p:sp>
      <p:cxnSp>
        <p:nvCxnSpPr>
          <p:cNvPr id="173" name="直接连接符 172"/>
          <p:cNvCxnSpPr>
            <a:cxnSpLocks/>
          </p:cNvCxnSpPr>
          <p:nvPr/>
        </p:nvCxnSpPr>
        <p:spPr>
          <a:xfrm>
            <a:off x="172523" y="3660523"/>
            <a:ext cx="3400148" cy="0"/>
          </a:xfrm>
          <a:prstGeom prst="line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7925F3D3-AC62-4419-ADC4-88283E6B0E20}"/>
              </a:ext>
            </a:extLst>
          </p:cNvPr>
          <p:cNvGrpSpPr/>
          <p:nvPr/>
        </p:nvGrpSpPr>
        <p:grpSpPr>
          <a:xfrm>
            <a:off x="5823751" y="206407"/>
            <a:ext cx="4181382" cy="6445185"/>
            <a:chOff x="5726097" y="106532"/>
            <a:chExt cx="4181382" cy="644518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8CEF759-5888-482A-95A4-1667D3286AA5}"/>
                </a:ext>
              </a:extLst>
            </p:cNvPr>
            <p:cNvSpPr/>
            <p:nvPr/>
          </p:nvSpPr>
          <p:spPr>
            <a:xfrm>
              <a:off x="7119891" y="106532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6D3CC004-BBDD-489E-B565-D3334664C7B6}"/>
                </a:ext>
              </a:extLst>
            </p:cNvPr>
            <p:cNvSpPr/>
            <p:nvPr/>
          </p:nvSpPr>
          <p:spPr>
            <a:xfrm>
              <a:off x="7119891" y="1075677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获取用户信息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239B68F-7669-4C23-8A96-4DD084F7BAED}"/>
                </a:ext>
              </a:extLst>
            </p:cNvPr>
            <p:cNvSpPr/>
            <p:nvPr/>
          </p:nvSpPr>
          <p:spPr>
            <a:xfrm>
              <a:off x="7119891" y="2071455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检索用户信息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BB9BD6-0F52-4646-B6A6-B7392E27D31E}"/>
                </a:ext>
              </a:extLst>
            </p:cNvPr>
            <p:cNvSpPr/>
            <p:nvPr/>
          </p:nvSpPr>
          <p:spPr>
            <a:xfrm>
              <a:off x="5726097" y="3013967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侦听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4F392CDC-A5A3-444C-98FB-3C2834AE4D1F}"/>
                </a:ext>
              </a:extLst>
            </p:cNvPr>
            <p:cNvSpPr/>
            <p:nvPr/>
          </p:nvSpPr>
          <p:spPr>
            <a:xfrm>
              <a:off x="5726097" y="3983112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新客户端连接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3F3C677A-4FA2-4043-80AB-4CE39DAA8CED}"/>
                </a:ext>
              </a:extLst>
            </p:cNvPr>
            <p:cNvSpPr/>
            <p:nvPr/>
          </p:nvSpPr>
          <p:spPr>
            <a:xfrm>
              <a:off x="5726097" y="4952257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建立新套接字</a:t>
              </a: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92E4B1E-D2F7-4C8B-A5A6-6B3185BAE7BE}"/>
                </a:ext>
              </a:extLst>
            </p:cNvPr>
            <p:cNvSpPr/>
            <p:nvPr/>
          </p:nvSpPr>
          <p:spPr>
            <a:xfrm>
              <a:off x="5726097" y="5921402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开始聊天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FBC6FFF4-C223-4E8A-9E7C-8F8E54D3BD80}"/>
                </a:ext>
              </a:extLst>
            </p:cNvPr>
            <p:cNvSpPr/>
            <p:nvPr/>
          </p:nvSpPr>
          <p:spPr>
            <a:xfrm>
              <a:off x="8513685" y="3013967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点击用户</a:t>
              </a: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4E5B65F-0580-4170-B2E6-39143FDCA558}"/>
                </a:ext>
              </a:extLst>
            </p:cNvPr>
            <p:cNvSpPr/>
            <p:nvPr/>
          </p:nvSpPr>
          <p:spPr>
            <a:xfrm>
              <a:off x="8513685" y="3983112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连接用户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F5233263-99DF-4403-AC8B-8ABBA01EA733}"/>
                </a:ext>
              </a:extLst>
            </p:cNvPr>
            <p:cNvSpPr/>
            <p:nvPr/>
          </p:nvSpPr>
          <p:spPr>
            <a:xfrm>
              <a:off x="8513685" y="4952257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建立新套接字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E4C6BBD-7724-433F-8A6D-BACD00DCF9B0}"/>
                </a:ext>
              </a:extLst>
            </p:cNvPr>
            <p:cNvSpPr/>
            <p:nvPr/>
          </p:nvSpPr>
          <p:spPr>
            <a:xfrm>
              <a:off x="8513685" y="5921402"/>
              <a:ext cx="1393794" cy="630315"/>
            </a:xfrm>
            <a:prstGeom prst="round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开始聊天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1C5F887-FCD6-4E84-95E9-02C78BD0CC90}"/>
                </a:ext>
              </a:extLst>
            </p:cNvPr>
            <p:cNvCxnSpPr>
              <a:stCxn id="2" idx="2"/>
              <a:endCxn id="51" idx="0"/>
            </p:cNvCxnSpPr>
            <p:nvPr/>
          </p:nvCxnSpPr>
          <p:spPr>
            <a:xfrm>
              <a:off x="7816788" y="736847"/>
              <a:ext cx="0" cy="33883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1E3EE6C-95CD-423A-8A5B-E6245E90E6ED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>
              <a:off x="7816788" y="1705992"/>
              <a:ext cx="0" cy="365463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4C82E48-C022-4BF9-AE83-CF650AF0173D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6422994" y="3644282"/>
              <a:ext cx="0" cy="33883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9D3BD19-E192-4C3E-9E72-7EA6B47FCC33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>
            <a:xfrm>
              <a:off x="6422994" y="4613427"/>
              <a:ext cx="0" cy="33883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EEBE597-57F4-49A5-A044-50CA41C666FA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>
              <a:off x="6422994" y="5582572"/>
              <a:ext cx="0" cy="33883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961CFA2F-E3C8-453B-A33B-B2A923C58B26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>
              <a:off x="9210582" y="3644282"/>
              <a:ext cx="0" cy="33883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040CA84E-6E22-473E-8E32-146DED3F3402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>
            <a:xfrm>
              <a:off x="9210582" y="4613427"/>
              <a:ext cx="0" cy="33883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7771764D-0E4D-4739-96BE-4487188A2A22}"/>
                </a:ext>
              </a:extLst>
            </p:cNvPr>
            <p:cNvCxnSpPr>
              <a:stCxn id="60" idx="2"/>
              <a:endCxn id="61" idx="0"/>
            </p:cNvCxnSpPr>
            <p:nvPr/>
          </p:nvCxnSpPr>
          <p:spPr>
            <a:xfrm>
              <a:off x="9210582" y="5582572"/>
              <a:ext cx="0" cy="33883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连接符: 肘形 167">
              <a:extLst>
                <a:ext uri="{FF2B5EF4-FFF2-40B4-BE49-F238E27FC236}">
                  <a16:creationId xmlns:a16="http://schemas.microsoft.com/office/drawing/2014/main" id="{665A8A7E-501C-448C-827E-F582AEBA2A49}"/>
                </a:ext>
              </a:extLst>
            </p:cNvPr>
            <p:cNvCxnSpPr>
              <a:stCxn id="53" idx="0"/>
              <a:endCxn id="58" idx="0"/>
            </p:cNvCxnSpPr>
            <p:nvPr/>
          </p:nvCxnSpPr>
          <p:spPr>
            <a:xfrm rot="5400000" flipH="1" flipV="1">
              <a:off x="7816788" y="1620173"/>
              <a:ext cx="12700" cy="2787588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6A52CC65-B832-4103-927B-3190D2F6671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7816788" y="2701770"/>
              <a:ext cx="0" cy="8581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2863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/>
          <p:cNvSpPr txBox="1"/>
          <p:nvPr/>
        </p:nvSpPr>
        <p:spPr>
          <a:xfrm>
            <a:off x="62144" y="2843534"/>
            <a:ext cx="374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solidFill>
                  <a:srgbClr val="041F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1F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</a:p>
        </p:txBody>
      </p:sp>
      <p:cxnSp>
        <p:nvCxnSpPr>
          <p:cNvPr id="173" name="直接连接符 172"/>
          <p:cNvCxnSpPr>
            <a:cxnSpLocks/>
          </p:cNvCxnSpPr>
          <p:nvPr/>
        </p:nvCxnSpPr>
        <p:spPr>
          <a:xfrm>
            <a:off x="172523" y="3660523"/>
            <a:ext cx="3400148" cy="0"/>
          </a:xfrm>
          <a:prstGeom prst="line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8C1ADCF-6DA8-4EC3-B671-01370647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475" y="795631"/>
            <a:ext cx="6191751" cy="52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1490728" y="2006204"/>
            <a:ext cx="9321553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400" dirty="0">
                <a:solidFill>
                  <a:srgbClr val="041F44"/>
                </a:solidFill>
              </a:rPr>
              <a:t>在客户端与用户信息服务器连接后，服务器发来头部信息，客户端触发</a:t>
            </a:r>
            <a:r>
              <a:rPr lang="en-US" altLang="zh-CN" sz="2400" dirty="0" err="1">
                <a:solidFill>
                  <a:srgbClr val="041F44"/>
                </a:solidFill>
              </a:rPr>
              <a:t>readyRead</a:t>
            </a:r>
            <a:r>
              <a:rPr lang="zh-CN" altLang="en-US" sz="2400" dirty="0">
                <a:solidFill>
                  <a:srgbClr val="041F44"/>
                </a:solidFill>
              </a:rPr>
              <a:t>信号，继而触发</a:t>
            </a:r>
            <a:r>
              <a:rPr lang="en-US" altLang="zh-CN" sz="2400" dirty="0" err="1">
                <a:solidFill>
                  <a:srgbClr val="041F44"/>
                </a:solidFill>
              </a:rPr>
              <a:t>socket_readuserdata</a:t>
            </a:r>
            <a:r>
              <a:rPr lang="zh-CN" altLang="en-US" sz="2400" dirty="0">
                <a:solidFill>
                  <a:srgbClr val="041F44"/>
                </a:solidFill>
              </a:rPr>
              <a:t>函数，先接收头部信息，若头部信息接收正常，向服务器发送“</a:t>
            </a:r>
            <a:r>
              <a:rPr lang="en-US" altLang="zh-CN" sz="2400" dirty="0" err="1">
                <a:solidFill>
                  <a:srgbClr val="041F44"/>
                </a:solidFill>
              </a:rPr>
              <a:t>fileheadrecv</a:t>
            </a:r>
            <a:r>
              <a:rPr lang="en-US" altLang="zh-CN" sz="2400" dirty="0">
                <a:solidFill>
                  <a:srgbClr val="041F44"/>
                </a:solidFill>
              </a:rPr>
              <a:t>”</a:t>
            </a:r>
            <a:r>
              <a:rPr lang="zh-CN" altLang="en-US" sz="2400" dirty="0">
                <a:solidFill>
                  <a:srgbClr val="041F44"/>
                </a:solidFill>
              </a:rPr>
              <a:t>，服务器接收到该消息后，则开始向客户端分包发送数据，客户端开始分包接收数据</a:t>
            </a:r>
            <a:r>
              <a:rPr lang="en-US" altLang="zh-CN" sz="2400" dirty="0">
                <a:solidFill>
                  <a:srgbClr val="041F44"/>
                </a:solidFill>
              </a:rPr>
              <a:t>,</a:t>
            </a:r>
            <a:r>
              <a:rPr lang="zh-CN" altLang="en-US" sz="2400" dirty="0">
                <a:solidFill>
                  <a:srgbClr val="041F44"/>
                </a:solidFill>
              </a:rPr>
              <a:t>接收数据完成后，向服务器发送“</a:t>
            </a:r>
            <a:r>
              <a:rPr lang="en-US" altLang="zh-CN" sz="2400" dirty="0" err="1">
                <a:solidFill>
                  <a:srgbClr val="041F44"/>
                </a:solidFill>
              </a:rPr>
              <a:t>filewritedone</a:t>
            </a:r>
            <a:r>
              <a:rPr lang="en-US" altLang="zh-CN" sz="2400" dirty="0">
                <a:solidFill>
                  <a:srgbClr val="041F44"/>
                </a:solidFill>
              </a:rPr>
              <a:t>”</a:t>
            </a:r>
            <a:r>
              <a:rPr lang="zh-CN" altLang="en-US" sz="2400" dirty="0">
                <a:solidFill>
                  <a:srgbClr val="041F44"/>
                </a:solidFill>
              </a:rPr>
              <a:t>消息，并且关闭套接字</a:t>
            </a:r>
            <a:r>
              <a:rPr lang="zh-CN" altLang="en-US" dirty="0">
                <a:solidFill>
                  <a:srgbClr val="041F44"/>
                </a:solidFill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41F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2" y="658564"/>
            <a:ext cx="2811567" cy="692585"/>
            <a:chOff x="1113882" y="658564"/>
            <a:chExt cx="2811567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2" y="658564"/>
              <a:ext cx="2811567" cy="692585"/>
              <a:chOff x="2197100" y="4076700"/>
              <a:chExt cx="2374900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0" y="4076700"/>
                <a:ext cx="2374900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770361" y="757843"/>
              <a:ext cx="2155087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接收用户信息文件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385497" y="1115452"/>
            <a:ext cx="4152900" cy="523220"/>
            <a:chOff x="3136900" y="2082800"/>
            <a:chExt cx="6702037" cy="2527300"/>
          </a:xfrm>
        </p:grpSpPr>
        <p:sp>
          <p:nvSpPr>
            <p:cNvPr id="18" name="左中括号 17"/>
            <p:cNvSpPr/>
            <p:nvPr/>
          </p:nvSpPr>
          <p:spPr>
            <a:xfrm>
              <a:off x="3136900" y="2082800"/>
              <a:ext cx="279400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左中括号 18"/>
            <p:cNvSpPr/>
            <p:nvPr/>
          </p:nvSpPr>
          <p:spPr>
            <a:xfrm flipH="1">
              <a:off x="9559538" y="2082800"/>
              <a:ext cx="279399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670544" y="1115452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70544" y="1877380"/>
            <a:ext cx="3350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2.TCP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协议与</a:t>
            </a:r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70544" y="2639308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服务器的设计与实现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670544" y="3401236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客户端的设计与实现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248585" y="236833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40" name="矩形 39"/>
          <p:cNvSpPr/>
          <p:nvPr/>
        </p:nvSpPr>
        <p:spPr>
          <a:xfrm>
            <a:off x="2398242" y="3368975"/>
            <a:ext cx="15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CATALOGUE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9057A7-BE39-43D1-B51D-FC5425B2B4F1}"/>
              </a:ext>
            </a:extLst>
          </p:cNvPr>
          <p:cNvGrpSpPr/>
          <p:nvPr/>
        </p:nvGrpSpPr>
        <p:grpSpPr>
          <a:xfrm>
            <a:off x="335643" y="5956300"/>
            <a:ext cx="11596460" cy="237671"/>
            <a:chOff x="348343" y="5544457"/>
            <a:chExt cx="11596460" cy="319314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00A46AE-C783-47BD-9BAF-2E823C68FCE7}"/>
                </a:ext>
              </a:extLst>
            </p:cNvPr>
            <p:cNvCxnSpPr/>
            <p:nvPr/>
          </p:nvCxnSpPr>
          <p:spPr>
            <a:xfrm flipH="1">
              <a:off x="3483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0D3A1D0-BFE3-4D5A-B044-38E895194E63}"/>
                </a:ext>
              </a:extLst>
            </p:cNvPr>
            <p:cNvCxnSpPr/>
            <p:nvPr/>
          </p:nvCxnSpPr>
          <p:spPr>
            <a:xfrm flipH="1">
              <a:off x="4209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41A980-E525-4533-AEBD-D06752C9F8A5}"/>
                </a:ext>
              </a:extLst>
            </p:cNvPr>
            <p:cNvCxnSpPr/>
            <p:nvPr/>
          </p:nvCxnSpPr>
          <p:spPr>
            <a:xfrm flipH="1">
              <a:off x="4934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F5A7AE8-EB1B-45D4-8ADC-DB1E92BA2B64}"/>
                </a:ext>
              </a:extLst>
            </p:cNvPr>
            <p:cNvCxnSpPr/>
            <p:nvPr/>
          </p:nvCxnSpPr>
          <p:spPr>
            <a:xfrm flipH="1">
              <a:off x="5660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9D15C38-5380-4E03-B56C-361F5EDC1168}"/>
                </a:ext>
              </a:extLst>
            </p:cNvPr>
            <p:cNvCxnSpPr/>
            <p:nvPr/>
          </p:nvCxnSpPr>
          <p:spPr>
            <a:xfrm flipH="1">
              <a:off x="6245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BD68CC4-8F14-4DB9-A929-3B45E70D7F1D}"/>
                </a:ext>
              </a:extLst>
            </p:cNvPr>
            <p:cNvCxnSpPr/>
            <p:nvPr/>
          </p:nvCxnSpPr>
          <p:spPr>
            <a:xfrm flipH="1">
              <a:off x="6971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4D6C35B-47C7-4796-87EA-6C227830DF70}"/>
                </a:ext>
              </a:extLst>
            </p:cNvPr>
            <p:cNvCxnSpPr/>
            <p:nvPr/>
          </p:nvCxnSpPr>
          <p:spPr>
            <a:xfrm flipH="1">
              <a:off x="7697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A663D2D-1FAA-4482-828E-C622B62BBBD5}"/>
                </a:ext>
              </a:extLst>
            </p:cNvPr>
            <p:cNvCxnSpPr/>
            <p:nvPr/>
          </p:nvCxnSpPr>
          <p:spPr>
            <a:xfrm flipH="1">
              <a:off x="8422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B64A730-61B9-4151-83D5-2963E857F738}"/>
                </a:ext>
              </a:extLst>
            </p:cNvPr>
            <p:cNvCxnSpPr/>
            <p:nvPr/>
          </p:nvCxnSpPr>
          <p:spPr>
            <a:xfrm flipH="1">
              <a:off x="9007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33FB3D3-8BA7-4265-A7D7-802AAA21074E}"/>
                </a:ext>
              </a:extLst>
            </p:cNvPr>
            <p:cNvCxnSpPr/>
            <p:nvPr/>
          </p:nvCxnSpPr>
          <p:spPr>
            <a:xfrm flipH="1">
              <a:off x="9733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491C994-45BC-4080-96BE-4A3A8320D859}"/>
                </a:ext>
              </a:extLst>
            </p:cNvPr>
            <p:cNvCxnSpPr/>
            <p:nvPr/>
          </p:nvCxnSpPr>
          <p:spPr>
            <a:xfrm flipH="1">
              <a:off x="10459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B2B0679-DE0B-4D1E-ADEC-6035533FC186}"/>
                </a:ext>
              </a:extLst>
            </p:cNvPr>
            <p:cNvCxnSpPr/>
            <p:nvPr/>
          </p:nvCxnSpPr>
          <p:spPr>
            <a:xfrm flipH="1">
              <a:off x="11185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42A84CD-A800-4A7C-B50F-EECBECD8727B}"/>
                </a:ext>
              </a:extLst>
            </p:cNvPr>
            <p:cNvCxnSpPr/>
            <p:nvPr/>
          </p:nvCxnSpPr>
          <p:spPr>
            <a:xfrm flipH="1">
              <a:off x="11770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6DDE116-AEC1-4933-B38A-8DB13AEC2C74}"/>
                </a:ext>
              </a:extLst>
            </p:cNvPr>
            <p:cNvCxnSpPr/>
            <p:nvPr/>
          </p:nvCxnSpPr>
          <p:spPr>
            <a:xfrm flipH="1">
              <a:off x="12495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0E7B55C-CB1E-4A3A-824C-9207EB8F10F1}"/>
                </a:ext>
              </a:extLst>
            </p:cNvPr>
            <p:cNvCxnSpPr/>
            <p:nvPr/>
          </p:nvCxnSpPr>
          <p:spPr>
            <a:xfrm flipH="1">
              <a:off x="13221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39AA152-AAE1-41A3-9F77-FF5124F05C70}"/>
                </a:ext>
              </a:extLst>
            </p:cNvPr>
            <p:cNvCxnSpPr/>
            <p:nvPr/>
          </p:nvCxnSpPr>
          <p:spPr>
            <a:xfrm flipH="1">
              <a:off x="13947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D7840C5-B257-4924-9E7E-385A397B148F}"/>
                </a:ext>
              </a:extLst>
            </p:cNvPr>
            <p:cNvCxnSpPr/>
            <p:nvPr/>
          </p:nvCxnSpPr>
          <p:spPr>
            <a:xfrm flipH="1">
              <a:off x="14532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CBF53438-CD2A-4C0D-BED1-A6D10B05DFE8}"/>
                </a:ext>
              </a:extLst>
            </p:cNvPr>
            <p:cNvCxnSpPr/>
            <p:nvPr/>
          </p:nvCxnSpPr>
          <p:spPr>
            <a:xfrm flipH="1">
              <a:off x="15258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A91C4CBD-DBFA-499D-88E2-6DA13C7960C6}"/>
                </a:ext>
              </a:extLst>
            </p:cNvPr>
            <p:cNvCxnSpPr/>
            <p:nvPr/>
          </p:nvCxnSpPr>
          <p:spPr>
            <a:xfrm flipH="1">
              <a:off x="15983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550D97F-66B8-4B21-93D7-823A27D84330}"/>
                </a:ext>
              </a:extLst>
            </p:cNvPr>
            <p:cNvCxnSpPr/>
            <p:nvPr/>
          </p:nvCxnSpPr>
          <p:spPr>
            <a:xfrm flipH="1">
              <a:off x="16709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3981B3D-17E7-4A84-8CCB-23F59E316215}"/>
                </a:ext>
              </a:extLst>
            </p:cNvPr>
            <p:cNvCxnSpPr/>
            <p:nvPr/>
          </p:nvCxnSpPr>
          <p:spPr>
            <a:xfrm flipH="1">
              <a:off x="17294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7AF3C38-D8D5-4AF9-90EF-AB329F81C434}"/>
                </a:ext>
              </a:extLst>
            </p:cNvPr>
            <p:cNvCxnSpPr/>
            <p:nvPr/>
          </p:nvCxnSpPr>
          <p:spPr>
            <a:xfrm flipH="1">
              <a:off x="18020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73E61FF-D1A8-4789-8ED1-CAF16C374747}"/>
                </a:ext>
              </a:extLst>
            </p:cNvPr>
            <p:cNvCxnSpPr/>
            <p:nvPr/>
          </p:nvCxnSpPr>
          <p:spPr>
            <a:xfrm flipH="1">
              <a:off x="18746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3ACBE14-8B6B-4474-9686-19C21DB35650}"/>
                </a:ext>
              </a:extLst>
            </p:cNvPr>
            <p:cNvCxnSpPr/>
            <p:nvPr/>
          </p:nvCxnSpPr>
          <p:spPr>
            <a:xfrm flipH="1">
              <a:off x="19471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03C86F1-C912-46AC-B351-4A2254AFB379}"/>
                </a:ext>
              </a:extLst>
            </p:cNvPr>
            <p:cNvCxnSpPr/>
            <p:nvPr/>
          </p:nvCxnSpPr>
          <p:spPr>
            <a:xfrm flipH="1">
              <a:off x="20056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7F3F232-0385-41A4-91BD-E593B6453F41}"/>
                </a:ext>
              </a:extLst>
            </p:cNvPr>
            <p:cNvCxnSpPr/>
            <p:nvPr/>
          </p:nvCxnSpPr>
          <p:spPr>
            <a:xfrm flipH="1">
              <a:off x="20782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7BEFE4B-5C29-4F7F-86E7-46282BA84B69}"/>
                </a:ext>
              </a:extLst>
            </p:cNvPr>
            <p:cNvCxnSpPr/>
            <p:nvPr/>
          </p:nvCxnSpPr>
          <p:spPr>
            <a:xfrm flipH="1">
              <a:off x="21508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CEAFA10-5325-4B33-B2DF-A9DF4E67833D}"/>
                </a:ext>
              </a:extLst>
            </p:cNvPr>
            <p:cNvCxnSpPr/>
            <p:nvPr/>
          </p:nvCxnSpPr>
          <p:spPr>
            <a:xfrm flipH="1">
              <a:off x="22234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45DD7C16-2447-4EFF-9A60-F3F06BB19CE0}"/>
                </a:ext>
              </a:extLst>
            </p:cNvPr>
            <p:cNvCxnSpPr/>
            <p:nvPr/>
          </p:nvCxnSpPr>
          <p:spPr>
            <a:xfrm flipH="1">
              <a:off x="22819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D67E3D73-CBDE-42C6-A40E-69C79A69905F}"/>
                </a:ext>
              </a:extLst>
            </p:cNvPr>
            <p:cNvCxnSpPr/>
            <p:nvPr/>
          </p:nvCxnSpPr>
          <p:spPr>
            <a:xfrm flipH="1">
              <a:off x="23544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3129C89-357D-45CF-8F12-77C8247581C0}"/>
                </a:ext>
              </a:extLst>
            </p:cNvPr>
            <p:cNvCxnSpPr/>
            <p:nvPr/>
          </p:nvCxnSpPr>
          <p:spPr>
            <a:xfrm flipH="1">
              <a:off x="24270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B5E471E-9567-4BB4-AAA9-8F0E92E8B8B3}"/>
                </a:ext>
              </a:extLst>
            </p:cNvPr>
            <p:cNvCxnSpPr/>
            <p:nvPr/>
          </p:nvCxnSpPr>
          <p:spPr>
            <a:xfrm flipH="1">
              <a:off x="24996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4393147-CFDB-424E-BA45-B74A827420D7}"/>
                </a:ext>
              </a:extLst>
            </p:cNvPr>
            <p:cNvCxnSpPr/>
            <p:nvPr/>
          </p:nvCxnSpPr>
          <p:spPr>
            <a:xfrm flipH="1">
              <a:off x="25581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8EBFF29-F7B5-4535-A9A6-26681A97CF59}"/>
                </a:ext>
              </a:extLst>
            </p:cNvPr>
            <p:cNvCxnSpPr/>
            <p:nvPr/>
          </p:nvCxnSpPr>
          <p:spPr>
            <a:xfrm flipH="1">
              <a:off x="26307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64960EF-37C0-4495-9794-B5D7A16B5829}"/>
                </a:ext>
              </a:extLst>
            </p:cNvPr>
            <p:cNvCxnSpPr/>
            <p:nvPr/>
          </p:nvCxnSpPr>
          <p:spPr>
            <a:xfrm flipH="1">
              <a:off x="27032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1A7150A-F8BB-410C-BE5A-B93FB633626D}"/>
                </a:ext>
              </a:extLst>
            </p:cNvPr>
            <p:cNvCxnSpPr/>
            <p:nvPr/>
          </p:nvCxnSpPr>
          <p:spPr>
            <a:xfrm flipH="1">
              <a:off x="27758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D5B4199-0296-4582-91DF-70340B051482}"/>
                </a:ext>
              </a:extLst>
            </p:cNvPr>
            <p:cNvCxnSpPr/>
            <p:nvPr/>
          </p:nvCxnSpPr>
          <p:spPr>
            <a:xfrm flipH="1">
              <a:off x="28343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4912B1F-A591-4DC5-AA22-E15DCF7E47F4}"/>
                </a:ext>
              </a:extLst>
            </p:cNvPr>
            <p:cNvCxnSpPr/>
            <p:nvPr/>
          </p:nvCxnSpPr>
          <p:spPr>
            <a:xfrm flipH="1">
              <a:off x="29069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98DD715B-A730-4162-A9C5-7951F07C31C5}"/>
                </a:ext>
              </a:extLst>
            </p:cNvPr>
            <p:cNvCxnSpPr/>
            <p:nvPr/>
          </p:nvCxnSpPr>
          <p:spPr>
            <a:xfrm flipH="1">
              <a:off x="29795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AD19AF3-EE51-418C-83F7-3AD9EC13B3A9}"/>
                </a:ext>
              </a:extLst>
            </p:cNvPr>
            <p:cNvCxnSpPr/>
            <p:nvPr/>
          </p:nvCxnSpPr>
          <p:spPr>
            <a:xfrm flipH="1">
              <a:off x="30520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E78CFC6-E48D-4257-97CE-FE5BEDEF8A5F}"/>
                </a:ext>
              </a:extLst>
            </p:cNvPr>
            <p:cNvCxnSpPr/>
            <p:nvPr/>
          </p:nvCxnSpPr>
          <p:spPr>
            <a:xfrm flipH="1">
              <a:off x="31105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86C68CA0-B344-4147-AD52-917C2F064728}"/>
                </a:ext>
              </a:extLst>
            </p:cNvPr>
            <p:cNvCxnSpPr/>
            <p:nvPr/>
          </p:nvCxnSpPr>
          <p:spPr>
            <a:xfrm flipH="1">
              <a:off x="31831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CAACE65-72C7-4601-9B4D-8CB508398D47}"/>
                </a:ext>
              </a:extLst>
            </p:cNvPr>
            <p:cNvCxnSpPr/>
            <p:nvPr/>
          </p:nvCxnSpPr>
          <p:spPr>
            <a:xfrm flipH="1">
              <a:off x="32557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13FEE8CD-F1FE-4E4D-867B-714AF433C541}"/>
                </a:ext>
              </a:extLst>
            </p:cNvPr>
            <p:cNvCxnSpPr/>
            <p:nvPr/>
          </p:nvCxnSpPr>
          <p:spPr>
            <a:xfrm flipH="1">
              <a:off x="33283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3478FF32-D9AC-4F70-93CD-4EEB8937FF1F}"/>
                </a:ext>
              </a:extLst>
            </p:cNvPr>
            <p:cNvCxnSpPr/>
            <p:nvPr/>
          </p:nvCxnSpPr>
          <p:spPr>
            <a:xfrm flipH="1">
              <a:off x="33868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CD9B512E-5D4D-4C35-A59C-614A17AD3EB8}"/>
                </a:ext>
              </a:extLst>
            </p:cNvPr>
            <p:cNvCxnSpPr/>
            <p:nvPr/>
          </p:nvCxnSpPr>
          <p:spPr>
            <a:xfrm flipH="1">
              <a:off x="34593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EC52602-77CA-4F16-A6B4-FE42AC3BC52D}"/>
                </a:ext>
              </a:extLst>
            </p:cNvPr>
            <p:cNvCxnSpPr/>
            <p:nvPr/>
          </p:nvCxnSpPr>
          <p:spPr>
            <a:xfrm flipH="1">
              <a:off x="35319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0F58059-1029-4732-8783-402B3BA1B41E}"/>
                </a:ext>
              </a:extLst>
            </p:cNvPr>
            <p:cNvCxnSpPr/>
            <p:nvPr/>
          </p:nvCxnSpPr>
          <p:spPr>
            <a:xfrm flipH="1">
              <a:off x="36045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EE5A4C1-42BE-4B2B-B714-793D49B76633}"/>
                </a:ext>
              </a:extLst>
            </p:cNvPr>
            <p:cNvCxnSpPr/>
            <p:nvPr/>
          </p:nvCxnSpPr>
          <p:spPr>
            <a:xfrm flipH="1">
              <a:off x="36630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028B2EF-7DBE-43EB-B232-468C1F3594BE}"/>
                </a:ext>
              </a:extLst>
            </p:cNvPr>
            <p:cNvCxnSpPr/>
            <p:nvPr/>
          </p:nvCxnSpPr>
          <p:spPr>
            <a:xfrm flipH="1">
              <a:off x="37356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EDE7FDA-9C43-45D6-9067-A90FF39D5781}"/>
                </a:ext>
              </a:extLst>
            </p:cNvPr>
            <p:cNvCxnSpPr/>
            <p:nvPr/>
          </p:nvCxnSpPr>
          <p:spPr>
            <a:xfrm flipH="1">
              <a:off x="38081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8A11037-ACD0-4496-90A3-C5F2792D918E}"/>
                </a:ext>
              </a:extLst>
            </p:cNvPr>
            <p:cNvCxnSpPr/>
            <p:nvPr/>
          </p:nvCxnSpPr>
          <p:spPr>
            <a:xfrm flipH="1">
              <a:off x="38807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551FFC7-2942-4B2E-A91E-7515B5DD7ACB}"/>
                </a:ext>
              </a:extLst>
            </p:cNvPr>
            <p:cNvCxnSpPr/>
            <p:nvPr/>
          </p:nvCxnSpPr>
          <p:spPr>
            <a:xfrm flipH="1">
              <a:off x="39392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2C2AA881-D8C5-4D28-8FF6-0DEAFD1C1B83}"/>
                </a:ext>
              </a:extLst>
            </p:cNvPr>
            <p:cNvCxnSpPr/>
            <p:nvPr/>
          </p:nvCxnSpPr>
          <p:spPr>
            <a:xfrm flipH="1">
              <a:off x="40118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00805D6B-7DB1-4901-A239-D9BFFFF0E6D8}"/>
                </a:ext>
              </a:extLst>
            </p:cNvPr>
            <p:cNvCxnSpPr/>
            <p:nvPr/>
          </p:nvCxnSpPr>
          <p:spPr>
            <a:xfrm flipH="1">
              <a:off x="40844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323F6626-75BF-46B9-BB4B-71869F9269F2}"/>
                </a:ext>
              </a:extLst>
            </p:cNvPr>
            <p:cNvCxnSpPr/>
            <p:nvPr/>
          </p:nvCxnSpPr>
          <p:spPr>
            <a:xfrm flipH="1">
              <a:off x="41569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5CC66DC-7292-4370-9425-F519AC36E19E}"/>
                </a:ext>
              </a:extLst>
            </p:cNvPr>
            <p:cNvCxnSpPr/>
            <p:nvPr/>
          </p:nvCxnSpPr>
          <p:spPr>
            <a:xfrm flipH="1">
              <a:off x="42154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92A531B-7890-4B91-88B7-21713CEE1E8E}"/>
                </a:ext>
              </a:extLst>
            </p:cNvPr>
            <p:cNvCxnSpPr/>
            <p:nvPr/>
          </p:nvCxnSpPr>
          <p:spPr>
            <a:xfrm flipH="1">
              <a:off x="42880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C72003DA-A221-46CB-A130-02F4426ADBAC}"/>
                </a:ext>
              </a:extLst>
            </p:cNvPr>
            <p:cNvCxnSpPr/>
            <p:nvPr/>
          </p:nvCxnSpPr>
          <p:spPr>
            <a:xfrm flipH="1">
              <a:off x="43606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5E2A2E67-B8C8-43D0-B5E1-9ADB650AFD7C}"/>
                </a:ext>
              </a:extLst>
            </p:cNvPr>
            <p:cNvCxnSpPr/>
            <p:nvPr/>
          </p:nvCxnSpPr>
          <p:spPr>
            <a:xfrm flipH="1">
              <a:off x="44332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EFC93DD2-7DC8-4B8A-A582-FBB5B4CAE555}"/>
                </a:ext>
              </a:extLst>
            </p:cNvPr>
            <p:cNvCxnSpPr/>
            <p:nvPr/>
          </p:nvCxnSpPr>
          <p:spPr>
            <a:xfrm flipH="1">
              <a:off x="44917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40E6DBF-0AA9-4AC7-9E2D-EDC0540B7DFF}"/>
                </a:ext>
              </a:extLst>
            </p:cNvPr>
            <p:cNvCxnSpPr/>
            <p:nvPr/>
          </p:nvCxnSpPr>
          <p:spPr>
            <a:xfrm flipH="1">
              <a:off x="45642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7239CB88-60B2-43FD-AB74-AD43AA3C9771}"/>
                </a:ext>
              </a:extLst>
            </p:cNvPr>
            <p:cNvCxnSpPr/>
            <p:nvPr/>
          </p:nvCxnSpPr>
          <p:spPr>
            <a:xfrm flipH="1">
              <a:off x="46368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E3CC702-3E62-4E94-89A4-A7C7E5D91A4F}"/>
                </a:ext>
              </a:extLst>
            </p:cNvPr>
            <p:cNvCxnSpPr/>
            <p:nvPr/>
          </p:nvCxnSpPr>
          <p:spPr>
            <a:xfrm flipH="1">
              <a:off x="47094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3AE9C0E-A083-4CE0-81AE-CC33F397BED0}"/>
                </a:ext>
              </a:extLst>
            </p:cNvPr>
            <p:cNvCxnSpPr/>
            <p:nvPr/>
          </p:nvCxnSpPr>
          <p:spPr>
            <a:xfrm flipH="1">
              <a:off x="47679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4CE7ED4-7417-4B64-8211-1F8E60225028}"/>
                </a:ext>
              </a:extLst>
            </p:cNvPr>
            <p:cNvCxnSpPr/>
            <p:nvPr/>
          </p:nvCxnSpPr>
          <p:spPr>
            <a:xfrm flipH="1">
              <a:off x="48405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4F2E8EA-99AD-42BA-95EC-8A5151979C6E}"/>
                </a:ext>
              </a:extLst>
            </p:cNvPr>
            <p:cNvCxnSpPr/>
            <p:nvPr/>
          </p:nvCxnSpPr>
          <p:spPr>
            <a:xfrm flipH="1">
              <a:off x="49130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ED72A52F-FCC1-430D-9451-1D55AB307C7F}"/>
                </a:ext>
              </a:extLst>
            </p:cNvPr>
            <p:cNvCxnSpPr/>
            <p:nvPr/>
          </p:nvCxnSpPr>
          <p:spPr>
            <a:xfrm flipH="1">
              <a:off x="49856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DD7502D6-4348-487E-8C00-213E8E8AEC69}"/>
                </a:ext>
              </a:extLst>
            </p:cNvPr>
            <p:cNvCxnSpPr/>
            <p:nvPr/>
          </p:nvCxnSpPr>
          <p:spPr>
            <a:xfrm flipH="1">
              <a:off x="50441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53C239B0-7B84-4100-8300-67434709FF0D}"/>
                </a:ext>
              </a:extLst>
            </p:cNvPr>
            <p:cNvCxnSpPr/>
            <p:nvPr/>
          </p:nvCxnSpPr>
          <p:spPr>
            <a:xfrm flipH="1">
              <a:off x="51167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12F28B53-C006-47C1-AA99-26456D107820}"/>
                </a:ext>
              </a:extLst>
            </p:cNvPr>
            <p:cNvCxnSpPr/>
            <p:nvPr/>
          </p:nvCxnSpPr>
          <p:spPr>
            <a:xfrm flipH="1">
              <a:off x="51893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DF9F741-EF6D-493D-B3FC-70051A2ED1F7}"/>
                </a:ext>
              </a:extLst>
            </p:cNvPr>
            <p:cNvCxnSpPr/>
            <p:nvPr/>
          </p:nvCxnSpPr>
          <p:spPr>
            <a:xfrm flipH="1">
              <a:off x="52618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1213EBE-FD4E-4FEF-A0AC-E237BBC27CD5}"/>
                </a:ext>
              </a:extLst>
            </p:cNvPr>
            <p:cNvCxnSpPr/>
            <p:nvPr/>
          </p:nvCxnSpPr>
          <p:spPr>
            <a:xfrm flipH="1">
              <a:off x="53203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F3BC508B-84DB-4066-8040-00E4311D4907}"/>
                </a:ext>
              </a:extLst>
            </p:cNvPr>
            <p:cNvCxnSpPr/>
            <p:nvPr/>
          </p:nvCxnSpPr>
          <p:spPr>
            <a:xfrm flipH="1">
              <a:off x="53929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B60166E2-AB44-4266-80AE-5E4D37FBFF4F}"/>
                </a:ext>
              </a:extLst>
            </p:cNvPr>
            <p:cNvCxnSpPr/>
            <p:nvPr/>
          </p:nvCxnSpPr>
          <p:spPr>
            <a:xfrm flipH="1">
              <a:off x="54655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5558373-8148-4FA6-9680-928618B3CCF6}"/>
                </a:ext>
              </a:extLst>
            </p:cNvPr>
            <p:cNvCxnSpPr/>
            <p:nvPr/>
          </p:nvCxnSpPr>
          <p:spPr>
            <a:xfrm flipH="1">
              <a:off x="55381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F321C36-6D37-4F8E-B1DF-25DB397A986E}"/>
                </a:ext>
              </a:extLst>
            </p:cNvPr>
            <p:cNvCxnSpPr/>
            <p:nvPr/>
          </p:nvCxnSpPr>
          <p:spPr>
            <a:xfrm flipH="1">
              <a:off x="55966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9DDA3C9-2EF9-45B2-A6B2-E86588A7758F}"/>
                </a:ext>
              </a:extLst>
            </p:cNvPr>
            <p:cNvCxnSpPr/>
            <p:nvPr/>
          </p:nvCxnSpPr>
          <p:spPr>
            <a:xfrm flipH="1">
              <a:off x="56691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E45B9F1A-D4DA-4B89-8A65-B4D047B07C93}"/>
                </a:ext>
              </a:extLst>
            </p:cNvPr>
            <p:cNvCxnSpPr/>
            <p:nvPr/>
          </p:nvCxnSpPr>
          <p:spPr>
            <a:xfrm flipH="1">
              <a:off x="57417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6C862A5-25F0-4117-A5C9-5020C8E5AC45}"/>
                </a:ext>
              </a:extLst>
            </p:cNvPr>
            <p:cNvCxnSpPr/>
            <p:nvPr/>
          </p:nvCxnSpPr>
          <p:spPr>
            <a:xfrm flipH="1">
              <a:off x="58143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4AA64D6E-02C2-4FE9-BCCB-6C366412CDDD}"/>
                </a:ext>
              </a:extLst>
            </p:cNvPr>
            <p:cNvCxnSpPr/>
            <p:nvPr/>
          </p:nvCxnSpPr>
          <p:spPr>
            <a:xfrm flipH="1">
              <a:off x="58728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9125637-B234-4F22-8A68-DBF87E8047D8}"/>
                </a:ext>
              </a:extLst>
            </p:cNvPr>
            <p:cNvCxnSpPr/>
            <p:nvPr/>
          </p:nvCxnSpPr>
          <p:spPr>
            <a:xfrm flipH="1">
              <a:off x="59454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CD1620-20EB-47C1-B1DE-F7D34535B035}"/>
                </a:ext>
              </a:extLst>
            </p:cNvPr>
            <p:cNvCxnSpPr/>
            <p:nvPr/>
          </p:nvCxnSpPr>
          <p:spPr>
            <a:xfrm flipH="1">
              <a:off x="60179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83BA038-5D18-4579-A843-E6351F7E9BCA}"/>
                </a:ext>
              </a:extLst>
            </p:cNvPr>
            <p:cNvCxnSpPr/>
            <p:nvPr/>
          </p:nvCxnSpPr>
          <p:spPr>
            <a:xfrm flipH="1">
              <a:off x="60905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60E4B98A-64D8-402A-AA05-73529351535F}"/>
                </a:ext>
              </a:extLst>
            </p:cNvPr>
            <p:cNvCxnSpPr/>
            <p:nvPr/>
          </p:nvCxnSpPr>
          <p:spPr>
            <a:xfrm flipH="1">
              <a:off x="61490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A91CB06B-BFAC-4769-85A5-05F0E3F63128}"/>
                </a:ext>
              </a:extLst>
            </p:cNvPr>
            <p:cNvCxnSpPr/>
            <p:nvPr/>
          </p:nvCxnSpPr>
          <p:spPr>
            <a:xfrm flipH="1">
              <a:off x="62216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DDC73BA-9256-4C3E-876B-A9FAFC828D29}"/>
                </a:ext>
              </a:extLst>
            </p:cNvPr>
            <p:cNvCxnSpPr/>
            <p:nvPr/>
          </p:nvCxnSpPr>
          <p:spPr>
            <a:xfrm flipH="1">
              <a:off x="62942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F1B9ADD-ED3A-4993-9540-60839E62C547}"/>
                </a:ext>
              </a:extLst>
            </p:cNvPr>
            <p:cNvCxnSpPr/>
            <p:nvPr/>
          </p:nvCxnSpPr>
          <p:spPr>
            <a:xfrm flipH="1">
              <a:off x="63667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496E88D-D112-4E02-BF5D-06B0795C7D93}"/>
                </a:ext>
              </a:extLst>
            </p:cNvPr>
            <p:cNvCxnSpPr/>
            <p:nvPr/>
          </p:nvCxnSpPr>
          <p:spPr>
            <a:xfrm flipH="1">
              <a:off x="64252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3C944F26-12C8-472A-9425-51ECB1B70430}"/>
                </a:ext>
              </a:extLst>
            </p:cNvPr>
            <p:cNvCxnSpPr/>
            <p:nvPr/>
          </p:nvCxnSpPr>
          <p:spPr>
            <a:xfrm flipH="1">
              <a:off x="64978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E51DD18-808F-4304-BFFE-7E00AC242A33}"/>
                </a:ext>
              </a:extLst>
            </p:cNvPr>
            <p:cNvCxnSpPr/>
            <p:nvPr/>
          </p:nvCxnSpPr>
          <p:spPr>
            <a:xfrm flipH="1">
              <a:off x="65704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FC3EF69C-1096-4452-8DC6-271FB1FA89B5}"/>
                </a:ext>
              </a:extLst>
            </p:cNvPr>
            <p:cNvCxnSpPr/>
            <p:nvPr/>
          </p:nvCxnSpPr>
          <p:spPr>
            <a:xfrm flipH="1">
              <a:off x="66430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00605D08-E2F1-40BA-AEE1-874EDE5246E7}"/>
                </a:ext>
              </a:extLst>
            </p:cNvPr>
            <p:cNvCxnSpPr/>
            <p:nvPr/>
          </p:nvCxnSpPr>
          <p:spPr>
            <a:xfrm flipH="1">
              <a:off x="67015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3709864E-5276-4BF6-9158-2080295EA435}"/>
                </a:ext>
              </a:extLst>
            </p:cNvPr>
            <p:cNvCxnSpPr/>
            <p:nvPr/>
          </p:nvCxnSpPr>
          <p:spPr>
            <a:xfrm flipH="1">
              <a:off x="67740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302538A-42AF-4908-82D6-841F225C5705}"/>
                </a:ext>
              </a:extLst>
            </p:cNvPr>
            <p:cNvCxnSpPr/>
            <p:nvPr/>
          </p:nvCxnSpPr>
          <p:spPr>
            <a:xfrm flipH="1">
              <a:off x="68466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2249ED99-0B78-4959-A27D-55797208F2A5}"/>
                </a:ext>
              </a:extLst>
            </p:cNvPr>
            <p:cNvCxnSpPr/>
            <p:nvPr/>
          </p:nvCxnSpPr>
          <p:spPr>
            <a:xfrm flipH="1">
              <a:off x="69192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EBAE2880-3DD3-49E1-954D-B7236E447405}"/>
                </a:ext>
              </a:extLst>
            </p:cNvPr>
            <p:cNvCxnSpPr/>
            <p:nvPr/>
          </p:nvCxnSpPr>
          <p:spPr>
            <a:xfrm flipH="1">
              <a:off x="69777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556EC68-8DEC-43DC-9D35-F08FDE32461E}"/>
                </a:ext>
              </a:extLst>
            </p:cNvPr>
            <p:cNvCxnSpPr/>
            <p:nvPr/>
          </p:nvCxnSpPr>
          <p:spPr>
            <a:xfrm flipH="1">
              <a:off x="70503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2AED0FE-7AF6-4AA7-84E2-49C46403BC71}"/>
                </a:ext>
              </a:extLst>
            </p:cNvPr>
            <p:cNvCxnSpPr/>
            <p:nvPr/>
          </p:nvCxnSpPr>
          <p:spPr>
            <a:xfrm flipH="1">
              <a:off x="71228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96CCD21E-EDBA-4B20-B23F-6A104F10D445}"/>
                </a:ext>
              </a:extLst>
            </p:cNvPr>
            <p:cNvCxnSpPr/>
            <p:nvPr/>
          </p:nvCxnSpPr>
          <p:spPr>
            <a:xfrm flipH="1">
              <a:off x="71954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5B81E4E-D512-47E1-865B-E92EC088CE43}"/>
                </a:ext>
              </a:extLst>
            </p:cNvPr>
            <p:cNvCxnSpPr/>
            <p:nvPr/>
          </p:nvCxnSpPr>
          <p:spPr>
            <a:xfrm flipH="1">
              <a:off x="72539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9B9B026-DA7D-4F86-9782-3EAD726195E0}"/>
                </a:ext>
              </a:extLst>
            </p:cNvPr>
            <p:cNvCxnSpPr/>
            <p:nvPr/>
          </p:nvCxnSpPr>
          <p:spPr>
            <a:xfrm flipH="1">
              <a:off x="73265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67F3B6D5-B9D3-4228-B0A2-F7BCA45744DE}"/>
                </a:ext>
              </a:extLst>
            </p:cNvPr>
            <p:cNvCxnSpPr/>
            <p:nvPr/>
          </p:nvCxnSpPr>
          <p:spPr>
            <a:xfrm flipH="1">
              <a:off x="73991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C67F4F53-A66C-4A2A-AC71-8161DA376A4E}"/>
                </a:ext>
              </a:extLst>
            </p:cNvPr>
            <p:cNvCxnSpPr/>
            <p:nvPr/>
          </p:nvCxnSpPr>
          <p:spPr>
            <a:xfrm flipH="1">
              <a:off x="74716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1FAF9686-480A-4ED5-AC78-903BE9645532}"/>
                </a:ext>
              </a:extLst>
            </p:cNvPr>
            <p:cNvCxnSpPr/>
            <p:nvPr/>
          </p:nvCxnSpPr>
          <p:spPr>
            <a:xfrm flipH="1">
              <a:off x="75301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44005943-634D-4D57-913F-400F42DCF76F}"/>
                </a:ext>
              </a:extLst>
            </p:cNvPr>
            <p:cNvCxnSpPr/>
            <p:nvPr/>
          </p:nvCxnSpPr>
          <p:spPr>
            <a:xfrm flipH="1">
              <a:off x="76027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60F9DED8-DA21-4228-82A8-C573A90D0842}"/>
                </a:ext>
              </a:extLst>
            </p:cNvPr>
            <p:cNvCxnSpPr/>
            <p:nvPr/>
          </p:nvCxnSpPr>
          <p:spPr>
            <a:xfrm flipH="1">
              <a:off x="76753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1FC9A46E-7B70-4898-B6B0-2A75EFFEF4CE}"/>
                </a:ext>
              </a:extLst>
            </p:cNvPr>
            <p:cNvCxnSpPr/>
            <p:nvPr/>
          </p:nvCxnSpPr>
          <p:spPr>
            <a:xfrm flipH="1">
              <a:off x="77479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B7AE2910-6DC5-43EA-BC9D-4309AFD3BE8F}"/>
                </a:ext>
              </a:extLst>
            </p:cNvPr>
            <p:cNvCxnSpPr/>
            <p:nvPr/>
          </p:nvCxnSpPr>
          <p:spPr>
            <a:xfrm flipH="1">
              <a:off x="78064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231828EC-BB89-4DD2-A431-3BEA9B0B4E3D}"/>
                </a:ext>
              </a:extLst>
            </p:cNvPr>
            <p:cNvCxnSpPr/>
            <p:nvPr/>
          </p:nvCxnSpPr>
          <p:spPr>
            <a:xfrm flipH="1">
              <a:off x="78789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15D95647-6C64-44B0-BC20-E1EC4799B2A1}"/>
                </a:ext>
              </a:extLst>
            </p:cNvPr>
            <p:cNvCxnSpPr/>
            <p:nvPr/>
          </p:nvCxnSpPr>
          <p:spPr>
            <a:xfrm flipH="1">
              <a:off x="79515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D8803094-F58E-4E1C-B12B-359B7BCCD77A}"/>
                </a:ext>
              </a:extLst>
            </p:cNvPr>
            <p:cNvCxnSpPr/>
            <p:nvPr/>
          </p:nvCxnSpPr>
          <p:spPr>
            <a:xfrm flipH="1">
              <a:off x="80241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17ABCC35-79C0-4CDF-910B-911514A19A60}"/>
                </a:ext>
              </a:extLst>
            </p:cNvPr>
            <p:cNvCxnSpPr/>
            <p:nvPr/>
          </p:nvCxnSpPr>
          <p:spPr>
            <a:xfrm flipH="1">
              <a:off x="80826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B3919B4-42C0-45F3-BEC4-975F60E36970}"/>
                </a:ext>
              </a:extLst>
            </p:cNvPr>
            <p:cNvCxnSpPr/>
            <p:nvPr/>
          </p:nvCxnSpPr>
          <p:spPr>
            <a:xfrm flipH="1">
              <a:off x="81552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A133FC4C-5E43-4E1F-A86B-B19E416D86BC}"/>
                </a:ext>
              </a:extLst>
            </p:cNvPr>
            <p:cNvCxnSpPr/>
            <p:nvPr/>
          </p:nvCxnSpPr>
          <p:spPr>
            <a:xfrm flipH="1">
              <a:off x="82277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9BAF1313-9A06-4E59-9642-EB499A0E34F2}"/>
                </a:ext>
              </a:extLst>
            </p:cNvPr>
            <p:cNvCxnSpPr/>
            <p:nvPr/>
          </p:nvCxnSpPr>
          <p:spPr>
            <a:xfrm flipH="1">
              <a:off x="83003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B9585AEA-3CE1-443C-84BD-D3A03F6EB636}"/>
                </a:ext>
              </a:extLst>
            </p:cNvPr>
            <p:cNvCxnSpPr/>
            <p:nvPr/>
          </p:nvCxnSpPr>
          <p:spPr>
            <a:xfrm flipH="1">
              <a:off x="83588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72B7326-E10D-4AA1-BCFD-02C04FE6E48C}"/>
                </a:ext>
              </a:extLst>
            </p:cNvPr>
            <p:cNvCxnSpPr/>
            <p:nvPr/>
          </p:nvCxnSpPr>
          <p:spPr>
            <a:xfrm flipH="1">
              <a:off x="84314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20DEF97-AF91-412D-AFCE-9AD9F87E4CF3}"/>
                </a:ext>
              </a:extLst>
            </p:cNvPr>
            <p:cNvCxnSpPr/>
            <p:nvPr/>
          </p:nvCxnSpPr>
          <p:spPr>
            <a:xfrm flipH="1">
              <a:off x="85040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9A013BAA-63DF-413C-9600-93DFB2ADAB1A}"/>
                </a:ext>
              </a:extLst>
            </p:cNvPr>
            <p:cNvCxnSpPr/>
            <p:nvPr/>
          </p:nvCxnSpPr>
          <p:spPr>
            <a:xfrm flipH="1">
              <a:off x="85765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66FC188-CDA8-4BBD-828F-15B60B38866C}"/>
                </a:ext>
              </a:extLst>
            </p:cNvPr>
            <p:cNvCxnSpPr/>
            <p:nvPr/>
          </p:nvCxnSpPr>
          <p:spPr>
            <a:xfrm flipH="1">
              <a:off x="86350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6114D708-8C89-4FBF-B59D-4DE88F89A40B}"/>
                </a:ext>
              </a:extLst>
            </p:cNvPr>
            <p:cNvCxnSpPr/>
            <p:nvPr/>
          </p:nvCxnSpPr>
          <p:spPr>
            <a:xfrm flipH="1">
              <a:off x="87076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94913E0-A0A8-47AD-87FF-6F120949EE90}"/>
                </a:ext>
              </a:extLst>
            </p:cNvPr>
            <p:cNvCxnSpPr/>
            <p:nvPr/>
          </p:nvCxnSpPr>
          <p:spPr>
            <a:xfrm flipH="1">
              <a:off x="87802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C47B8C77-8D39-4B62-B461-0D51554D66BF}"/>
                </a:ext>
              </a:extLst>
            </p:cNvPr>
            <p:cNvCxnSpPr/>
            <p:nvPr/>
          </p:nvCxnSpPr>
          <p:spPr>
            <a:xfrm flipH="1">
              <a:off x="88528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7879C934-CED9-4669-B06A-F39925F2DE6C}"/>
                </a:ext>
              </a:extLst>
            </p:cNvPr>
            <p:cNvCxnSpPr/>
            <p:nvPr/>
          </p:nvCxnSpPr>
          <p:spPr>
            <a:xfrm flipH="1">
              <a:off x="89113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F9ED1D12-42D4-47F2-AB88-570FDE1EDFF9}"/>
                </a:ext>
              </a:extLst>
            </p:cNvPr>
            <p:cNvCxnSpPr/>
            <p:nvPr/>
          </p:nvCxnSpPr>
          <p:spPr>
            <a:xfrm flipH="1">
              <a:off x="89838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0016E849-3884-48B8-8B2C-77162965FB7B}"/>
                </a:ext>
              </a:extLst>
            </p:cNvPr>
            <p:cNvCxnSpPr/>
            <p:nvPr/>
          </p:nvCxnSpPr>
          <p:spPr>
            <a:xfrm flipH="1">
              <a:off x="90564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BA23C35A-A249-4423-9555-6228384311F6}"/>
                </a:ext>
              </a:extLst>
            </p:cNvPr>
            <p:cNvCxnSpPr/>
            <p:nvPr/>
          </p:nvCxnSpPr>
          <p:spPr>
            <a:xfrm flipH="1">
              <a:off x="91290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3F2A57B-3554-4A43-925A-A97C005F16E1}"/>
                </a:ext>
              </a:extLst>
            </p:cNvPr>
            <p:cNvCxnSpPr/>
            <p:nvPr/>
          </p:nvCxnSpPr>
          <p:spPr>
            <a:xfrm flipH="1">
              <a:off x="92120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1F896522-B87C-4A64-A66A-CC7FECA153A2}"/>
                </a:ext>
              </a:extLst>
            </p:cNvPr>
            <p:cNvCxnSpPr/>
            <p:nvPr/>
          </p:nvCxnSpPr>
          <p:spPr>
            <a:xfrm flipH="1">
              <a:off x="92846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D0F368B-AD6F-4AA8-9505-104C9AB953AB}"/>
                </a:ext>
              </a:extLst>
            </p:cNvPr>
            <p:cNvCxnSpPr/>
            <p:nvPr/>
          </p:nvCxnSpPr>
          <p:spPr>
            <a:xfrm flipH="1">
              <a:off x="93431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462C1A6C-A5F1-4D80-9497-29B488EF86E3}"/>
                </a:ext>
              </a:extLst>
            </p:cNvPr>
            <p:cNvCxnSpPr/>
            <p:nvPr/>
          </p:nvCxnSpPr>
          <p:spPr>
            <a:xfrm flipH="1">
              <a:off x="94156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4648A25C-14D3-4B1D-9487-3122A986828C}"/>
                </a:ext>
              </a:extLst>
            </p:cNvPr>
            <p:cNvCxnSpPr/>
            <p:nvPr/>
          </p:nvCxnSpPr>
          <p:spPr>
            <a:xfrm flipH="1">
              <a:off x="94882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0A8D482-AA5F-41EC-BB73-2461B84B2511}"/>
                </a:ext>
              </a:extLst>
            </p:cNvPr>
            <p:cNvCxnSpPr/>
            <p:nvPr/>
          </p:nvCxnSpPr>
          <p:spPr>
            <a:xfrm flipH="1">
              <a:off x="95608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08333D7-C048-44A7-98B9-B81D5A5E03AF}"/>
                </a:ext>
              </a:extLst>
            </p:cNvPr>
            <p:cNvCxnSpPr/>
            <p:nvPr/>
          </p:nvCxnSpPr>
          <p:spPr>
            <a:xfrm flipH="1">
              <a:off x="96193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D7C62315-B434-459F-AA24-E39413C8E205}"/>
                </a:ext>
              </a:extLst>
            </p:cNvPr>
            <p:cNvCxnSpPr/>
            <p:nvPr/>
          </p:nvCxnSpPr>
          <p:spPr>
            <a:xfrm flipH="1">
              <a:off x="96919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BAB02CE1-27B5-4DEA-8D09-6B1AECB15A31}"/>
                </a:ext>
              </a:extLst>
            </p:cNvPr>
            <p:cNvCxnSpPr/>
            <p:nvPr/>
          </p:nvCxnSpPr>
          <p:spPr>
            <a:xfrm flipH="1">
              <a:off x="97644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CE416C68-3E24-4574-B827-D756D80E8BCB}"/>
                </a:ext>
              </a:extLst>
            </p:cNvPr>
            <p:cNvCxnSpPr/>
            <p:nvPr/>
          </p:nvCxnSpPr>
          <p:spPr>
            <a:xfrm flipH="1">
              <a:off x="98370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38D8C813-3D8F-4819-92BF-B3A86143AA87}"/>
                </a:ext>
              </a:extLst>
            </p:cNvPr>
            <p:cNvCxnSpPr/>
            <p:nvPr/>
          </p:nvCxnSpPr>
          <p:spPr>
            <a:xfrm flipH="1">
              <a:off x="98955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73758E39-5474-4A90-A14B-3BB997208ECB}"/>
                </a:ext>
              </a:extLst>
            </p:cNvPr>
            <p:cNvCxnSpPr/>
            <p:nvPr/>
          </p:nvCxnSpPr>
          <p:spPr>
            <a:xfrm flipH="1">
              <a:off x="99681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EF04B9E0-0C66-4B49-BE9A-0F58B72E544A}"/>
                </a:ext>
              </a:extLst>
            </p:cNvPr>
            <p:cNvCxnSpPr/>
            <p:nvPr/>
          </p:nvCxnSpPr>
          <p:spPr>
            <a:xfrm flipH="1">
              <a:off x="100407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121C0D66-DEE9-489C-B7E4-7781C45392C5}"/>
                </a:ext>
              </a:extLst>
            </p:cNvPr>
            <p:cNvCxnSpPr/>
            <p:nvPr/>
          </p:nvCxnSpPr>
          <p:spPr>
            <a:xfrm flipH="1">
              <a:off x="101132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71FD8500-2B49-470F-80EB-00EB16A58243}"/>
                </a:ext>
              </a:extLst>
            </p:cNvPr>
            <p:cNvCxnSpPr/>
            <p:nvPr/>
          </p:nvCxnSpPr>
          <p:spPr>
            <a:xfrm flipH="1">
              <a:off x="101717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7F812343-8D5D-4DF9-8159-78618137F6FB}"/>
                </a:ext>
              </a:extLst>
            </p:cNvPr>
            <p:cNvCxnSpPr/>
            <p:nvPr/>
          </p:nvCxnSpPr>
          <p:spPr>
            <a:xfrm flipH="1">
              <a:off x="102443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913169E1-CDAA-4ECB-A061-07E260DB01CD}"/>
                </a:ext>
              </a:extLst>
            </p:cNvPr>
            <p:cNvCxnSpPr/>
            <p:nvPr/>
          </p:nvCxnSpPr>
          <p:spPr>
            <a:xfrm flipH="1">
              <a:off x="103169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5DFE9F25-7436-4BD1-9402-6234648FD462}"/>
                </a:ext>
              </a:extLst>
            </p:cNvPr>
            <p:cNvCxnSpPr/>
            <p:nvPr/>
          </p:nvCxnSpPr>
          <p:spPr>
            <a:xfrm flipH="1">
              <a:off x="103895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0B799FB5-06F6-4013-A2D2-53D500EC3769}"/>
                </a:ext>
              </a:extLst>
            </p:cNvPr>
            <p:cNvCxnSpPr/>
            <p:nvPr/>
          </p:nvCxnSpPr>
          <p:spPr>
            <a:xfrm flipH="1">
              <a:off x="104480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B34E8D36-D162-4DB1-838C-F69A2894678A}"/>
                </a:ext>
              </a:extLst>
            </p:cNvPr>
            <p:cNvCxnSpPr/>
            <p:nvPr/>
          </p:nvCxnSpPr>
          <p:spPr>
            <a:xfrm flipH="1">
              <a:off x="105205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F84BFE64-D459-4B7B-95DE-A000A253E736}"/>
                </a:ext>
              </a:extLst>
            </p:cNvPr>
            <p:cNvCxnSpPr/>
            <p:nvPr/>
          </p:nvCxnSpPr>
          <p:spPr>
            <a:xfrm flipH="1">
              <a:off x="105931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875886B5-5565-4667-B069-430001EE6274}"/>
                </a:ext>
              </a:extLst>
            </p:cNvPr>
            <p:cNvCxnSpPr/>
            <p:nvPr/>
          </p:nvCxnSpPr>
          <p:spPr>
            <a:xfrm flipH="1">
              <a:off x="106657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7C90BC73-103E-4CA3-B8CA-9334CF7FE3AF}"/>
                </a:ext>
              </a:extLst>
            </p:cNvPr>
            <p:cNvCxnSpPr/>
            <p:nvPr/>
          </p:nvCxnSpPr>
          <p:spPr>
            <a:xfrm flipH="1">
              <a:off x="1072424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B2ED74E3-EF87-4E77-9258-900FC1C1091F}"/>
                </a:ext>
              </a:extLst>
            </p:cNvPr>
            <p:cNvCxnSpPr/>
            <p:nvPr/>
          </p:nvCxnSpPr>
          <p:spPr>
            <a:xfrm flipH="1">
              <a:off x="1079681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92347756-1BDF-46C6-8377-F63D9FEE88A5}"/>
                </a:ext>
              </a:extLst>
            </p:cNvPr>
            <p:cNvCxnSpPr/>
            <p:nvPr/>
          </p:nvCxnSpPr>
          <p:spPr>
            <a:xfrm flipH="1">
              <a:off x="1086938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2CB9EDA1-477A-46FF-B31F-FB9F6E3D68B2}"/>
                </a:ext>
              </a:extLst>
            </p:cNvPr>
            <p:cNvCxnSpPr/>
            <p:nvPr/>
          </p:nvCxnSpPr>
          <p:spPr>
            <a:xfrm flipH="1">
              <a:off x="1094195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1CC2DCF1-8F0B-4F9C-9066-A6A2F348D8B3}"/>
                </a:ext>
              </a:extLst>
            </p:cNvPr>
            <p:cNvCxnSpPr/>
            <p:nvPr/>
          </p:nvCxnSpPr>
          <p:spPr>
            <a:xfrm flipH="1">
              <a:off x="1100046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5DA0436A-CB26-446A-A6FD-DE7E47F91A7B}"/>
                </a:ext>
              </a:extLst>
            </p:cNvPr>
            <p:cNvCxnSpPr/>
            <p:nvPr/>
          </p:nvCxnSpPr>
          <p:spPr>
            <a:xfrm flipH="1">
              <a:off x="1107303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02B6EC81-6C7E-4DA4-AF3A-F2E23A83AAD8}"/>
                </a:ext>
              </a:extLst>
            </p:cNvPr>
            <p:cNvCxnSpPr/>
            <p:nvPr/>
          </p:nvCxnSpPr>
          <p:spPr>
            <a:xfrm flipH="1">
              <a:off x="1114561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56D05855-A47D-4F06-85AB-C59705948BCE}"/>
                </a:ext>
              </a:extLst>
            </p:cNvPr>
            <p:cNvCxnSpPr/>
            <p:nvPr/>
          </p:nvCxnSpPr>
          <p:spPr>
            <a:xfrm flipH="1">
              <a:off x="1121818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C276FD6E-F4EF-4932-A297-EB748ACA62E3}"/>
                </a:ext>
              </a:extLst>
            </p:cNvPr>
            <p:cNvCxnSpPr/>
            <p:nvPr/>
          </p:nvCxnSpPr>
          <p:spPr>
            <a:xfrm flipH="1">
              <a:off x="11276693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B7D29E8F-8CB6-45E9-BA82-BBB8814BDF13}"/>
                </a:ext>
              </a:extLst>
            </p:cNvPr>
            <p:cNvCxnSpPr/>
            <p:nvPr/>
          </p:nvCxnSpPr>
          <p:spPr>
            <a:xfrm flipH="1">
              <a:off x="11349264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34BFAC9E-51F2-45A8-B16B-18045A915DC2}"/>
                </a:ext>
              </a:extLst>
            </p:cNvPr>
            <p:cNvCxnSpPr/>
            <p:nvPr/>
          </p:nvCxnSpPr>
          <p:spPr>
            <a:xfrm flipH="1">
              <a:off x="11421836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6D6AAF2A-54D2-450C-9829-BFDAD25BE859}"/>
                </a:ext>
              </a:extLst>
            </p:cNvPr>
            <p:cNvCxnSpPr/>
            <p:nvPr/>
          </p:nvCxnSpPr>
          <p:spPr>
            <a:xfrm flipH="1">
              <a:off x="11494407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ADC978B0-0CE2-48F8-9DAC-ABDFC7EC00D3}"/>
                </a:ext>
              </a:extLst>
            </p:cNvPr>
            <p:cNvCxnSpPr/>
            <p:nvPr/>
          </p:nvCxnSpPr>
          <p:spPr>
            <a:xfrm flipH="1">
              <a:off x="11552918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9459FF24-EEE6-4E2F-82EB-E5F7E4BF6A4B}"/>
                </a:ext>
              </a:extLst>
            </p:cNvPr>
            <p:cNvCxnSpPr/>
            <p:nvPr/>
          </p:nvCxnSpPr>
          <p:spPr>
            <a:xfrm flipH="1">
              <a:off x="11625489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3D3E0B43-7204-4A9B-81C4-70D3F432770A}"/>
                </a:ext>
              </a:extLst>
            </p:cNvPr>
            <p:cNvCxnSpPr/>
            <p:nvPr/>
          </p:nvCxnSpPr>
          <p:spPr>
            <a:xfrm flipH="1">
              <a:off x="11698061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CC689E82-E5D3-4C24-9CD0-B0813DE2EFBE}"/>
                </a:ext>
              </a:extLst>
            </p:cNvPr>
            <p:cNvCxnSpPr/>
            <p:nvPr/>
          </p:nvCxnSpPr>
          <p:spPr>
            <a:xfrm flipH="1">
              <a:off x="11770632" y="5544457"/>
              <a:ext cx="174171" cy="31931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603893B1-3F98-4228-B8FE-CB713D1471B3}"/>
              </a:ext>
            </a:extLst>
          </p:cNvPr>
          <p:cNvGrpSpPr/>
          <p:nvPr/>
        </p:nvGrpSpPr>
        <p:grpSpPr>
          <a:xfrm>
            <a:off x="6385497" y="1867927"/>
            <a:ext cx="4152900" cy="523220"/>
            <a:chOff x="3136900" y="2082800"/>
            <a:chExt cx="6702037" cy="2527300"/>
          </a:xfrm>
        </p:grpSpPr>
        <p:sp>
          <p:nvSpPr>
            <p:cNvPr id="217" name="左中括号 216">
              <a:extLst>
                <a:ext uri="{FF2B5EF4-FFF2-40B4-BE49-F238E27FC236}">
                  <a16:creationId xmlns:a16="http://schemas.microsoft.com/office/drawing/2014/main" id="{C6C41E48-CE0F-4305-8AEB-4030B9DBB35A}"/>
                </a:ext>
              </a:extLst>
            </p:cNvPr>
            <p:cNvSpPr/>
            <p:nvPr/>
          </p:nvSpPr>
          <p:spPr>
            <a:xfrm>
              <a:off x="3136900" y="2082800"/>
              <a:ext cx="279400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8" name="左中括号 217">
              <a:extLst>
                <a:ext uri="{FF2B5EF4-FFF2-40B4-BE49-F238E27FC236}">
                  <a16:creationId xmlns:a16="http://schemas.microsoft.com/office/drawing/2014/main" id="{B53C5422-CB37-4B43-8F3B-5D11787D0B4A}"/>
                </a:ext>
              </a:extLst>
            </p:cNvPr>
            <p:cNvSpPr/>
            <p:nvPr/>
          </p:nvSpPr>
          <p:spPr>
            <a:xfrm flipH="1">
              <a:off x="9559538" y="2082800"/>
              <a:ext cx="279399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D27844C8-34BD-4ECF-A7B9-C977A7CF7651}"/>
              </a:ext>
            </a:extLst>
          </p:cNvPr>
          <p:cNvGrpSpPr/>
          <p:nvPr/>
        </p:nvGrpSpPr>
        <p:grpSpPr>
          <a:xfrm>
            <a:off x="6375972" y="2639452"/>
            <a:ext cx="4152900" cy="523220"/>
            <a:chOff x="3136900" y="2082800"/>
            <a:chExt cx="6702037" cy="2527300"/>
          </a:xfrm>
        </p:grpSpPr>
        <p:sp>
          <p:nvSpPr>
            <p:cNvPr id="220" name="左中括号 219">
              <a:extLst>
                <a:ext uri="{FF2B5EF4-FFF2-40B4-BE49-F238E27FC236}">
                  <a16:creationId xmlns:a16="http://schemas.microsoft.com/office/drawing/2014/main" id="{FF37ECF5-C082-4C5F-A4A3-7FA6C9155710}"/>
                </a:ext>
              </a:extLst>
            </p:cNvPr>
            <p:cNvSpPr/>
            <p:nvPr/>
          </p:nvSpPr>
          <p:spPr>
            <a:xfrm>
              <a:off x="3136900" y="2082800"/>
              <a:ext cx="279400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左中括号 220">
              <a:extLst>
                <a:ext uri="{FF2B5EF4-FFF2-40B4-BE49-F238E27FC236}">
                  <a16:creationId xmlns:a16="http://schemas.microsoft.com/office/drawing/2014/main" id="{9A1D1123-3DAF-440B-AEDA-A9B43511B0E5}"/>
                </a:ext>
              </a:extLst>
            </p:cNvPr>
            <p:cNvSpPr/>
            <p:nvPr/>
          </p:nvSpPr>
          <p:spPr>
            <a:xfrm flipH="1">
              <a:off x="9559538" y="2082800"/>
              <a:ext cx="279399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CBAC771-E5BC-4633-9EB7-92DEA4CF9AEA}"/>
              </a:ext>
            </a:extLst>
          </p:cNvPr>
          <p:cNvGrpSpPr/>
          <p:nvPr/>
        </p:nvGrpSpPr>
        <p:grpSpPr>
          <a:xfrm>
            <a:off x="6375972" y="3353827"/>
            <a:ext cx="4152900" cy="523220"/>
            <a:chOff x="3136900" y="2082800"/>
            <a:chExt cx="6702037" cy="2527300"/>
          </a:xfrm>
        </p:grpSpPr>
        <p:sp>
          <p:nvSpPr>
            <p:cNvPr id="223" name="左中括号 222">
              <a:extLst>
                <a:ext uri="{FF2B5EF4-FFF2-40B4-BE49-F238E27FC236}">
                  <a16:creationId xmlns:a16="http://schemas.microsoft.com/office/drawing/2014/main" id="{A7D059C9-CCF7-42DB-AF5E-432443DFABCC}"/>
                </a:ext>
              </a:extLst>
            </p:cNvPr>
            <p:cNvSpPr/>
            <p:nvPr/>
          </p:nvSpPr>
          <p:spPr>
            <a:xfrm>
              <a:off x="3136900" y="2082800"/>
              <a:ext cx="279400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左中括号 223">
              <a:extLst>
                <a:ext uri="{FF2B5EF4-FFF2-40B4-BE49-F238E27FC236}">
                  <a16:creationId xmlns:a16="http://schemas.microsoft.com/office/drawing/2014/main" id="{7B220E09-D713-4658-8DE7-77A7A9E19357}"/>
                </a:ext>
              </a:extLst>
            </p:cNvPr>
            <p:cNvSpPr/>
            <p:nvPr/>
          </p:nvSpPr>
          <p:spPr>
            <a:xfrm flipH="1">
              <a:off x="9559538" y="2082800"/>
              <a:ext cx="279399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4AB5167-B1F2-4078-B76B-9F2263F3A03A}"/>
              </a:ext>
            </a:extLst>
          </p:cNvPr>
          <p:cNvSpPr txBox="1"/>
          <p:nvPr/>
        </p:nvSpPr>
        <p:spPr>
          <a:xfrm>
            <a:off x="6671905" y="4163020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081126E-AC4F-4B02-8A08-090EE6CC4E4D}"/>
              </a:ext>
            </a:extLst>
          </p:cNvPr>
          <p:cNvGrpSpPr/>
          <p:nvPr/>
        </p:nvGrpSpPr>
        <p:grpSpPr>
          <a:xfrm>
            <a:off x="6377333" y="4115611"/>
            <a:ext cx="4152900" cy="523220"/>
            <a:chOff x="3136900" y="2082800"/>
            <a:chExt cx="6702037" cy="2527300"/>
          </a:xfrm>
        </p:grpSpPr>
        <p:sp>
          <p:nvSpPr>
            <p:cNvPr id="230" name="左中括号 229">
              <a:extLst>
                <a:ext uri="{FF2B5EF4-FFF2-40B4-BE49-F238E27FC236}">
                  <a16:creationId xmlns:a16="http://schemas.microsoft.com/office/drawing/2014/main" id="{9A9FC269-DE40-4627-9F61-0C53C47966B9}"/>
                </a:ext>
              </a:extLst>
            </p:cNvPr>
            <p:cNvSpPr/>
            <p:nvPr/>
          </p:nvSpPr>
          <p:spPr>
            <a:xfrm>
              <a:off x="3136900" y="2082800"/>
              <a:ext cx="279400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左中括号 230">
              <a:extLst>
                <a:ext uri="{FF2B5EF4-FFF2-40B4-BE49-F238E27FC236}">
                  <a16:creationId xmlns:a16="http://schemas.microsoft.com/office/drawing/2014/main" id="{1F8C60C6-FE0D-4B0F-AA67-744CEE565471}"/>
                </a:ext>
              </a:extLst>
            </p:cNvPr>
            <p:cNvSpPr/>
            <p:nvPr/>
          </p:nvSpPr>
          <p:spPr>
            <a:xfrm flipH="1">
              <a:off x="9559538" y="2082800"/>
              <a:ext cx="279399" cy="2527300"/>
            </a:xfrm>
            <a:prstGeom prst="leftBracket">
              <a:avLst>
                <a:gd name="adj" fmla="val 98333"/>
              </a:avLst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8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750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9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39" grpId="0"/>
      <p:bldP spid="40" grpId="0"/>
      <p:bldP spid="2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1512414" y="2261987"/>
            <a:ext cx="9170632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1</a:t>
            </a:r>
            <a:r>
              <a:rPr lang="zh-CN" altLang="en-US" sz="2000" dirty="0">
                <a:solidFill>
                  <a:srgbClr val="041F44"/>
                </a:solidFill>
              </a:rPr>
              <a:t>）在与用户信息服务器断开连接后，触发</a:t>
            </a:r>
            <a:r>
              <a:rPr lang="en-US" altLang="zh-CN" sz="2000" dirty="0">
                <a:solidFill>
                  <a:srgbClr val="041F44"/>
                </a:solidFill>
              </a:rPr>
              <a:t>disconnected</a:t>
            </a:r>
            <a:r>
              <a:rPr lang="zh-CN" altLang="en-US" sz="2000" dirty="0">
                <a:solidFill>
                  <a:srgbClr val="041F44"/>
                </a:solidFill>
              </a:rPr>
              <a:t>信号，继而触发</a:t>
            </a:r>
            <a:r>
              <a:rPr lang="en-US" altLang="zh-CN" sz="2000" dirty="0">
                <a:solidFill>
                  <a:srgbClr val="041F44"/>
                </a:solidFill>
              </a:rPr>
              <a:t>void </a:t>
            </a:r>
            <a:r>
              <a:rPr lang="en-US" altLang="zh-CN" sz="2000" dirty="0" err="1">
                <a:solidFill>
                  <a:srgbClr val="041F44"/>
                </a:solidFill>
              </a:rPr>
              <a:t>socket_disconnected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函数。</a:t>
            </a:r>
          </a:p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2</a:t>
            </a:r>
            <a:r>
              <a:rPr lang="zh-CN" altLang="en-US" sz="2000" dirty="0">
                <a:solidFill>
                  <a:srgbClr val="041F44"/>
                </a:solidFill>
              </a:rPr>
              <a:t>）在</a:t>
            </a:r>
            <a:r>
              <a:rPr lang="en-US" altLang="zh-CN" sz="2000" dirty="0">
                <a:solidFill>
                  <a:srgbClr val="041F44"/>
                </a:solidFill>
              </a:rPr>
              <a:t>void </a:t>
            </a:r>
            <a:r>
              <a:rPr lang="en-US" altLang="zh-CN" sz="2000" dirty="0" err="1">
                <a:solidFill>
                  <a:srgbClr val="041F44"/>
                </a:solidFill>
              </a:rPr>
              <a:t>socket_disconnected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完成将用户信息文件数据写入</a:t>
            </a:r>
            <a:r>
              <a:rPr lang="en-US" altLang="zh-CN" sz="2000" dirty="0" err="1">
                <a:solidFill>
                  <a:srgbClr val="041F44"/>
                </a:solidFill>
              </a:rPr>
              <a:t>QTableWidget</a:t>
            </a:r>
            <a:r>
              <a:rPr lang="zh-CN" altLang="en-US" sz="2000" dirty="0">
                <a:solidFill>
                  <a:srgbClr val="041F44"/>
                </a:solidFill>
              </a:rPr>
              <a:t>功能，</a:t>
            </a:r>
            <a:r>
              <a:rPr lang="en-US" altLang="zh-CN" sz="2000" dirty="0">
                <a:solidFill>
                  <a:srgbClr val="041F44"/>
                </a:solidFill>
              </a:rPr>
              <a:t>csv</a:t>
            </a:r>
            <a:r>
              <a:rPr lang="zh-CN" altLang="en-US" sz="2000" dirty="0">
                <a:solidFill>
                  <a:srgbClr val="041F44"/>
                </a:solidFill>
              </a:rPr>
              <a:t>文件，有时也称为字符分隔值文件，其文件以纯文本形式存储表格数据（数字和文本），使用逗号分隔数据，我们利用这一特点，逐一将文件写入。</a:t>
            </a:r>
            <a:r>
              <a:rPr lang="en-US" altLang="zh-CN" sz="2000" dirty="0" err="1">
                <a:solidFill>
                  <a:srgbClr val="041F44"/>
                </a:solidFill>
              </a:rPr>
              <a:t>QTextStream</a:t>
            </a:r>
            <a:r>
              <a:rPr lang="zh-CN" altLang="en-US" sz="2000" dirty="0">
                <a:solidFill>
                  <a:srgbClr val="041F44"/>
                </a:solidFill>
              </a:rPr>
              <a:t>类给我们提供了读写文本文本文档的功能。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41F4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3" y="658564"/>
            <a:ext cx="4982117" cy="692585"/>
            <a:chOff x="1113883" y="658564"/>
            <a:chExt cx="5033591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3" y="658564"/>
              <a:ext cx="5033591" cy="692585"/>
              <a:chOff x="2197101" y="4076700"/>
              <a:chExt cx="4251820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1" y="4076700"/>
                <a:ext cx="4251820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770361" y="757843"/>
              <a:ext cx="4325639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defRPr/>
              </a:pPr>
              <a:r>
                <a:rPr lang="zh-CN" altLang="en-US" sz="1800" dirty="0">
                  <a:solidFill>
                    <a:srgbClr val="041F44"/>
                  </a:solidFill>
                </a:rPr>
                <a:t>将用户信息文件数据写入</a:t>
              </a:r>
              <a:r>
                <a:rPr lang="en-US" altLang="zh-CN" sz="1800" dirty="0" err="1">
                  <a:solidFill>
                    <a:srgbClr val="041F44"/>
                  </a:solidFill>
                </a:rPr>
                <a:t>QTableWidget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1F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8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1368276" y="1855944"/>
            <a:ext cx="9321553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检索用户信息需要大量循环操作，若放在主线程中，将会导致程序假死，或异常退出，所以将检索用户信息功能的实现放在次线程中进行，</a:t>
            </a:r>
            <a:r>
              <a:rPr lang="en-US" altLang="zh-CN" sz="2000" dirty="0">
                <a:solidFill>
                  <a:srgbClr val="041F44"/>
                </a:solidFill>
              </a:rPr>
              <a:t>Qt</a:t>
            </a:r>
            <a:r>
              <a:rPr lang="zh-CN" altLang="en-US" sz="2000" dirty="0">
                <a:solidFill>
                  <a:srgbClr val="041F44"/>
                </a:solidFill>
              </a:rPr>
              <a:t>中，次线程操作需要新建类，引入</a:t>
            </a:r>
            <a:r>
              <a:rPr lang="en-US" altLang="zh-CN" sz="2000" dirty="0" err="1">
                <a:solidFill>
                  <a:srgbClr val="041F44"/>
                </a:solidFill>
              </a:rPr>
              <a:t>QThread</a:t>
            </a:r>
            <a:r>
              <a:rPr lang="zh-CN" altLang="en-US" sz="2000" dirty="0">
                <a:solidFill>
                  <a:srgbClr val="041F44"/>
                </a:solidFill>
              </a:rPr>
              <a:t>类。</a:t>
            </a:r>
          </a:p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1</a:t>
            </a:r>
            <a:r>
              <a:rPr lang="zh-CN" altLang="en-US" sz="2000" dirty="0">
                <a:solidFill>
                  <a:srgbClr val="041F44"/>
                </a:solidFill>
              </a:rPr>
              <a:t>）新建线程类</a:t>
            </a:r>
            <a:r>
              <a:rPr lang="en-US" altLang="zh-CN" sz="2000" dirty="0" err="1">
                <a:solidFill>
                  <a:srgbClr val="041F44"/>
                </a:solidFill>
              </a:rPr>
              <a:t>mythread</a:t>
            </a:r>
            <a:r>
              <a:rPr lang="zh-CN" altLang="en-US" sz="2000" dirty="0">
                <a:solidFill>
                  <a:srgbClr val="041F44"/>
                </a:solidFill>
              </a:rPr>
              <a:t>，代码如下：</a:t>
            </a:r>
          </a:p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2</a:t>
            </a:r>
            <a:r>
              <a:rPr lang="zh-CN" altLang="en-US" sz="2000" dirty="0">
                <a:solidFill>
                  <a:srgbClr val="041F44"/>
                </a:solidFill>
              </a:rPr>
              <a:t>）在</a:t>
            </a:r>
            <a:r>
              <a:rPr lang="en-US" altLang="zh-CN" sz="2000" dirty="0" err="1">
                <a:solidFill>
                  <a:srgbClr val="041F44"/>
                </a:solidFill>
              </a:rPr>
              <a:t>cpp</a:t>
            </a:r>
            <a:r>
              <a:rPr lang="zh-CN" altLang="en-US" sz="2000" dirty="0">
                <a:solidFill>
                  <a:srgbClr val="041F44"/>
                </a:solidFill>
              </a:rPr>
              <a:t>文件中重载</a:t>
            </a:r>
            <a:r>
              <a:rPr lang="en-US" altLang="zh-CN" sz="2000" dirty="0">
                <a:solidFill>
                  <a:srgbClr val="041F44"/>
                </a:solidFill>
              </a:rPr>
              <a:t>run()</a:t>
            </a:r>
            <a:r>
              <a:rPr lang="zh-CN" altLang="en-US" sz="2000" dirty="0">
                <a:solidFill>
                  <a:srgbClr val="041F44"/>
                </a:solidFill>
              </a:rPr>
              <a:t>函数，循环操作就放在</a:t>
            </a:r>
            <a:r>
              <a:rPr lang="en-US" altLang="zh-CN" sz="2000" dirty="0">
                <a:solidFill>
                  <a:srgbClr val="041F44"/>
                </a:solidFill>
              </a:rPr>
              <a:t>run()</a:t>
            </a:r>
            <a:r>
              <a:rPr lang="zh-CN" altLang="en-US" sz="2000" dirty="0">
                <a:solidFill>
                  <a:srgbClr val="041F44"/>
                </a:solidFill>
              </a:rPr>
              <a:t>函数中</a:t>
            </a:r>
            <a:r>
              <a:rPr lang="en-US" altLang="zh-CN" sz="2000" dirty="0">
                <a:solidFill>
                  <a:srgbClr val="041F44"/>
                </a:solidFill>
              </a:rPr>
              <a:t>,</a:t>
            </a:r>
            <a:r>
              <a:rPr lang="zh-CN" altLang="en-US" sz="2000" dirty="0">
                <a:solidFill>
                  <a:srgbClr val="041F44"/>
                </a:solidFill>
              </a:rPr>
              <a:t>设置全局变量来锁定用户位置，并且将主线程</a:t>
            </a:r>
            <a:r>
              <a:rPr lang="en-US" altLang="zh-CN" sz="2000" dirty="0" err="1">
                <a:solidFill>
                  <a:srgbClr val="041F44"/>
                </a:solidFill>
              </a:rPr>
              <a:t>QTableWidget</a:t>
            </a:r>
            <a:r>
              <a:rPr lang="zh-CN" altLang="en-US" sz="2000" dirty="0">
                <a:solidFill>
                  <a:srgbClr val="041F44"/>
                </a:solidFill>
              </a:rPr>
              <a:t>与</a:t>
            </a:r>
            <a:r>
              <a:rPr lang="en-US" altLang="zh-CN" sz="2000" dirty="0" err="1">
                <a:solidFill>
                  <a:srgbClr val="041F44"/>
                </a:solidFill>
              </a:rPr>
              <a:t>QLineEdit</a:t>
            </a:r>
            <a:r>
              <a:rPr lang="zh-CN" altLang="en-US" sz="2000" dirty="0">
                <a:solidFill>
                  <a:srgbClr val="041F44"/>
                </a:solidFill>
              </a:rPr>
              <a:t>传递进入主线程，在线程结束时，发送</a:t>
            </a:r>
            <a:r>
              <a:rPr lang="en-US" altLang="zh-CN" sz="2000" dirty="0" err="1">
                <a:solidFill>
                  <a:srgbClr val="041F44"/>
                </a:solidFill>
              </a:rPr>
              <a:t>isdone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信号，告知主线程已检索完毕。</a:t>
            </a:r>
            <a:endParaRPr lang="en-US" altLang="zh-CN" sz="2000" dirty="0">
              <a:solidFill>
                <a:srgbClr val="041F44"/>
              </a:solidFill>
            </a:endParaRPr>
          </a:p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3</a:t>
            </a:r>
            <a:r>
              <a:rPr lang="zh-CN" altLang="en-US" sz="2000" dirty="0">
                <a:solidFill>
                  <a:srgbClr val="041F44"/>
                </a:solidFill>
              </a:rPr>
              <a:t>）在文件接收完成后，开始进行次线程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2" y="658564"/>
            <a:ext cx="2811567" cy="692585"/>
            <a:chOff x="1113882" y="658564"/>
            <a:chExt cx="2811567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2" y="658564"/>
              <a:ext cx="2811567" cy="692585"/>
              <a:chOff x="2197100" y="4076700"/>
              <a:chExt cx="2374900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0" y="4076700"/>
                <a:ext cx="2374900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770361" y="757843"/>
              <a:ext cx="2155087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dirty="0">
                  <a:solidFill>
                    <a:srgbClr val="041F44"/>
                  </a:solidFill>
                </a:rPr>
                <a:t>检索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用户信息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1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1366440" y="2006204"/>
            <a:ext cx="9321553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1</a:t>
            </a:r>
            <a:r>
              <a:rPr lang="zh-CN" altLang="en-US" sz="2000" dirty="0">
                <a:solidFill>
                  <a:srgbClr val="041F44"/>
                </a:solidFill>
              </a:rPr>
              <a:t>）用户信息检索线程结束后，发出</a:t>
            </a:r>
            <a:r>
              <a:rPr lang="en-US" altLang="zh-CN" sz="2000" dirty="0" err="1">
                <a:solidFill>
                  <a:srgbClr val="041F44"/>
                </a:solidFill>
              </a:rPr>
              <a:t>isdone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信号，继而触发</a:t>
            </a:r>
            <a:r>
              <a:rPr lang="en-US" altLang="zh-CN" sz="2000" dirty="0" err="1">
                <a:solidFill>
                  <a:srgbClr val="041F44"/>
                </a:solidFill>
              </a:rPr>
              <a:t>threadisdone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函数</a:t>
            </a:r>
            <a:endParaRPr lang="en-US" altLang="zh-CN" sz="2000" dirty="0">
              <a:solidFill>
                <a:srgbClr val="041F44"/>
              </a:solidFill>
            </a:endParaRPr>
          </a:p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2</a:t>
            </a:r>
            <a:r>
              <a:rPr lang="zh-CN" altLang="en-US" sz="2000" dirty="0">
                <a:solidFill>
                  <a:srgbClr val="041F44"/>
                </a:solidFill>
              </a:rPr>
              <a:t>）在</a:t>
            </a:r>
            <a:r>
              <a:rPr lang="en-US" altLang="zh-CN" sz="2000" dirty="0" err="1">
                <a:solidFill>
                  <a:srgbClr val="041F44"/>
                </a:solidFill>
              </a:rPr>
              <a:t>threadisdone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函数中，先判断用户信息是否输入错误，若错误，退出客户端。若正确，则在用户对应</a:t>
            </a:r>
            <a:r>
              <a:rPr lang="en-US" altLang="zh-CN" sz="2000" dirty="0">
                <a:solidFill>
                  <a:srgbClr val="041F44"/>
                </a:solidFill>
              </a:rPr>
              <a:t>IP</a:t>
            </a:r>
            <a:r>
              <a:rPr lang="zh-CN" altLang="en-US" sz="2000" dirty="0">
                <a:solidFill>
                  <a:srgbClr val="041F44"/>
                </a:solidFill>
              </a:rPr>
              <a:t>地址上开始监听。</a:t>
            </a:r>
          </a:p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3</a:t>
            </a:r>
            <a:r>
              <a:rPr lang="zh-CN" altLang="en-US" sz="2000" dirty="0">
                <a:solidFill>
                  <a:srgbClr val="041F44"/>
                </a:solidFill>
              </a:rPr>
              <a:t>）在连接到新客户端时，新建套接字</a:t>
            </a:r>
            <a:r>
              <a:rPr lang="en-US" altLang="zh-CN" sz="2000" dirty="0" err="1">
                <a:solidFill>
                  <a:srgbClr val="041F44"/>
                </a:solidFill>
              </a:rPr>
              <a:t>socket_server</a:t>
            </a:r>
            <a:r>
              <a:rPr lang="zh-CN" altLang="en-US" sz="2000" dirty="0">
                <a:solidFill>
                  <a:srgbClr val="041F44"/>
                </a:solidFill>
              </a:rPr>
              <a:t>，若收到数据，则触发</a:t>
            </a:r>
            <a:r>
              <a:rPr lang="en-US" altLang="zh-CN" sz="2000" dirty="0" err="1">
                <a:solidFill>
                  <a:srgbClr val="041F44"/>
                </a:solidFill>
              </a:rPr>
              <a:t>socket_serverreadydata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槽函数。</a:t>
            </a:r>
            <a:endParaRPr lang="en-US" altLang="zh-CN" sz="2000" dirty="0">
              <a:solidFill>
                <a:srgbClr val="041F44"/>
              </a:solidFill>
            </a:endParaRPr>
          </a:p>
          <a:p>
            <a:pPr lvl="0" algn="l"/>
            <a:r>
              <a:rPr lang="zh-CN" altLang="en-US" sz="2000" dirty="0">
                <a:solidFill>
                  <a:srgbClr val="041F44"/>
                </a:solidFill>
              </a:rPr>
              <a:t>（</a:t>
            </a:r>
            <a:r>
              <a:rPr lang="en-US" altLang="zh-CN" sz="2000" dirty="0">
                <a:solidFill>
                  <a:srgbClr val="041F44"/>
                </a:solidFill>
              </a:rPr>
              <a:t>4</a:t>
            </a:r>
            <a:r>
              <a:rPr lang="zh-CN" altLang="en-US" sz="2000" dirty="0">
                <a:solidFill>
                  <a:srgbClr val="041F44"/>
                </a:solidFill>
              </a:rPr>
              <a:t>）</a:t>
            </a:r>
            <a:r>
              <a:rPr lang="en-US" altLang="zh-CN" sz="2000" dirty="0" err="1">
                <a:solidFill>
                  <a:srgbClr val="041F44"/>
                </a:solidFill>
              </a:rPr>
              <a:t>socket_serverreadydata</a:t>
            </a:r>
            <a:r>
              <a:rPr lang="en-US" altLang="zh-CN" sz="2000" dirty="0">
                <a:solidFill>
                  <a:srgbClr val="041F44"/>
                </a:solidFill>
              </a:rPr>
              <a:t>()</a:t>
            </a:r>
            <a:r>
              <a:rPr lang="zh-CN" altLang="en-US" sz="2000" dirty="0">
                <a:solidFill>
                  <a:srgbClr val="041F44"/>
                </a:solidFill>
              </a:rPr>
              <a:t>槽函数实现读取数据，并将数据转码为</a:t>
            </a:r>
            <a:r>
              <a:rPr lang="en-US" altLang="zh-CN" sz="2000" dirty="0">
                <a:solidFill>
                  <a:srgbClr val="041F44"/>
                </a:solidFill>
              </a:rPr>
              <a:t>UTF-8</a:t>
            </a:r>
            <a:r>
              <a:rPr lang="zh-CN" altLang="en-US" sz="2000" dirty="0">
                <a:solidFill>
                  <a:srgbClr val="041F44"/>
                </a:solidFill>
              </a:rPr>
              <a:t>格式，显示在聊天框中，并添加当前时间与对端</a:t>
            </a:r>
            <a:r>
              <a:rPr lang="en-US" altLang="zh-CN" sz="2000" dirty="0">
                <a:solidFill>
                  <a:srgbClr val="041F44"/>
                </a:solidFill>
              </a:rPr>
              <a:t>IP</a:t>
            </a:r>
            <a:r>
              <a:rPr lang="zh-CN" altLang="en-US" sz="2000" dirty="0">
                <a:solidFill>
                  <a:srgbClr val="041F44"/>
                </a:solidFill>
              </a:rPr>
              <a:t>地址。</a:t>
            </a:r>
            <a:endParaRPr lang="en-US" altLang="zh-CN" sz="2000" dirty="0">
              <a:solidFill>
                <a:srgbClr val="041F44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2" y="658564"/>
            <a:ext cx="3937512" cy="692585"/>
            <a:chOff x="1113882" y="658564"/>
            <a:chExt cx="3937512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2" y="658564"/>
              <a:ext cx="3937511" cy="692585"/>
              <a:chOff x="2197100" y="4076700"/>
              <a:chExt cx="3325973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0" y="4076700"/>
                <a:ext cx="3325973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770361" y="757843"/>
              <a:ext cx="3281033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/>
              <a:r>
                <a:rPr lang="zh-CN" altLang="en-US" sz="1800" dirty="0">
                  <a:solidFill>
                    <a:srgbClr val="041F44"/>
                  </a:solidFill>
                </a:rPr>
                <a:t>作为点对点聊天中服务器功能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1F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2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1435223" y="2210391"/>
            <a:ext cx="9321553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400" dirty="0">
                <a:solidFill>
                  <a:srgbClr val="041F44"/>
                </a:solidFill>
              </a:rPr>
              <a:t>（</a:t>
            </a:r>
            <a:r>
              <a:rPr lang="en-US" altLang="zh-CN" sz="2400" dirty="0">
                <a:solidFill>
                  <a:srgbClr val="041F44"/>
                </a:solidFill>
              </a:rPr>
              <a:t>1</a:t>
            </a:r>
            <a:r>
              <a:rPr lang="zh-CN" altLang="en-US" sz="2400" dirty="0">
                <a:solidFill>
                  <a:srgbClr val="041F44"/>
                </a:solidFill>
              </a:rPr>
              <a:t>）在点击用户信息后，客户端转变为点对点聊天中的客户端，并且连接被点击用户的</a:t>
            </a:r>
            <a:r>
              <a:rPr lang="en-US" altLang="zh-CN" sz="2400" dirty="0">
                <a:solidFill>
                  <a:srgbClr val="041F44"/>
                </a:solidFill>
              </a:rPr>
              <a:t>IP</a:t>
            </a:r>
            <a:r>
              <a:rPr lang="zh-CN" altLang="en-US" sz="2400" dirty="0">
                <a:solidFill>
                  <a:srgbClr val="041F44"/>
                </a:solidFill>
              </a:rPr>
              <a:t>地址。</a:t>
            </a:r>
            <a:endParaRPr lang="en-US" altLang="zh-CN" sz="2400" dirty="0">
              <a:solidFill>
                <a:srgbClr val="041F44"/>
              </a:solidFill>
            </a:endParaRPr>
          </a:p>
          <a:p>
            <a:pPr lvl="0" algn="l"/>
            <a:r>
              <a:rPr lang="zh-CN" altLang="en-US" sz="2400" dirty="0">
                <a:solidFill>
                  <a:srgbClr val="041F44"/>
                </a:solidFill>
              </a:rPr>
              <a:t>（</a:t>
            </a:r>
            <a:r>
              <a:rPr lang="en-US" altLang="zh-CN" sz="2400" dirty="0">
                <a:solidFill>
                  <a:srgbClr val="041F44"/>
                </a:solidFill>
              </a:rPr>
              <a:t>2</a:t>
            </a:r>
            <a:r>
              <a:rPr lang="zh-CN" altLang="en-US" sz="2400" dirty="0">
                <a:solidFill>
                  <a:srgbClr val="041F44"/>
                </a:solidFill>
              </a:rPr>
              <a:t>）在客户端收到数据后，触发槽函数</a:t>
            </a:r>
            <a:r>
              <a:rPr lang="en-US" altLang="zh-CN" sz="2400" dirty="0" err="1">
                <a:solidFill>
                  <a:srgbClr val="041F44"/>
                </a:solidFill>
              </a:rPr>
              <a:t>socket_clientreadydata</a:t>
            </a:r>
            <a:r>
              <a:rPr lang="en-US" altLang="zh-CN" sz="2400" dirty="0">
                <a:solidFill>
                  <a:srgbClr val="041F44"/>
                </a:solidFill>
              </a:rPr>
              <a:t>()</a:t>
            </a:r>
            <a:r>
              <a:rPr lang="zh-CN" altLang="en-US" sz="2400" dirty="0">
                <a:solidFill>
                  <a:srgbClr val="041F44"/>
                </a:solidFill>
              </a:rPr>
              <a:t>。收到数据，并将数据转码为</a:t>
            </a:r>
            <a:r>
              <a:rPr lang="en-US" altLang="zh-CN" sz="2400" dirty="0">
                <a:solidFill>
                  <a:srgbClr val="041F44"/>
                </a:solidFill>
              </a:rPr>
              <a:t>UTF-8</a:t>
            </a:r>
            <a:r>
              <a:rPr lang="zh-CN" altLang="en-US" sz="2400" dirty="0">
                <a:solidFill>
                  <a:srgbClr val="041F44"/>
                </a:solidFill>
              </a:rPr>
              <a:t>格式，显示在聊天框中，并添加当前时间与对端</a:t>
            </a:r>
            <a:r>
              <a:rPr lang="en-US" altLang="zh-CN" sz="2400" dirty="0">
                <a:solidFill>
                  <a:srgbClr val="041F44"/>
                </a:solidFill>
              </a:rPr>
              <a:t>IP</a:t>
            </a:r>
            <a:r>
              <a:rPr lang="zh-CN" altLang="en-US" sz="2400" dirty="0">
                <a:solidFill>
                  <a:srgbClr val="041F44"/>
                </a:solidFill>
              </a:rPr>
              <a:t>地址。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2" y="658564"/>
            <a:ext cx="3937512" cy="692585"/>
            <a:chOff x="1113882" y="658564"/>
            <a:chExt cx="3937512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2" y="658564"/>
              <a:ext cx="3937511" cy="692585"/>
              <a:chOff x="2197100" y="4076700"/>
              <a:chExt cx="3325973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0" y="4076700"/>
                <a:ext cx="3325973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770361" y="757843"/>
              <a:ext cx="3281033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/>
              <a:r>
                <a:rPr lang="zh-CN" altLang="en-US" sz="1800" dirty="0">
                  <a:solidFill>
                    <a:srgbClr val="041F44"/>
                  </a:solidFill>
                </a:rPr>
                <a:t>作为点对点聊天中客户端功能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1F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6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130"/>
          <p:cNvSpPr txBox="1"/>
          <p:nvPr/>
        </p:nvSpPr>
        <p:spPr>
          <a:xfrm>
            <a:off x="1435223" y="2861473"/>
            <a:ext cx="932155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z="2400" dirty="0">
                <a:solidFill>
                  <a:srgbClr val="041F44"/>
                </a:solidFill>
              </a:rPr>
              <a:t>发送按钮槽函数将客户端发送与服务器发送结合，并且使用</a:t>
            </a:r>
            <a:r>
              <a:rPr lang="en-US" altLang="zh-CN" sz="2400" dirty="0">
                <a:solidFill>
                  <a:srgbClr val="041F44"/>
                </a:solidFill>
              </a:rPr>
              <a:t>If</a:t>
            </a:r>
            <a:r>
              <a:rPr lang="zh-CN" altLang="en-US" sz="2400" dirty="0">
                <a:solidFill>
                  <a:srgbClr val="041F44"/>
                </a:solidFill>
              </a:rPr>
              <a:t>语句判断有效性，每次发送清空发送框。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E54105-8721-4EE4-8F84-03D9D47F6FF6}"/>
              </a:ext>
            </a:extLst>
          </p:cNvPr>
          <p:cNvGrpSpPr/>
          <p:nvPr/>
        </p:nvGrpSpPr>
        <p:grpSpPr>
          <a:xfrm>
            <a:off x="1113883" y="658564"/>
            <a:ext cx="2534840" cy="692585"/>
            <a:chOff x="1113883" y="658564"/>
            <a:chExt cx="2534840" cy="69258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113883" y="658564"/>
              <a:ext cx="2534840" cy="692585"/>
              <a:chOff x="2197101" y="4076700"/>
              <a:chExt cx="2141152" cy="533400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2197101" y="4076700"/>
                <a:ext cx="2141152" cy="533400"/>
              </a:xfrm>
              <a:prstGeom prst="rect">
                <a:avLst/>
              </a:prstGeom>
              <a:noFill/>
              <a:ln w="1905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311399" y="4152900"/>
                <a:ext cx="408038" cy="381000"/>
              </a:xfrm>
              <a:prstGeom prst="ellipse">
                <a:avLst/>
              </a:prstGeom>
              <a:solidFill>
                <a:schemeClr val="accent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1F44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4" name="文本框 133"/>
            <p:cNvSpPr txBox="1"/>
            <p:nvPr/>
          </p:nvSpPr>
          <p:spPr>
            <a:xfrm>
              <a:off x="1262702" y="789836"/>
              <a:ext cx="507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905676" y="775402"/>
              <a:ext cx="1743047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/>
              <a:r>
                <a:rPr lang="zh-CN" altLang="en-US" sz="1800" dirty="0">
                  <a:solidFill>
                    <a:srgbClr val="041F44"/>
                  </a:solidFill>
                </a:rPr>
                <a:t>发送信息功能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1F4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9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484514" y="283933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noProof="0" dirty="0">
                <a:solidFill>
                  <a:srgbClr val="041F44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41F44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1D8DAC-5C92-4D05-9508-2FC144A31B3A}"/>
              </a:ext>
            </a:extLst>
          </p:cNvPr>
          <p:cNvGrpSpPr/>
          <p:nvPr/>
        </p:nvGrpSpPr>
        <p:grpSpPr>
          <a:xfrm>
            <a:off x="3043918" y="2445204"/>
            <a:ext cx="6162675" cy="1619250"/>
            <a:chOff x="4829175" y="-123825"/>
            <a:chExt cx="6162675" cy="16192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B9FD2E-9BD4-4D46-B635-153A501C3F8D}"/>
                </a:ext>
              </a:extLst>
            </p:cNvPr>
            <p:cNvSpPr/>
            <p:nvPr/>
          </p:nvSpPr>
          <p:spPr>
            <a:xfrm>
              <a:off x="5000625" y="85725"/>
              <a:ext cx="5800725" cy="12096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E97B38-3C39-4DDC-A75E-6B7961C66ACD}"/>
                </a:ext>
              </a:extLst>
            </p:cNvPr>
            <p:cNvSpPr/>
            <p:nvPr/>
          </p:nvSpPr>
          <p:spPr>
            <a:xfrm>
              <a:off x="4838701" y="-9525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0A09F9-5D4B-4859-8DBF-CE9CBF1F071E}"/>
                </a:ext>
              </a:extLst>
            </p:cNvPr>
            <p:cNvSpPr/>
            <p:nvPr/>
          </p:nvSpPr>
          <p:spPr>
            <a:xfrm>
              <a:off x="4838701" y="129540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360925-4413-4DA9-97E6-C4521742507F}"/>
                </a:ext>
              </a:extLst>
            </p:cNvPr>
            <p:cNvSpPr/>
            <p:nvPr/>
          </p:nvSpPr>
          <p:spPr>
            <a:xfrm>
              <a:off x="10810876" y="-9525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5B438F-2882-42E1-80FB-7D83E0F34981}"/>
                </a:ext>
              </a:extLst>
            </p:cNvPr>
            <p:cNvSpPr/>
            <p:nvPr/>
          </p:nvSpPr>
          <p:spPr>
            <a:xfrm>
              <a:off x="10810876" y="129540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1B3EDAC-9DD9-4C41-BC91-2E31719586B2}"/>
                </a:ext>
              </a:extLst>
            </p:cNvPr>
            <p:cNvSpPr/>
            <p:nvPr/>
          </p:nvSpPr>
          <p:spPr>
            <a:xfrm>
              <a:off x="4829175" y="-123825"/>
              <a:ext cx="6162675" cy="161925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4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/>
          <p:cNvGrpSpPr/>
          <p:nvPr/>
        </p:nvGrpSpPr>
        <p:grpSpPr>
          <a:xfrm>
            <a:off x="957943" y="2277523"/>
            <a:ext cx="4802668" cy="4580477"/>
            <a:chOff x="4033280" y="530860"/>
            <a:chExt cx="2652558" cy="2529840"/>
          </a:xfrm>
        </p:grpSpPr>
        <p:sp>
          <p:nvSpPr>
            <p:cNvPr id="193" name="等腰三角形 192"/>
            <p:cNvSpPr/>
            <p:nvPr/>
          </p:nvSpPr>
          <p:spPr>
            <a:xfrm>
              <a:off x="4175760" y="530860"/>
              <a:ext cx="2510078" cy="2529840"/>
            </a:xfrm>
            <a:prstGeom prst="triangle">
              <a:avLst>
                <a:gd name="adj" fmla="val 48156"/>
              </a:avLst>
            </a:prstGeom>
            <a:solidFill>
              <a:schemeClr val="accent6">
                <a:lumMod val="90000"/>
                <a:lumOff val="1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平行四边形 193"/>
            <p:cNvSpPr/>
            <p:nvPr/>
          </p:nvSpPr>
          <p:spPr>
            <a:xfrm>
              <a:off x="4033280" y="530860"/>
              <a:ext cx="1356361" cy="2529840"/>
            </a:xfrm>
            <a:prstGeom prst="parallelogram">
              <a:avLst>
                <a:gd name="adj" fmla="val 88749"/>
              </a:avLst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2255241" y="3309257"/>
            <a:ext cx="3717617" cy="3548743"/>
            <a:chOff x="4035611" y="530860"/>
            <a:chExt cx="2650227" cy="2529840"/>
          </a:xfrm>
        </p:grpSpPr>
        <p:sp>
          <p:nvSpPr>
            <p:cNvPr id="196" name="等腰三角形 195"/>
            <p:cNvSpPr/>
            <p:nvPr/>
          </p:nvSpPr>
          <p:spPr>
            <a:xfrm>
              <a:off x="4175760" y="530860"/>
              <a:ext cx="2510078" cy="2529840"/>
            </a:xfrm>
            <a:prstGeom prst="triangle">
              <a:avLst>
                <a:gd name="adj" fmla="val 48156"/>
              </a:avLst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平行四边形 196"/>
            <p:cNvSpPr/>
            <p:nvPr/>
          </p:nvSpPr>
          <p:spPr>
            <a:xfrm>
              <a:off x="4035611" y="530860"/>
              <a:ext cx="1356361" cy="2529840"/>
            </a:xfrm>
            <a:prstGeom prst="parallelogram">
              <a:avLst>
                <a:gd name="adj" fmla="val 88749"/>
              </a:avLst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461055" y="4333668"/>
            <a:ext cx="2651865" cy="2529840"/>
            <a:chOff x="4025264" y="530860"/>
            <a:chExt cx="2651865" cy="2529840"/>
          </a:xfrm>
          <a:solidFill>
            <a:schemeClr val="accent5"/>
          </a:solidFill>
        </p:grpSpPr>
        <p:sp>
          <p:nvSpPr>
            <p:cNvPr id="199" name="等腰三角形 198"/>
            <p:cNvSpPr/>
            <p:nvPr/>
          </p:nvSpPr>
          <p:spPr>
            <a:xfrm>
              <a:off x="4167051" y="530860"/>
              <a:ext cx="2510078" cy="2529840"/>
            </a:xfrm>
            <a:prstGeom prst="triangle">
              <a:avLst>
                <a:gd name="adj" fmla="val 48156"/>
              </a:avLst>
            </a:prstGeom>
            <a:solidFill>
              <a:schemeClr val="accent6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平行四边形 199"/>
            <p:cNvSpPr/>
            <p:nvPr/>
          </p:nvSpPr>
          <p:spPr>
            <a:xfrm>
              <a:off x="4025264" y="530860"/>
              <a:ext cx="1356361" cy="2529840"/>
            </a:xfrm>
            <a:prstGeom prst="parallelogram">
              <a:avLst>
                <a:gd name="adj" fmla="val 88749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2" name="文本框 201"/>
          <p:cNvSpPr txBox="1"/>
          <p:nvPr/>
        </p:nvSpPr>
        <p:spPr>
          <a:xfrm>
            <a:off x="6324360" y="1553305"/>
            <a:ext cx="5376410" cy="411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我完成了以下工作：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一是对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协议与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Qt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框架进行了介绍。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协议是一种面向连接的、可靠的、基于字节流的传输层通信协议。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Qt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是一个用于桌面系统和嵌入式开发的跨平台应用程序框架。它包括一个直观的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和一个丰富的类库。</a:t>
            </a:r>
          </a:p>
          <a:p>
            <a:pPr algn="l"/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二是设计基于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Qt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框架在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协议下的点对点网络聊天软件。使用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协议将用户信息文件发送至客户端，并在客户端接收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csv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文本文件，并将其写入客户端的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QTableWidget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，在客户端实现服务器与客户端的双重功能，在登录后就开启服务器的功能，在选择聊天用户后，就开启客户端的功能，并且无论作为服务器还是客户端，都可进行聊天功能。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43442D-CE3C-444E-958B-F4ECFDC01AD3}"/>
              </a:ext>
            </a:extLst>
          </p:cNvPr>
          <p:cNvSpPr txBox="1"/>
          <p:nvPr/>
        </p:nvSpPr>
        <p:spPr>
          <a:xfrm>
            <a:off x="1324068" y="42412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683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4649" y="2936030"/>
            <a:ext cx="1643749" cy="3242733"/>
            <a:chOff x="1852164" y="3126461"/>
            <a:chExt cx="1643749" cy="3242733"/>
          </a:xfrm>
        </p:grpSpPr>
        <p:sp>
          <p:nvSpPr>
            <p:cNvPr id="132" name="Freeform 11"/>
            <p:cNvSpPr>
              <a:spLocks/>
            </p:cNvSpPr>
            <p:nvPr/>
          </p:nvSpPr>
          <p:spPr bwMode="auto">
            <a:xfrm>
              <a:off x="1931772" y="3233976"/>
              <a:ext cx="1564141" cy="3135218"/>
            </a:xfrm>
            <a:custGeom>
              <a:avLst/>
              <a:gdLst>
                <a:gd name="T0" fmla="*/ 291 w 1328"/>
                <a:gd name="T1" fmla="*/ 1149 h 2501"/>
                <a:gd name="T2" fmla="*/ 291 w 1328"/>
                <a:gd name="T3" fmla="*/ 931 h 2501"/>
                <a:gd name="T4" fmla="*/ 0 w 1328"/>
                <a:gd name="T5" fmla="*/ 931 h 2501"/>
                <a:gd name="T6" fmla="*/ 335 w 1328"/>
                <a:gd name="T7" fmla="*/ 466 h 2501"/>
                <a:gd name="T8" fmla="*/ 656 w 1328"/>
                <a:gd name="T9" fmla="*/ 0 h 2501"/>
                <a:gd name="T10" fmla="*/ 993 w 1328"/>
                <a:gd name="T11" fmla="*/ 466 h 2501"/>
                <a:gd name="T12" fmla="*/ 1328 w 1328"/>
                <a:gd name="T13" fmla="*/ 931 h 2501"/>
                <a:gd name="T14" fmla="*/ 1021 w 1328"/>
                <a:gd name="T15" fmla="*/ 931 h 2501"/>
                <a:gd name="T16" fmla="*/ 1021 w 1328"/>
                <a:gd name="T17" fmla="*/ 2501 h 2501"/>
                <a:gd name="connsiteX0" fmla="*/ 2191 w 10000"/>
                <a:gd name="connsiteY0" fmla="*/ 4594 h 12135"/>
                <a:gd name="connsiteX1" fmla="*/ 2191 w 10000"/>
                <a:gd name="connsiteY1" fmla="*/ 3723 h 12135"/>
                <a:gd name="connsiteX2" fmla="*/ 0 w 10000"/>
                <a:gd name="connsiteY2" fmla="*/ 3723 h 12135"/>
                <a:gd name="connsiteX3" fmla="*/ 2523 w 10000"/>
                <a:gd name="connsiteY3" fmla="*/ 1863 h 12135"/>
                <a:gd name="connsiteX4" fmla="*/ 4940 w 10000"/>
                <a:gd name="connsiteY4" fmla="*/ 0 h 12135"/>
                <a:gd name="connsiteX5" fmla="*/ 7477 w 10000"/>
                <a:gd name="connsiteY5" fmla="*/ 1863 h 12135"/>
                <a:gd name="connsiteX6" fmla="*/ 10000 w 10000"/>
                <a:gd name="connsiteY6" fmla="*/ 3723 h 12135"/>
                <a:gd name="connsiteX7" fmla="*/ 7688 w 10000"/>
                <a:gd name="connsiteY7" fmla="*/ 3723 h 12135"/>
                <a:gd name="connsiteX8" fmla="*/ 7688 w 10000"/>
                <a:gd name="connsiteY8" fmla="*/ 12135 h 12135"/>
                <a:gd name="connsiteX0" fmla="*/ 2191 w 10000"/>
                <a:gd name="connsiteY0" fmla="*/ 4594 h 9770"/>
                <a:gd name="connsiteX1" fmla="*/ 2191 w 10000"/>
                <a:gd name="connsiteY1" fmla="*/ 3723 h 9770"/>
                <a:gd name="connsiteX2" fmla="*/ 0 w 10000"/>
                <a:gd name="connsiteY2" fmla="*/ 3723 h 9770"/>
                <a:gd name="connsiteX3" fmla="*/ 2523 w 10000"/>
                <a:gd name="connsiteY3" fmla="*/ 1863 h 9770"/>
                <a:gd name="connsiteX4" fmla="*/ 4940 w 10000"/>
                <a:gd name="connsiteY4" fmla="*/ 0 h 9770"/>
                <a:gd name="connsiteX5" fmla="*/ 7477 w 10000"/>
                <a:gd name="connsiteY5" fmla="*/ 1863 h 9770"/>
                <a:gd name="connsiteX6" fmla="*/ 10000 w 10000"/>
                <a:gd name="connsiteY6" fmla="*/ 3723 h 9770"/>
                <a:gd name="connsiteX7" fmla="*/ 7688 w 10000"/>
                <a:gd name="connsiteY7" fmla="*/ 3723 h 9770"/>
                <a:gd name="connsiteX8" fmla="*/ 7595 w 10000"/>
                <a:gd name="connsiteY8" fmla="*/ 9770 h 9770"/>
                <a:gd name="connsiteX0" fmla="*/ 2191 w 10000"/>
                <a:gd name="connsiteY0" fmla="*/ 4702 h 9899"/>
                <a:gd name="connsiteX1" fmla="*/ 2191 w 10000"/>
                <a:gd name="connsiteY1" fmla="*/ 3811 h 9899"/>
                <a:gd name="connsiteX2" fmla="*/ 0 w 10000"/>
                <a:gd name="connsiteY2" fmla="*/ 3811 h 9899"/>
                <a:gd name="connsiteX3" fmla="*/ 2523 w 10000"/>
                <a:gd name="connsiteY3" fmla="*/ 1907 h 9899"/>
                <a:gd name="connsiteX4" fmla="*/ 4940 w 10000"/>
                <a:gd name="connsiteY4" fmla="*/ 0 h 9899"/>
                <a:gd name="connsiteX5" fmla="*/ 7477 w 10000"/>
                <a:gd name="connsiteY5" fmla="*/ 1907 h 9899"/>
                <a:gd name="connsiteX6" fmla="*/ 10000 w 10000"/>
                <a:gd name="connsiteY6" fmla="*/ 3811 h 9899"/>
                <a:gd name="connsiteX7" fmla="*/ 7688 w 10000"/>
                <a:gd name="connsiteY7" fmla="*/ 3811 h 9899"/>
                <a:gd name="connsiteX8" fmla="*/ 7781 w 10000"/>
                <a:gd name="connsiteY8" fmla="*/ 9899 h 9899"/>
                <a:gd name="connsiteX0" fmla="*/ 2191 w 10000"/>
                <a:gd name="connsiteY0" fmla="*/ 4750 h 11005"/>
                <a:gd name="connsiteX1" fmla="*/ 2191 w 10000"/>
                <a:gd name="connsiteY1" fmla="*/ 3850 h 11005"/>
                <a:gd name="connsiteX2" fmla="*/ 0 w 10000"/>
                <a:gd name="connsiteY2" fmla="*/ 3850 h 11005"/>
                <a:gd name="connsiteX3" fmla="*/ 2523 w 10000"/>
                <a:gd name="connsiteY3" fmla="*/ 1926 h 11005"/>
                <a:gd name="connsiteX4" fmla="*/ 4940 w 10000"/>
                <a:gd name="connsiteY4" fmla="*/ 0 h 11005"/>
                <a:gd name="connsiteX5" fmla="*/ 7477 w 10000"/>
                <a:gd name="connsiteY5" fmla="*/ 1926 h 11005"/>
                <a:gd name="connsiteX6" fmla="*/ 10000 w 10000"/>
                <a:gd name="connsiteY6" fmla="*/ 3850 h 11005"/>
                <a:gd name="connsiteX7" fmla="*/ 7688 w 10000"/>
                <a:gd name="connsiteY7" fmla="*/ 3850 h 11005"/>
                <a:gd name="connsiteX8" fmla="*/ 7781 w 10000"/>
                <a:gd name="connsiteY8" fmla="*/ 1100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1005">
                  <a:moveTo>
                    <a:pt x="2191" y="4750"/>
                  </a:moveTo>
                  <a:lnTo>
                    <a:pt x="2191" y="3850"/>
                  </a:lnTo>
                  <a:lnTo>
                    <a:pt x="0" y="3850"/>
                  </a:lnTo>
                  <a:lnTo>
                    <a:pt x="2523" y="1926"/>
                  </a:lnTo>
                  <a:lnTo>
                    <a:pt x="4940" y="0"/>
                  </a:lnTo>
                  <a:lnTo>
                    <a:pt x="7477" y="1926"/>
                  </a:lnTo>
                  <a:lnTo>
                    <a:pt x="10000" y="3850"/>
                  </a:lnTo>
                  <a:lnTo>
                    <a:pt x="7688" y="3850"/>
                  </a:lnTo>
                  <a:cubicBezTo>
                    <a:pt x="7657" y="5934"/>
                    <a:pt x="7812" y="8921"/>
                    <a:pt x="7781" y="11005"/>
                  </a:cubicBezTo>
                </a:path>
              </a:pathLst>
            </a:custGeom>
            <a:noFill/>
            <a:ln w="57150" cap="flat">
              <a:solidFill>
                <a:srgbClr val="E8F0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1852164" y="3126461"/>
              <a:ext cx="1564141" cy="3135218"/>
            </a:xfrm>
            <a:custGeom>
              <a:avLst/>
              <a:gdLst>
                <a:gd name="T0" fmla="*/ 291 w 1328"/>
                <a:gd name="T1" fmla="*/ 1149 h 2501"/>
                <a:gd name="T2" fmla="*/ 291 w 1328"/>
                <a:gd name="T3" fmla="*/ 931 h 2501"/>
                <a:gd name="T4" fmla="*/ 0 w 1328"/>
                <a:gd name="T5" fmla="*/ 931 h 2501"/>
                <a:gd name="T6" fmla="*/ 335 w 1328"/>
                <a:gd name="T7" fmla="*/ 466 h 2501"/>
                <a:gd name="T8" fmla="*/ 656 w 1328"/>
                <a:gd name="T9" fmla="*/ 0 h 2501"/>
                <a:gd name="T10" fmla="*/ 993 w 1328"/>
                <a:gd name="T11" fmla="*/ 466 h 2501"/>
                <a:gd name="T12" fmla="*/ 1328 w 1328"/>
                <a:gd name="T13" fmla="*/ 931 h 2501"/>
                <a:gd name="T14" fmla="*/ 1021 w 1328"/>
                <a:gd name="T15" fmla="*/ 931 h 2501"/>
                <a:gd name="T16" fmla="*/ 1021 w 1328"/>
                <a:gd name="T17" fmla="*/ 2501 h 2501"/>
                <a:gd name="connsiteX0" fmla="*/ 2191 w 10000"/>
                <a:gd name="connsiteY0" fmla="*/ 4594 h 12135"/>
                <a:gd name="connsiteX1" fmla="*/ 2191 w 10000"/>
                <a:gd name="connsiteY1" fmla="*/ 3723 h 12135"/>
                <a:gd name="connsiteX2" fmla="*/ 0 w 10000"/>
                <a:gd name="connsiteY2" fmla="*/ 3723 h 12135"/>
                <a:gd name="connsiteX3" fmla="*/ 2523 w 10000"/>
                <a:gd name="connsiteY3" fmla="*/ 1863 h 12135"/>
                <a:gd name="connsiteX4" fmla="*/ 4940 w 10000"/>
                <a:gd name="connsiteY4" fmla="*/ 0 h 12135"/>
                <a:gd name="connsiteX5" fmla="*/ 7477 w 10000"/>
                <a:gd name="connsiteY5" fmla="*/ 1863 h 12135"/>
                <a:gd name="connsiteX6" fmla="*/ 10000 w 10000"/>
                <a:gd name="connsiteY6" fmla="*/ 3723 h 12135"/>
                <a:gd name="connsiteX7" fmla="*/ 7688 w 10000"/>
                <a:gd name="connsiteY7" fmla="*/ 3723 h 12135"/>
                <a:gd name="connsiteX8" fmla="*/ 7688 w 10000"/>
                <a:gd name="connsiteY8" fmla="*/ 12135 h 12135"/>
                <a:gd name="connsiteX0" fmla="*/ 2191 w 10000"/>
                <a:gd name="connsiteY0" fmla="*/ 4594 h 9770"/>
                <a:gd name="connsiteX1" fmla="*/ 2191 w 10000"/>
                <a:gd name="connsiteY1" fmla="*/ 3723 h 9770"/>
                <a:gd name="connsiteX2" fmla="*/ 0 w 10000"/>
                <a:gd name="connsiteY2" fmla="*/ 3723 h 9770"/>
                <a:gd name="connsiteX3" fmla="*/ 2523 w 10000"/>
                <a:gd name="connsiteY3" fmla="*/ 1863 h 9770"/>
                <a:gd name="connsiteX4" fmla="*/ 4940 w 10000"/>
                <a:gd name="connsiteY4" fmla="*/ 0 h 9770"/>
                <a:gd name="connsiteX5" fmla="*/ 7477 w 10000"/>
                <a:gd name="connsiteY5" fmla="*/ 1863 h 9770"/>
                <a:gd name="connsiteX6" fmla="*/ 10000 w 10000"/>
                <a:gd name="connsiteY6" fmla="*/ 3723 h 9770"/>
                <a:gd name="connsiteX7" fmla="*/ 7688 w 10000"/>
                <a:gd name="connsiteY7" fmla="*/ 3723 h 9770"/>
                <a:gd name="connsiteX8" fmla="*/ 7595 w 10000"/>
                <a:gd name="connsiteY8" fmla="*/ 9770 h 9770"/>
                <a:gd name="connsiteX0" fmla="*/ 2191 w 10000"/>
                <a:gd name="connsiteY0" fmla="*/ 4702 h 9899"/>
                <a:gd name="connsiteX1" fmla="*/ 2191 w 10000"/>
                <a:gd name="connsiteY1" fmla="*/ 3811 h 9899"/>
                <a:gd name="connsiteX2" fmla="*/ 0 w 10000"/>
                <a:gd name="connsiteY2" fmla="*/ 3811 h 9899"/>
                <a:gd name="connsiteX3" fmla="*/ 2523 w 10000"/>
                <a:gd name="connsiteY3" fmla="*/ 1907 h 9899"/>
                <a:gd name="connsiteX4" fmla="*/ 4940 w 10000"/>
                <a:gd name="connsiteY4" fmla="*/ 0 h 9899"/>
                <a:gd name="connsiteX5" fmla="*/ 7477 w 10000"/>
                <a:gd name="connsiteY5" fmla="*/ 1907 h 9899"/>
                <a:gd name="connsiteX6" fmla="*/ 10000 w 10000"/>
                <a:gd name="connsiteY6" fmla="*/ 3811 h 9899"/>
                <a:gd name="connsiteX7" fmla="*/ 7688 w 10000"/>
                <a:gd name="connsiteY7" fmla="*/ 3811 h 9899"/>
                <a:gd name="connsiteX8" fmla="*/ 7781 w 10000"/>
                <a:gd name="connsiteY8" fmla="*/ 9899 h 9899"/>
                <a:gd name="connsiteX0" fmla="*/ 2191 w 10000"/>
                <a:gd name="connsiteY0" fmla="*/ 4750 h 11005"/>
                <a:gd name="connsiteX1" fmla="*/ 2191 w 10000"/>
                <a:gd name="connsiteY1" fmla="*/ 3850 h 11005"/>
                <a:gd name="connsiteX2" fmla="*/ 0 w 10000"/>
                <a:gd name="connsiteY2" fmla="*/ 3850 h 11005"/>
                <a:gd name="connsiteX3" fmla="*/ 2523 w 10000"/>
                <a:gd name="connsiteY3" fmla="*/ 1926 h 11005"/>
                <a:gd name="connsiteX4" fmla="*/ 4940 w 10000"/>
                <a:gd name="connsiteY4" fmla="*/ 0 h 11005"/>
                <a:gd name="connsiteX5" fmla="*/ 7477 w 10000"/>
                <a:gd name="connsiteY5" fmla="*/ 1926 h 11005"/>
                <a:gd name="connsiteX6" fmla="*/ 10000 w 10000"/>
                <a:gd name="connsiteY6" fmla="*/ 3850 h 11005"/>
                <a:gd name="connsiteX7" fmla="*/ 7688 w 10000"/>
                <a:gd name="connsiteY7" fmla="*/ 3850 h 11005"/>
                <a:gd name="connsiteX8" fmla="*/ 7781 w 10000"/>
                <a:gd name="connsiteY8" fmla="*/ 1100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1005">
                  <a:moveTo>
                    <a:pt x="2191" y="4750"/>
                  </a:moveTo>
                  <a:lnTo>
                    <a:pt x="2191" y="3850"/>
                  </a:lnTo>
                  <a:lnTo>
                    <a:pt x="0" y="3850"/>
                  </a:lnTo>
                  <a:lnTo>
                    <a:pt x="2523" y="1926"/>
                  </a:lnTo>
                  <a:lnTo>
                    <a:pt x="4940" y="0"/>
                  </a:lnTo>
                  <a:lnTo>
                    <a:pt x="7477" y="1926"/>
                  </a:lnTo>
                  <a:lnTo>
                    <a:pt x="10000" y="3850"/>
                  </a:lnTo>
                  <a:lnTo>
                    <a:pt x="7688" y="3850"/>
                  </a:lnTo>
                  <a:cubicBezTo>
                    <a:pt x="7657" y="5934"/>
                    <a:pt x="7812" y="8921"/>
                    <a:pt x="7781" y="11005"/>
                  </a:cubicBezTo>
                </a:path>
              </a:pathLst>
            </a:custGeom>
            <a:noFill/>
            <a:ln w="57150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1941648" y="4435789"/>
              <a:ext cx="480675" cy="480675"/>
              <a:chOff x="1822193" y="4929525"/>
              <a:chExt cx="840468" cy="84046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1822193" y="4929525"/>
                <a:ext cx="840468" cy="840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77800">
                  <a:schemeClr val="accent6">
                    <a:alpha val="18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9" name="组合 108"/>
              <p:cNvGrpSpPr/>
              <p:nvPr/>
            </p:nvGrpSpPr>
            <p:grpSpPr>
              <a:xfrm>
                <a:off x="2028618" y="5134478"/>
                <a:ext cx="427618" cy="427618"/>
                <a:chOff x="4248150" y="1912938"/>
                <a:chExt cx="244475" cy="244475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86" name="Freeform 22"/>
                <p:cNvSpPr>
                  <a:spLocks/>
                </p:cNvSpPr>
                <p:nvPr/>
              </p:nvSpPr>
              <p:spPr bwMode="auto">
                <a:xfrm>
                  <a:off x="4248150" y="1912938"/>
                  <a:ext cx="244475" cy="244475"/>
                </a:xfrm>
                <a:custGeom>
                  <a:avLst/>
                  <a:gdLst>
                    <a:gd name="T0" fmla="*/ 89 w 91"/>
                    <a:gd name="T1" fmla="*/ 91 h 91"/>
                    <a:gd name="T2" fmla="*/ 2 w 91"/>
                    <a:gd name="T3" fmla="*/ 91 h 91"/>
                    <a:gd name="T4" fmla="*/ 0 w 91"/>
                    <a:gd name="T5" fmla="*/ 89 h 91"/>
                    <a:gd name="T6" fmla="*/ 0 w 91"/>
                    <a:gd name="T7" fmla="*/ 2 h 91"/>
                    <a:gd name="T8" fmla="*/ 2 w 91"/>
                    <a:gd name="T9" fmla="*/ 0 h 91"/>
                    <a:gd name="T10" fmla="*/ 4 w 91"/>
                    <a:gd name="T11" fmla="*/ 2 h 91"/>
                    <a:gd name="T12" fmla="*/ 4 w 91"/>
                    <a:gd name="T13" fmla="*/ 87 h 91"/>
                    <a:gd name="T14" fmla="*/ 89 w 91"/>
                    <a:gd name="T15" fmla="*/ 87 h 91"/>
                    <a:gd name="T16" fmla="*/ 91 w 91"/>
                    <a:gd name="T17" fmla="*/ 89 h 91"/>
                    <a:gd name="T18" fmla="*/ 89 w 91"/>
                    <a:gd name="T19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91">
                      <a:moveTo>
                        <a:pt x="89" y="91"/>
                      </a:moveTo>
                      <a:cubicBezTo>
                        <a:pt x="2" y="91"/>
                        <a:pt x="2" y="91"/>
                        <a:pt x="2" y="91"/>
                      </a:cubicBezTo>
                      <a:cubicBezTo>
                        <a:pt x="1" y="91"/>
                        <a:pt x="0" y="90"/>
                        <a:pt x="0" y="89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87"/>
                        <a:pt x="4" y="87"/>
                        <a:pt x="4" y="87"/>
                      </a:cubicBez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90" y="87"/>
                        <a:pt x="91" y="88"/>
                        <a:pt x="91" y="89"/>
                      </a:cubicBezTo>
                      <a:cubicBezTo>
                        <a:pt x="91" y="90"/>
                        <a:pt x="90" y="91"/>
                        <a:pt x="89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Freeform 23"/>
                <p:cNvSpPr>
                  <a:spLocks noEditPoints="1"/>
                </p:cNvSpPr>
                <p:nvPr/>
              </p:nvSpPr>
              <p:spPr bwMode="auto">
                <a:xfrm>
                  <a:off x="4286250" y="2052638"/>
                  <a:ext cx="50800" cy="66675"/>
                </a:xfrm>
                <a:custGeom>
                  <a:avLst/>
                  <a:gdLst>
                    <a:gd name="T0" fmla="*/ 17 w 19"/>
                    <a:gd name="T1" fmla="*/ 25 h 25"/>
                    <a:gd name="T2" fmla="*/ 2 w 19"/>
                    <a:gd name="T3" fmla="*/ 25 h 25"/>
                    <a:gd name="T4" fmla="*/ 0 w 19"/>
                    <a:gd name="T5" fmla="*/ 23 h 25"/>
                    <a:gd name="T6" fmla="*/ 0 w 19"/>
                    <a:gd name="T7" fmla="*/ 2 h 25"/>
                    <a:gd name="T8" fmla="*/ 2 w 19"/>
                    <a:gd name="T9" fmla="*/ 0 h 25"/>
                    <a:gd name="T10" fmla="*/ 17 w 19"/>
                    <a:gd name="T11" fmla="*/ 0 h 25"/>
                    <a:gd name="T12" fmla="*/ 19 w 19"/>
                    <a:gd name="T13" fmla="*/ 2 h 25"/>
                    <a:gd name="T14" fmla="*/ 19 w 19"/>
                    <a:gd name="T15" fmla="*/ 23 h 25"/>
                    <a:gd name="T16" fmla="*/ 17 w 19"/>
                    <a:gd name="T17" fmla="*/ 25 h 25"/>
                    <a:gd name="T18" fmla="*/ 4 w 19"/>
                    <a:gd name="T19" fmla="*/ 21 h 25"/>
                    <a:gd name="T20" fmla="*/ 15 w 19"/>
                    <a:gd name="T21" fmla="*/ 21 h 25"/>
                    <a:gd name="T22" fmla="*/ 15 w 19"/>
                    <a:gd name="T23" fmla="*/ 4 h 25"/>
                    <a:gd name="T24" fmla="*/ 4 w 19"/>
                    <a:gd name="T25" fmla="*/ 4 h 25"/>
                    <a:gd name="T26" fmla="*/ 4 w 19"/>
                    <a:gd name="T27" fmla="*/ 2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25">
                      <a:moveTo>
                        <a:pt x="17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1" y="25"/>
                        <a:pt x="0" y="24"/>
                        <a:pt x="0" y="2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8" y="0"/>
                        <a:pt x="19" y="1"/>
                        <a:pt x="19" y="2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4"/>
                        <a:pt x="18" y="25"/>
                        <a:pt x="17" y="25"/>
                      </a:cubicBezTo>
                      <a:close/>
                      <a:moveTo>
                        <a:pt x="4" y="21"/>
                      </a:move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21"/>
                        <a:pt x="4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" name="Freeform 24"/>
                <p:cNvSpPr>
                  <a:spLocks noEditPoints="1"/>
                </p:cNvSpPr>
                <p:nvPr/>
              </p:nvSpPr>
              <p:spPr bwMode="auto">
                <a:xfrm>
                  <a:off x="4438650" y="1912938"/>
                  <a:ext cx="52388" cy="206375"/>
                </a:xfrm>
                <a:custGeom>
                  <a:avLst/>
                  <a:gdLst>
                    <a:gd name="T0" fmla="*/ 17 w 19"/>
                    <a:gd name="T1" fmla="*/ 77 h 77"/>
                    <a:gd name="T2" fmla="*/ 2 w 19"/>
                    <a:gd name="T3" fmla="*/ 77 h 77"/>
                    <a:gd name="T4" fmla="*/ 0 w 19"/>
                    <a:gd name="T5" fmla="*/ 75 h 77"/>
                    <a:gd name="T6" fmla="*/ 0 w 19"/>
                    <a:gd name="T7" fmla="*/ 2 h 77"/>
                    <a:gd name="T8" fmla="*/ 2 w 19"/>
                    <a:gd name="T9" fmla="*/ 0 h 77"/>
                    <a:gd name="T10" fmla="*/ 17 w 19"/>
                    <a:gd name="T11" fmla="*/ 0 h 77"/>
                    <a:gd name="T12" fmla="*/ 19 w 19"/>
                    <a:gd name="T13" fmla="*/ 2 h 77"/>
                    <a:gd name="T14" fmla="*/ 19 w 19"/>
                    <a:gd name="T15" fmla="*/ 75 h 77"/>
                    <a:gd name="T16" fmla="*/ 17 w 19"/>
                    <a:gd name="T17" fmla="*/ 77 h 77"/>
                    <a:gd name="T18" fmla="*/ 4 w 19"/>
                    <a:gd name="T19" fmla="*/ 73 h 77"/>
                    <a:gd name="T20" fmla="*/ 15 w 19"/>
                    <a:gd name="T21" fmla="*/ 73 h 77"/>
                    <a:gd name="T22" fmla="*/ 15 w 19"/>
                    <a:gd name="T23" fmla="*/ 4 h 77"/>
                    <a:gd name="T24" fmla="*/ 4 w 19"/>
                    <a:gd name="T25" fmla="*/ 4 h 77"/>
                    <a:gd name="T26" fmla="*/ 4 w 19"/>
                    <a:gd name="T27" fmla="*/ 7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77">
                      <a:moveTo>
                        <a:pt x="17" y="77"/>
                      </a:moveTo>
                      <a:cubicBezTo>
                        <a:pt x="2" y="77"/>
                        <a:pt x="2" y="77"/>
                        <a:pt x="2" y="77"/>
                      </a:cubicBezTo>
                      <a:cubicBezTo>
                        <a:pt x="1" y="77"/>
                        <a:pt x="0" y="76"/>
                        <a:pt x="0" y="75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8" y="0"/>
                        <a:pt x="19" y="1"/>
                        <a:pt x="19" y="2"/>
                      </a:cubicBezTo>
                      <a:cubicBezTo>
                        <a:pt x="19" y="75"/>
                        <a:pt x="19" y="75"/>
                        <a:pt x="19" y="75"/>
                      </a:cubicBezTo>
                      <a:cubicBezTo>
                        <a:pt x="19" y="76"/>
                        <a:pt x="18" y="77"/>
                        <a:pt x="17" y="77"/>
                      </a:cubicBezTo>
                      <a:close/>
                      <a:moveTo>
                        <a:pt x="4" y="73"/>
                      </a:moveTo>
                      <a:cubicBezTo>
                        <a:pt x="15" y="73"/>
                        <a:pt x="15" y="73"/>
                        <a:pt x="15" y="73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73"/>
                        <a:pt x="4" y="73"/>
                        <a:pt x="4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 25"/>
                <p:cNvSpPr>
                  <a:spLocks noEditPoints="1"/>
                </p:cNvSpPr>
                <p:nvPr/>
              </p:nvSpPr>
              <p:spPr bwMode="auto">
                <a:xfrm>
                  <a:off x="4364038" y="1982788"/>
                  <a:ext cx="50800" cy="136525"/>
                </a:xfrm>
                <a:custGeom>
                  <a:avLst/>
                  <a:gdLst>
                    <a:gd name="T0" fmla="*/ 17 w 19"/>
                    <a:gd name="T1" fmla="*/ 51 h 51"/>
                    <a:gd name="T2" fmla="*/ 2 w 19"/>
                    <a:gd name="T3" fmla="*/ 51 h 51"/>
                    <a:gd name="T4" fmla="*/ 0 w 19"/>
                    <a:gd name="T5" fmla="*/ 49 h 51"/>
                    <a:gd name="T6" fmla="*/ 0 w 19"/>
                    <a:gd name="T7" fmla="*/ 2 h 51"/>
                    <a:gd name="T8" fmla="*/ 2 w 19"/>
                    <a:gd name="T9" fmla="*/ 0 h 51"/>
                    <a:gd name="T10" fmla="*/ 17 w 19"/>
                    <a:gd name="T11" fmla="*/ 0 h 51"/>
                    <a:gd name="T12" fmla="*/ 19 w 19"/>
                    <a:gd name="T13" fmla="*/ 2 h 51"/>
                    <a:gd name="T14" fmla="*/ 19 w 19"/>
                    <a:gd name="T15" fmla="*/ 49 h 51"/>
                    <a:gd name="T16" fmla="*/ 17 w 19"/>
                    <a:gd name="T17" fmla="*/ 51 h 51"/>
                    <a:gd name="T18" fmla="*/ 4 w 19"/>
                    <a:gd name="T19" fmla="*/ 47 h 51"/>
                    <a:gd name="T20" fmla="*/ 15 w 19"/>
                    <a:gd name="T21" fmla="*/ 47 h 51"/>
                    <a:gd name="T22" fmla="*/ 15 w 19"/>
                    <a:gd name="T23" fmla="*/ 4 h 51"/>
                    <a:gd name="T24" fmla="*/ 4 w 19"/>
                    <a:gd name="T25" fmla="*/ 4 h 51"/>
                    <a:gd name="T26" fmla="*/ 4 w 19"/>
                    <a:gd name="T27" fmla="*/ 4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51">
                      <a:moveTo>
                        <a:pt x="17" y="51"/>
                      </a:move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1" y="51"/>
                        <a:pt x="0" y="50"/>
                        <a:pt x="0" y="49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8" y="0"/>
                        <a:pt x="19" y="1"/>
                        <a:pt x="19" y="2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50"/>
                        <a:pt x="18" y="51"/>
                        <a:pt x="17" y="51"/>
                      </a:cubicBezTo>
                      <a:close/>
                      <a:moveTo>
                        <a:pt x="4" y="47"/>
                      </a:move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7"/>
                        <a:pt x="4" y="47"/>
                        <a:pt x="4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6162000" y="2187470"/>
            <a:ext cx="1649866" cy="3226658"/>
            <a:chOff x="4523561" y="2479753"/>
            <a:chExt cx="1649866" cy="3226658"/>
          </a:xfrm>
        </p:grpSpPr>
        <p:sp>
          <p:nvSpPr>
            <p:cNvPr id="133" name="Freeform 11"/>
            <p:cNvSpPr>
              <a:spLocks/>
            </p:cNvSpPr>
            <p:nvPr/>
          </p:nvSpPr>
          <p:spPr bwMode="auto">
            <a:xfrm>
              <a:off x="4609286" y="2613103"/>
              <a:ext cx="1564141" cy="3093308"/>
            </a:xfrm>
            <a:custGeom>
              <a:avLst/>
              <a:gdLst>
                <a:gd name="T0" fmla="*/ 291 w 1328"/>
                <a:gd name="T1" fmla="*/ 1149 h 2501"/>
                <a:gd name="T2" fmla="*/ 291 w 1328"/>
                <a:gd name="T3" fmla="*/ 931 h 2501"/>
                <a:gd name="T4" fmla="*/ 0 w 1328"/>
                <a:gd name="T5" fmla="*/ 931 h 2501"/>
                <a:gd name="T6" fmla="*/ 335 w 1328"/>
                <a:gd name="T7" fmla="*/ 466 h 2501"/>
                <a:gd name="T8" fmla="*/ 656 w 1328"/>
                <a:gd name="T9" fmla="*/ 0 h 2501"/>
                <a:gd name="T10" fmla="*/ 993 w 1328"/>
                <a:gd name="T11" fmla="*/ 466 h 2501"/>
                <a:gd name="T12" fmla="*/ 1328 w 1328"/>
                <a:gd name="T13" fmla="*/ 931 h 2501"/>
                <a:gd name="T14" fmla="*/ 1021 w 1328"/>
                <a:gd name="T15" fmla="*/ 931 h 2501"/>
                <a:gd name="T16" fmla="*/ 1021 w 1328"/>
                <a:gd name="T17" fmla="*/ 2501 h 2501"/>
                <a:gd name="connsiteX0" fmla="*/ 2191 w 10000"/>
                <a:gd name="connsiteY0" fmla="*/ 4594 h 12135"/>
                <a:gd name="connsiteX1" fmla="*/ 2191 w 10000"/>
                <a:gd name="connsiteY1" fmla="*/ 3723 h 12135"/>
                <a:gd name="connsiteX2" fmla="*/ 0 w 10000"/>
                <a:gd name="connsiteY2" fmla="*/ 3723 h 12135"/>
                <a:gd name="connsiteX3" fmla="*/ 2523 w 10000"/>
                <a:gd name="connsiteY3" fmla="*/ 1863 h 12135"/>
                <a:gd name="connsiteX4" fmla="*/ 4940 w 10000"/>
                <a:gd name="connsiteY4" fmla="*/ 0 h 12135"/>
                <a:gd name="connsiteX5" fmla="*/ 7477 w 10000"/>
                <a:gd name="connsiteY5" fmla="*/ 1863 h 12135"/>
                <a:gd name="connsiteX6" fmla="*/ 10000 w 10000"/>
                <a:gd name="connsiteY6" fmla="*/ 3723 h 12135"/>
                <a:gd name="connsiteX7" fmla="*/ 7688 w 10000"/>
                <a:gd name="connsiteY7" fmla="*/ 3723 h 12135"/>
                <a:gd name="connsiteX8" fmla="*/ 7688 w 10000"/>
                <a:gd name="connsiteY8" fmla="*/ 12135 h 12135"/>
                <a:gd name="connsiteX0" fmla="*/ 2191 w 10000"/>
                <a:gd name="connsiteY0" fmla="*/ 4594 h 9080"/>
                <a:gd name="connsiteX1" fmla="*/ 2191 w 10000"/>
                <a:gd name="connsiteY1" fmla="*/ 3723 h 9080"/>
                <a:gd name="connsiteX2" fmla="*/ 0 w 10000"/>
                <a:gd name="connsiteY2" fmla="*/ 3723 h 9080"/>
                <a:gd name="connsiteX3" fmla="*/ 2523 w 10000"/>
                <a:gd name="connsiteY3" fmla="*/ 1863 h 9080"/>
                <a:gd name="connsiteX4" fmla="*/ 4940 w 10000"/>
                <a:gd name="connsiteY4" fmla="*/ 0 h 9080"/>
                <a:gd name="connsiteX5" fmla="*/ 7477 w 10000"/>
                <a:gd name="connsiteY5" fmla="*/ 1863 h 9080"/>
                <a:gd name="connsiteX6" fmla="*/ 10000 w 10000"/>
                <a:gd name="connsiteY6" fmla="*/ 3723 h 9080"/>
                <a:gd name="connsiteX7" fmla="*/ 7688 w 10000"/>
                <a:gd name="connsiteY7" fmla="*/ 3723 h 9080"/>
                <a:gd name="connsiteX8" fmla="*/ 7781 w 10000"/>
                <a:gd name="connsiteY8" fmla="*/ 9080 h 9080"/>
                <a:gd name="connsiteX0" fmla="*/ 2191 w 10000"/>
                <a:gd name="connsiteY0" fmla="*/ 5059 h 11277"/>
                <a:gd name="connsiteX1" fmla="*/ 2191 w 10000"/>
                <a:gd name="connsiteY1" fmla="*/ 4100 h 11277"/>
                <a:gd name="connsiteX2" fmla="*/ 0 w 10000"/>
                <a:gd name="connsiteY2" fmla="*/ 4100 h 11277"/>
                <a:gd name="connsiteX3" fmla="*/ 2523 w 10000"/>
                <a:gd name="connsiteY3" fmla="*/ 2052 h 11277"/>
                <a:gd name="connsiteX4" fmla="*/ 4940 w 10000"/>
                <a:gd name="connsiteY4" fmla="*/ 0 h 11277"/>
                <a:gd name="connsiteX5" fmla="*/ 7477 w 10000"/>
                <a:gd name="connsiteY5" fmla="*/ 2052 h 11277"/>
                <a:gd name="connsiteX6" fmla="*/ 10000 w 10000"/>
                <a:gd name="connsiteY6" fmla="*/ 4100 h 11277"/>
                <a:gd name="connsiteX7" fmla="*/ 7688 w 10000"/>
                <a:gd name="connsiteY7" fmla="*/ 4100 h 11277"/>
                <a:gd name="connsiteX8" fmla="*/ 7922 w 10000"/>
                <a:gd name="connsiteY8" fmla="*/ 11277 h 11277"/>
                <a:gd name="connsiteX0" fmla="*/ 2191 w 10000"/>
                <a:gd name="connsiteY0" fmla="*/ 5059 h 11565"/>
                <a:gd name="connsiteX1" fmla="*/ 2191 w 10000"/>
                <a:gd name="connsiteY1" fmla="*/ 4100 h 11565"/>
                <a:gd name="connsiteX2" fmla="*/ 0 w 10000"/>
                <a:gd name="connsiteY2" fmla="*/ 4100 h 11565"/>
                <a:gd name="connsiteX3" fmla="*/ 2523 w 10000"/>
                <a:gd name="connsiteY3" fmla="*/ 2052 h 11565"/>
                <a:gd name="connsiteX4" fmla="*/ 4940 w 10000"/>
                <a:gd name="connsiteY4" fmla="*/ 0 h 11565"/>
                <a:gd name="connsiteX5" fmla="*/ 7477 w 10000"/>
                <a:gd name="connsiteY5" fmla="*/ 2052 h 11565"/>
                <a:gd name="connsiteX6" fmla="*/ 10000 w 10000"/>
                <a:gd name="connsiteY6" fmla="*/ 4100 h 11565"/>
                <a:gd name="connsiteX7" fmla="*/ 7688 w 10000"/>
                <a:gd name="connsiteY7" fmla="*/ 4100 h 11565"/>
                <a:gd name="connsiteX8" fmla="*/ 8063 w 10000"/>
                <a:gd name="connsiteY8" fmla="*/ 11565 h 1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1565">
                  <a:moveTo>
                    <a:pt x="2191" y="5059"/>
                  </a:moveTo>
                  <a:lnTo>
                    <a:pt x="2191" y="4100"/>
                  </a:lnTo>
                  <a:lnTo>
                    <a:pt x="0" y="4100"/>
                  </a:lnTo>
                  <a:lnTo>
                    <a:pt x="2523" y="2052"/>
                  </a:lnTo>
                  <a:lnTo>
                    <a:pt x="4940" y="0"/>
                  </a:lnTo>
                  <a:lnTo>
                    <a:pt x="7477" y="2052"/>
                  </a:lnTo>
                  <a:lnTo>
                    <a:pt x="10000" y="4100"/>
                  </a:lnTo>
                  <a:lnTo>
                    <a:pt x="7688" y="4100"/>
                  </a:lnTo>
                  <a:cubicBezTo>
                    <a:pt x="7719" y="6067"/>
                    <a:pt x="8032" y="9598"/>
                    <a:pt x="8063" y="11565"/>
                  </a:cubicBezTo>
                </a:path>
              </a:pathLst>
            </a:custGeom>
            <a:noFill/>
            <a:ln w="57150" cap="flat">
              <a:solidFill>
                <a:schemeClr val="accent6">
                  <a:lumMod val="10000"/>
                  <a:lumOff val="9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4523561" y="2479753"/>
              <a:ext cx="1564141" cy="3093308"/>
            </a:xfrm>
            <a:custGeom>
              <a:avLst/>
              <a:gdLst>
                <a:gd name="T0" fmla="*/ 291 w 1328"/>
                <a:gd name="T1" fmla="*/ 1149 h 2501"/>
                <a:gd name="T2" fmla="*/ 291 w 1328"/>
                <a:gd name="T3" fmla="*/ 931 h 2501"/>
                <a:gd name="T4" fmla="*/ 0 w 1328"/>
                <a:gd name="T5" fmla="*/ 931 h 2501"/>
                <a:gd name="T6" fmla="*/ 335 w 1328"/>
                <a:gd name="T7" fmla="*/ 466 h 2501"/>
                <a:gd name="T8" fmla="*/ 656 w 1328"/>
                <a:gd name="T9" fmla="*/ 0 h 2501"/>
                <a:gd name="T10" fmla="*/ 993 w 1328"/>
                <a:gd name="T11" fmla="*/ 466 h 2501"/>
                <a:gd name="T12" fmla="*/ 1328 w 1328"/>
                <a:gd name="T13" fmla="*/ 931 h 2501"/>
                <a:gd name="T14" fmla="*/ 1021 w 1328"/>
                <a:gd name="T15" fmla="*/ 931 h 2501"/>
                <a:gd name="T16" fmla="*/ 1021 w 1328"/>
                <a:gd name="T17" fmla="*/ 2501 h 2501"/>
                <a:gd name="connsiteX0" fmla="*/ 2191 w 10000"/>
                <a:gd name="connsiteY0" fmla="*/ 4594 h 12135"/>
                <a:gd name="connsiteX1" fmla="*/ 2191 w 10000"/>
                <a:gd name="connsiteY1" fmla="*/ 3723 h 12135"/>
                <a:gd name="connsiteX2" fmla="*/ 0 w 10000"/>
                <a:gd name="connsiteY2" fmla="*/ 3723 h 12135"/>
                <a:gd name="connsiteX3" fmla="*/ 2523 w 10000"/>
                <a:gd name="connsiteY3" fmla="*/ 1863 h 12135"/>
                <a:gd name="connsiteX4" fmla="*/ 4940 w 10000"/>
                <a:gd name="connsiteY4" fmla="*/ 0 h 12135"/>
                <a:gd name="connsiteX5" fmla="*/ 7477 w 10000"/>
                <a:gd name="connsiteY5" fmla="*/ 1863 h 12135"/>
                <a:gd name="connsiteX6" fmla="*/ 10000 w 10000"/>
                <a:gd name="connsiteY6" fmla="*/ 3723 h 12135"/>
                <a:gd name="connsiteX7" fmla="*/ 7688 w 10000"/>
                <a:gd name="connsiteY7" fmla="*/ 3723 h 12135"/>
                <a:gd name="connsiteX8" fmla="*/ 7688 w 10000"/>
                <a:gd name="connsiteY8" fmla="*/ 12135 h 12135"/>
                <a:gd name="connsiteX0" fmla="*/ 2191 w 10000"/>
                <a:gd name="connsiteY0" fmla="*/ 4594 h 9080"/>
                <a:gd name="connsiteX1" fmla="*/ 2191 w 10000"/>
                <a:gd name="connsiteY1" fmla="*/ 3723 h 9080"/>
                <a:gd name="connsiteX2" fmla="*/ 0 w 10000"/>
                <a:gd name="connsiteY2" fmla="*/ 3723 h 9080"/>
                <a:gd name="connsiteX3" fmla="*/ 2523 w 10000"/>
                <a:gd name="connsiteY3" fmla="*/ 1863 h 9080"/>
                <a:gd name="connsiteX4" fmla="*/ 4940 w 10000"/>
                <a:gd name="connsiteY4" fmla="*/ 0 h 9080"/>
                <a:gd name="connsiteX5" fmla="*/ 7477 w 10000"/>
                <a:gd name="connsiteY5" fmla="*/ 1863 h 9080"/>
                <a:gd name="connsiteX6" fmla="*/ 10000 w 10000"/>
                <a:gd name="connsiteY6" fmla="*/ 3723 h 9080"/>
                <a:gd name="connsiteX7" fmla="*/ 7688 w 10000"/>
                <a:gd name="connsiteY7" fmla="*/ 3723 h 9080"/>
                <a:gd name="connsiteX8" fmla="*/ 7781 w 10000"/>
                <a:gd name="connsiteY8" fmla="*/ 9080 h 9080"/>
                <a:gd name="connsiteX0" fmla="*/ 2191 w 10000"/>
                <a:gd name="connsiteY0" fmla="*/ 5059 h 11277"/>
                <a:gd name="connsiteX1" fmla="*/ 2191 w 10000"/>
                <a:gd name="connsiteY1" fmla="*/ 4100 h 11277"/>
                <a:gd name="connsiteX2" fmla="*/ 0 w 10000"/>
                <a:gd name="connsiteY2" fmla="*/ 4100 h 11277"/>
                <a:gd name="connsiteX3" fmla="*/ 2523 w 10000"/>
                <a:gd name="connsiteY3" fmla="*/ 2052 h 11277"/>
                <a:gd name="connsiteX4" fmla="*/ 4940 w 10000"/>
                <a:gd name="connsiteY4" fmla="*/ 0 h 11277"/>
                <a:gd name="connsiteX5" fmla="*/ 7477 w 10000"/>
                <a:gd name="connsiteY5" fmla="*/ 2052 h 11277"/>
                <a:gd name="connsiteX6" fmla="*/ 10000 w 10000"/>
                <a:gd name="connsiteY6" fmla="*/ 4100 h 11277"/>
                <a:gd name="connsiteX7" fmla="*/ 7688 w 10000"/>
                <a:gd name="connsiteY7" fmla="*/ 4100 h 11277"/>
                <a:gd name="connsiteX8" fmla="*/ 7922 w 10000"/>
                <a:gd name="connsiteY8" fmla="*/ 11277 h 11277"/>
                <a:gd name="connsiteX0" fmla="*/ 2191 w 10000"/>
                <a:gd name="connsiteY0" fmla="*/ 5059 h 11565"/>
                <a:gd name="connsiteX1" fmla="*/ 2191 w 10000"/>
                <a:gd name="connsiteY1" fmla="*/ 4100 h 11565"/>
                <a:gd name="connsiteX2" fmla="*/ 0 w 10000"/>
                <a:gd name="connsiteY2" fmla="*/ 4100 h 11565"/>
                <a:gd name="connsiteX3" fmla="*/ 2523 w 10000"/>
                <a:gd name="connsiteY3" fmla="*/ 2052 h 11565"/>
                <a:gd name="connsiteX4" fmla="*/ 4940 w 10000"/>
                <a:gd name="connsiteY4" fmla="*/ 0 h 11565"/>
                <a:gd name="connsiteX5" fmla="*/ 7477 w 10000"/>
                <a:gd name="connsiteY5" fmla="*/ 2052 h 11565"/>
                <a:gd name="connsiteX6" fmla="*/ 10000 w 10000"/>
                <a:gd name="connsiteY6" fmla="*/ 4100 h 11565"/>
                <a:gd name="connsiteX7" fmla="*/ 7688 w 10000"/>
                <a:gd name="connsiteY7" fmla="*/ 4100 h 11565"/>
                <a:gd name="connsiteX8" fmla="*/ 8063 w 10000"/>
                <a:gd name="connsiteY8" fmla="*/ 11565 h 1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1565">
                  <a:moveTo>
                    <a:pt x="2191" y="5059"/>
                  </a:moveTo>
                  <a:lnTo>
                    <a:pt x="2191" y="4100"/>
                  </a:lnTo>
                  <a:lnTo>
                    <a:pt x="0" y="4100"/>
                  </a:lnTo>
                  <a:lnTo>
                    <a:pt x="2523" y="2052"/>
                  </a:lnTo>
                  <a:lnTo>
                    <a:pt x="4940" y="0"/>
                  </a:lnTo>
                  <a:lnTo>
                    <a:pt x="7477" y="2052"/>
                  </a:lnTo>
                  <a:lnTo>
                    <a:pt x="10000" y="4100"/>
                  </a:lnTo>
                  <a:lnTo>
                    <a:pt x="7688" y="4100"/>
                  </a:lnTo>
                  <a:cubicBezTo>
                    <a:pt x="7719" y="6067"/>
                    <a:pt x="8032" y="9598"/>
                    <a:pt x="8063" y="11565"/>
                  </a:cubicBezTo>
                </a:path>
              </a:pathLst>
            </a:custGeom>
            <a:solidFill>
              <a:srgbClr val="FFFFFF"/>
            </a:solidFill>
            <a:ln w="57150" cap="flat">
              <a:solidFill>
                <a:schemeClr val="accent6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625838" y="3788228"/>
              <a:ext cx="480675" cy="480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764678" y="3932080"/>
              <a:ext cx="202994" cy="192969"/>
              <a:chOff x="6219825" y="-84138"/>
              <a:chExt cx="257175" cy="2444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9" name="Freeform 15"/>
              <p:cNvSpPr>
                <a:spLocks noEditPoints="1"/>
              </p:cNvSpPr>
              <p:nvPr/>
            </p:nvSpPr>
            <p:spPr bwMode="auto">
              <a:xfrm>
                <a:off x="6219825" y="-4763"/>
                <a:ext cx="171450" cy="165100"/>
              </a:xfrm>
              <a:custGeom>
                <a:avLst/>
                <a:gdLst>
                  <a:gd name="T0" fmla="*/ 14 w 64"/>
                  <a:gd name="T1" fmla="*/ 62 h 62"/>
                  <a:gd name="T2" fmla="*/ 13 w 64"/>
                  <a:gd name="T3" fmla="*/ 62 h 62"/>
                  <a:gd name="T4" fmla="*/ 12 w 64"/>
                  <a:gd name="T5" fmla="*/ 60 h 62"/>
                  <a:gd name="T6" fmla="*/ 12 w 64"/>
                  <a:gd name="T7" fmla="*/ 47 h 62"/>
                  <a:gd name="T8" fmla="*/ 6 w 64"/>
                  <a:gd name="T9" fmla="*/ 47 h 62"/>
                  <a:gd name="T10" fmla="*/ 0 w 64"/>
                  <a:gd name="T11" fmla="*/ 41 h 62"/>
                  <a:gd name="T12" fmla="*/ 0 w 64"/>
                  <a:gd name="T13" fmla="*/ 6 h 62"/>
                  <a:gd name="T14" fmla="*/ 6 w 64"/>
                  <a:gd name="T15" fmla="*/ 0 h 62"/>
                  <a:gd name="T16" fmla="*/ 58 w 64"/>
                  <a:gd name="T17" fmla="*/ 0 h 62"/>
                  <a:gd name="T18" fmla="*/ 64 w 64"/>
                  <a:gd name="T19" fmla="*/ 6 h 62"/>
                  <a:gd name="T20" fmla="*/ 64 w 64"/>
                  <a:gd name="T21" fmla="*/ 41 h 62"/>
                  <a:gd name="T22" fmla="*/ 58 w 64"/>
                  <a:gd name="T23" fmla="*/ 47 h 62"/>
                  <a:gd name="T24" fmla="*/ 33 w 64"/>
                  <a:gd name="T25" fmla="*/ 47 h 62"/>
                  <a:gd name="T26" fmla="*/ 15 w 64"/>
                  <a:gd name="T27" fmla="*/ 61 h 62"/>
                  <a:gd name="T28" fmla="*/ 14 w 64"/>
                  <a:gd name="T29" fmla="*/ 62 h 62"/>
                  <a:gd name="T30" fmla="*/ 6 w 64"/>
                  <a:gd name="T31" fmla="*/ 4 h 62"/>
                  <a:gd name="T32" fmla="*/ 4 w 64"/>
                  <a:gd name="T33" fmla="*/ 6 h 62"/>
                  <a:gd name="T34" fmla="*/ 4 w 64"/>
                  <a:gd name="T35" fmla="*/ 41 h 62"/>
                  <a:gd name="T36" fmla="*/ 6 w 64"/>
                  <a:gd name="T37" fmla="*/ 43 h 62"/>
                  <a:gd name="T38" fmla="*/ 14 w 64"/>
                  <a:gd name="T39" fmla="*/ 43 h 62"/>
                  <a:gd name="T40" fmla="*/ 16 w 64"/>
                  <a:gd name="T41" fmla="*/ 45 h 62"/>
                  <a:gd name="T42" fmla="*/ 16 w 64"/>
                  <a:gd name="T43" fmla="*/ 56 h 62"/>
                  <a:gd name="T44" fmla="*/ 32 w 64"/>
                  <a:gd name="T45" fmla="*/ 43 h 62"/>
                  <a:gd name="T46" fmla="*/ 33 w 64"/>
                  <a:gd name="T47" fmla="*/ 43 h 62"/>
                  <a:gd name="T48" fmla="*/ 58 w 64"/>
                  <a:gd name="T49" fmla="*/ 43 h 62"/>
                  <a:gd name="T50" fmla="*/ 60 w 64"/>
                  <a:gd name="T51" fmla="*/ 41 h 62"/>
                  <a:gd name="T52" fmla="*/ 60 w 64"/>
                  <a:gd name="T53" fmla="*/ 6 h 62"/>
                  <a:gd name="T54" fmla="*/ 58 w 64"/>
                  <a:gd name="T55" fmla="*/ 4 h 62"/>
                  <a:gd name="T56" fmla="*/ 6 w 64"/>
                  <a:gd name="T57" fmla="*/ 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62">
                    <a:moveTo>
                      <a:pt x="14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2" y="61"/>
                      <a:pt x="12" y="61"/>
                      <a:pt x="12" y="6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" y="47"/>
                      <a:pt x="0" y="44"/>
                      <a:pt x="0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4"/>
                      <a:pt x="61" y="47"/>
                      <a:pt x="5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62"/>
                      <a:pt x="14" y="62"/>
                      <a:pt x="14" y="62"/>
                    </a:cubicBezTo>
                    <a:close/>
                    <a:moveTo>
                      <a:pt x="6" y="4"/>
                    </a:moveTo>
                    <a:cubicBezTo>
                      <a:pt x="5" y="4"/>
                      <a:pt x="4" y="5"/>
                      <a:pt x="4" y="6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2"/>
                      <a:pt x="5" y="43"/>
                      <a:pt x="6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5" y="43"/>
                      <a:pt x="16" y="44"/>
                      <a:pt x="16" y="4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3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4"/>
                      <a:pt x="58" y="4"/>
                    </a:cubicBezTo>
                    <a:cubicBezTo>
                      <a:pt x="6" y="4"/>
                      <a:pt x="6" y="4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16"/>
              <p:cNvSpPr>
                <a:spLocks/>
              </p:cNvSpPr>
              <p:nvPr/>
            </p:nvSpPr>
            <p:spPr bwMode="auto">
              <a:xfrm>
                <a:off x="6305550" y="-84138"/>
                <a:ext cx="171450" cy="166688"/>
              </a:xfrm>
              <a:custGeom>
                <a:avLst/>
                <a:gdLst>
                  <a:gd name="T0" fmla="*/ 50 w 64"/>
                  <a:gd name="T1" fmla="*/ 62 h 62"/>
                  <a:gd name="T2" fmla="*/ 49 w 64"/>
                  <a:gd name="T3" fmla="*/ 61 h 62"/>
                  <a:gd name="T4" fmla="*/ 30 w 64"/>
                  <a:gd name="T5" fmla="*/ 46 h 62"/>
                  <a:gd name="T6" fmla="*/ 29 w 64"/>
                  <a:gd name="T7" fmla="*/ 44 h 62"/>
                  <a:gd name="T8" fmla="*/ 32 w 64"/>
                  <a:gd name="T9" fmla="*/ 43 h 62"/>
                  <a:gd name="T10" fmla="*/ 48 w 64"/>
                  <a:gd name="T11" fmla="*/ 56 h 62"/>
                  <a:gd name="T12" fmla="*/ 48 w 64"/>
                  <a:gd name="T13" fmla="*/ 45 h 62"/>
                  <a:gd name="T14" fmla="*/ 50 w 64"/>
                  <a:gd name="T15" fmla="*/ 43 h 62"/>
                  <a:gd name="T16" fmla="*/ 58 w 64"/>
                  <a:gd name="T17" fmla="*/ 43 h 62"/>
                  <a:gd name="T18" fmla="*/ 60 w 64"/>
                  <a:gd name="T19" fmla="*/ 41 h 62"/>
                  <a:gd name="T20" fmla="*/ 60 w 64"/>
                  <a:gd name="T21" fmla="*/ 6 h 62"/>
                  <a:gd name="T22" fmla="*/ 58 w 64"/>
                  <a:gd name="T23" fmla="*/ 4 h 62"/>
                  <a:gd name="T24" fmla="*/ 6 w 64"/>
                  <a:gd name="T25" fmla="*/ 4 h 62"/>
                  <a:gd name="T26" fmla="*/ 4 w 64"/>
                  <a:gd name="T27" fmla="*/ 6 h 62"/>
                  <a:gd name="T28" fmla="*/ 4 w 64"/>
                  <a:gd name="T29" fmla="*/ 30 h 62"/>
                  <a:gd name="T30" fmla="*/ 2 w 64"/>
                  <a:gd name="T31" fmla="*/ 32 h 62"/>
                  <a:gd name="T32" fmla="*/ 0 w 64"/>
                  <a:gd name="T33" fmla="*/ 30 h 62"/>
                  <a:gd name="T34" fmla="*/ 0 w 64"/>
                  <a:gd name="T35" fmla="*/ 6 h 62"/>
                  <a:gd name="T36" fmla="*/ 6 w 64"/>
                  <a:gd name="T37" fmla="*/ 0 h 62"/>
                  <a:gd name="T38" fmla="*/ 58 w 64"/>
                  <a:gd name="T39" fmla="*/ 0 h 62"/>
                  <a:gd name="T40" fmla="*/ 64 w 64"/>
                  <a:gd name="T41" fmla="*/ 6 h 62"/>
                  <a:gd name="T42" fmla="*/ 64 w 64"/>
                  <a:gd name="T43" fmla="*/ 41 h 62"/>
                  <a:gd name="T44" fmla="*/ 58 w 64"/>
                  <a:gd name="T45" fmla="*/ 47 h 62"/>
                  <a:gd name="T46" fmla="*/ 52 w 64"/>
                  <a:gd name="T47" fmla="*/ 47 h 62"/>
                  <a:gd name="T48" fmla="*/ 52 w 64"/>
                  <a:gd name="T49" fmla="*/ 60 h 62"/>
                  <a:gd name="T50" fmla="*/ 51 w 64"/>
                  <a:gd name="T51" fmla="*/ 62 h 62"/>
                  <a:gd name="T52" fmla="*/ 50 w 64"/>
                  <a:gd name="T5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4" h="62">
                    <a:moveTo>
                      <a:pt x="50" y="62"/>
                    </a:moveTo>
                    <a:cubicBezTo>
                      <a:pt x="50" y="62"/>
                      <a:pt x="49" y="62"/>
                      <a:pt x="49" y="6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9" y="44"/>
                      <a:pt x="29" y="44"/>
                    </a:cubicBezTo>
                    <a:cubicBezTo>
                      <a:pt x="30" y="43"/>
                      <a:pt x="31" y="43"/>
                      <a:pt x="32" y="43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4"/>
                      <a:pt x="49" y="43"/>
                      <a:pt x="50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9" y="43"/>
                      <a:pt x="60" y="42"/>
                      <a:pt x="60" y="41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4"/>
                      <a:pt x="5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5"/>
                      <a:pt x="4" y="6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4"/>
                      <a:pt x="61" y="47"/>
                      <a:pt x="58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1"/>
                      <a:pt x="52" y="61"/>
                      <a:pt x="51" y="62"/>
                    </a:cubicBezTo>
                    <a:cubicBezTo>
                      <a:pt x="51" y="62"/>
                      <a:pt x="50" y="62"/>
                      <a:pt x="50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9826541" y="1430494"/>
            <a:ext cx="1646624" cy="3574633"/>
            <a:chOff x="7138106" y="1669131"/>
            <a:chExt cx="1646624" cy="3574633"/>
          </a:xfrm>
        </p:grpSpPr>
        <p:sp>
          <p:nvSpPr>
            <p:cNvPr id="134" name="Freeform 11"/>
            <p:cNvSpPr>
              <a:spLocks/>
            </p:cNvSpPr>
            <p:nvPr/>
          </p:nvSpPr>
          <p:spPr bwMode="auto">
            <a:xfrm>
              <a:off x="7220589" y="1789905"/>
              <a:ext cx="1564141" cy="3135218"/>
            </a:xfrm>
            <a:custGeom>
              <a:avLst/>
              <a:gdLst>
                <a:gd name="T0" fmla="*/ 291 w 1328"/>
                <a:gd name="T1" fmla="*/ 1149 h 2501"/>
                <a:gd name="T2" fmla="*/ 291 w 1328"/>
                <a:gd name="T3" fmla="*/ 931 h 2501"/>
                <a:gd name="T4" fmla="*/ 0 w 1328"/>
                <a:gd name="T5" fmla="*/ 931 h 2501"/>
                <a:gd name="T6" fmla="*/ 335 w 1328"/>
                <a:gd name="T7" fmla="*/ 466 h 2501"/>
                <a:gd name="T8" fmla="*/ 656 w 1328"/>
                <a:gd name="T9" fmla="*/ 0 h 2501"/>
                <a:gd name="T10" fmla="*/ 993 w 1328"/>
                <a:gd name="T11" fmla="*/ 466 h 2501"/>
                <a:gd name="T12" fmla="*/ 1328 w 1328"/>
                <a:gd name="T13" fmla="*/ 931 h 2501"/>
                <a:gd name="T14" fmla="*/ 1021 w 1328"/>
                <a:gd name="T15" fmla="*/ 931 h 2501"/>
                <a:gd name="T16" fmla="*/ 1021 w 1328"/>
                <a:gd name="T17" fmla="*/ 2501 h 2501"/>
                <a:gd name="connsiteX0" fmla="*/ 2191 w 10000"/>
                <a:gd name="connsiteY0" fmla="*/ 4594 h 12135"/>
                <a:gd name="connsiteX1" fmla="*/ 2191 w 10000"/>
                <a:gd name="connsiteY1" fmla="*/ 3723 h 12135"/>
                <a:gd name="connsiteX2" fmla="*/ 0 w 10000"/>
                <a:gd name="connsiteY2" fmla="*/ 3723 h 12135"/>
                <a:gd name="connsiteX3" fmla="*/ 2523 w 10000"/>
                <a:gd name="connsiteY3" fmla="*/ 1863 h 12135"/>
                <a:gd name="connsiteX4" fmla="*/ 4940 w 10000"/>
                <a:gd name="connsiteY4" fmla="*/ 0 h 12135"/>
                <a:gd name="connsiteX5" fmla="*/ 7477 w 10000"/>
                <a:gd name="connsiteY5" fmla="*/ 1863 h 12135"/>
                <a:gd name="connsiteX6" fmla="*/ 10000 w 10000"/>
                <a:gd name="connsiteY6" fmla="*/ 3723 h 12135"/>
                <a:gd name="connsiteX7" fmla="*/ 7688 w 10000"/>
                <a:gd name="connsiteY7" fmla="*/ 3723 h 12135"/>
                <a:gd name="connsiteX8" fmla="*/ 7688 w 10000"/>
                <a:gd name="connsiteY8" fmla="*/ 12135 h 12135"/>
                <a:gd name="connsiteX0" fmla="*/ 2191 w 10000"/>
                <a:gd name="connsiteY0" fmla="*/ 4594 h 9770"/>
                <a:gd name="connsiteX1" fmla="*/ 2191 w 10000"/>
                <a:gd name="connsiteY1" fmla="*/ 3723 h 9770"/>
                <a:gd name="connsiteX2" fmla="*/ 0 w 10000"/>
                <a:gd name="connsiteY2" fmla="*/ 3723 h 9770"/>
                <a:gd name="connsiteX3" fmla="*/ 2523 w 10000"/>
                <a:gd name="connsiteY3" fmla="*/ 1863 h 9770"/>
                <a:gd name="connsiteX4" fmla="*/ 4940 w 10000"/>
                <a:gd name="connsiteY4" fmla="*/ 0 h 9770"/>
                <a:gd name="connsiteX5" fmla="*/ 7477 w 10000"/>
                <a:gd name="connsiteY5" fmla="*/ 1863 h 9770"/>
                <a:gd name="connsiteX6" fmla="*/ 10000 w 10000"/>
                <a:gd name="connsiteY6" fmla="*/ 3723 h 9770"/>
                <a:gd name="connsiteX7" fmla="*/ 7688 w 10000"/>
                <a:gd name="connsiteY7" fmla="*/ 3723 h 9770"/>
                <a:gd name="connsiteX8" fmla="*/ 7595 w 10000"/>
                <a:gd name="connsiteY8" fmla="*/ 9770 h 9770"/>
                <a:gd name="connsiteX0" fmla="*/ 2191 w 10000"/>
                <a:gd name="connsiteY0" fmla="*/ 4702 h 9899"/>
                <a:gd name="connsiteX1" fmla="*/ 2191 w 10000"/>
                <a:gd name="connsiteY1" fmla="*/ 3811 h 9899"/>
                <a:gd name="connsiteX2" fmla="*/ 0 w 10000"/>
                <a:gd name="connsiteY2" fmla="*/ 3811 h 9899"/>
                <a:gd name="connsiteX3" fmla="*/ 2523 w 10000"/>
                <a:gd name="connsiteY3" fmla="*/ 1907 h 9899"/>
                <a:gd name="connsiteX4" fmla="*/ 4940 w 10000"/>
                <a:gd name="connsiteY4" fmla="*/ 0 h 9899"/>
                <a:gd name="connsiteX5" fmla="*/ 7477 w 10000"/>
                <a:gd name="connsiteY5" fmla="*/ 1907 h 9899"/>
                <a:gd name="connsiteX6" fmla="*/ 10000 w 10000"/>
                <a:gd name="connsiteY6" fmla="*/ 3811 h 9899"/>
                <a:gd name="connsiteX7" fmla="*/ 7688 w 10000"/>
                <a:gd name="connsiteY7" fmla="*/ 3811 h 9899"/>
                <a:gd name="connsiteX8" fmla="*/ 7781 w 10000"/>
                <a:gd name="connsiteY8" fmla="*/ 9899 h 9899"/>
                <a:gd name="connsiteX0" fmla="*/ 2191 w 10000"/>
                <a:gd name="connsiteY0" fmla="*/ 4750 h 11005"/>
                <a:gd name="connsiteX1" fmla="*/ 2191 w 10000"/>
                <a:gd name="connsiteY1" fmla="*/ 3850 h 11005"/>
                <a:gd name="connsiteX2" fmla="*/ 0 w 10000"/>
                <a:gd name="connsiteY2" fmla="*/ 3850 h 11005"/>
                <a:gd name="connsiteX3" fmla="*/ 2523 w 10000"/>
                <a:gd name="connsiteY3" fmla="*/ 1926 h 11005"/>
                <a:gd name="connsiteX4" fmla="*/ 4940 w 10000"/>
                <a:gd name="connsiteY4" fmla="*/ 0 h 11005"/>
                <a:gd name="connsiteX5" fmla="*/ 7477 w 10000"/>
                <a:gd name="connsiteY5" fmla="*/ 1926 h 11005"/>
                <a:gd name="connsiteX6" fmla="*/ 10000 w 10000"/>
                <a:gd name="connsiteY6" fmla="*/ 3850 h 11005"/>
                <a:gd name="connsiteX7" fmla="*/ 7688 w 10000"/>
                <a:gd name="connsiteY7" fmla="*/ 3850 h 11005"/>
                <a:gd name="connsiteX8" fmla="*/ 7781 w 10000"/>
                <a:gd name="connsiteY8" fmla="*/ 1100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1005">
                  <a:moveTo>
                    <a:pt x="2191" y="4750"/>
                  </a:moveTo>
                  <a:lnTo>
                    <a:pt x="2191" y="3850"/>
                  </a:lnTo>
                  <a:lnTo>
                    <a:pt x="0" y="3850"/>
                  </a:lnTo>
                  <a:lnTo>
                    <a:pt x="2523" y="1926"/>
                  </a:lnTo>
                  <a:lnTo>
                    <a:pt x="4940" y="0"/>
                  </a:lnTo>
                  <a:lnTo>
                    <a:pt x="7477" y="1926"/>
                  </a:lnTo>
                  <a:lnTo>
                    <a:pt x="10000" y="3850"/>
                  </a:lnTo>
                  <a:lnTo>
                    <a:pt x="7688" y="3850"/>
                  </a:lnTo>
                  <a:cubicBezTo>
                    <a:pt x="7657" y="5934"/>
                    <a:pt x="7812" y="8921"/>
                    <a:pt x="7781" y="11005"/>
                  </a:cubicBezTo>
                </a:path>
              </a:pathLst>
            </a:custGeom>
            <a:noFill/>
            <a:ln w="57150" cap="flat">
              <a:solidFill>
                <a:srgbClr val="E8F0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7138106" y="1669131"/>
              <a:ext cx="1564141" cy="3574633"/>
            </a:xfrm>
            <a:custGeom>
              <a:avLst/>
              <a:gdLst>
                <a:gd name="T0" fmla="*/ 291 w 1328"/>
                <a:gd name="T1" fmla="*/ 1149 h 2501"/>
                <a:gd name="T2" fmla="*/ 291 w 1328"/>
                <a:gd name="T3" fmla="*/ 931 h 2501"/>
                <a:gd name="T4" fmla="*/ 0 w 1328"/>
                <a:gd name="T5" fmla="*/ 931 h 2501"/>
                <a:gd name="T6" fmla="*/ 335 w 1328"/>
                <a:gd name="T7" fmla="*/ 466 h 2501"/>
                <a:gd name="T8" fmla="*/ 656 w 1328"/>
                <a:gd name="T9" fmla="*/ 0 h 2501"/>
                <a:gd name="T10" fmla="*/ 993 w 1328"/>
                <a:gd name="T11" fmla="*/ 466 h 2501"/>
                <a:gd name="T12" fmla="*/ 1328 w 1328"/>
                <a:gd name="T13" fmla="*/ 931 h 2501"/>
                <a:gd name="T14" fmla="*/ 1021 w 1328"/>
                <a:gd name="T15" fmla="*/ 931 h 2501"/>
                <a:gd name="T16" fmla="*/ 1021 w 1328"/>
                <a:gd name="T17" fmla="*/ 2501 h 2501"/>
                <a:gd name="connsiteX0" fmla="*/ 2191 w 10000"/>
                <a:gd name="connsiteY0" fmla="*/ 4594 h 12135"/>
                <a:gd name="connsiteX1" fmla="*/ 2191 w 10000"/>
                <a:gd name="connsiteY1" fmla="*/ 3723 h 12135"/>
                <a:gd name="connsiteX2" fmla="*/ 0 w 10000"/>
                <a:gd name="connsiteY2" fmla="*/ 3723 h 12135"/>
                <a:gd name="connsiteX3" fmla="*/ 2523 w 10000"/>
                <a:gd name="connsiteY3" fmla="*/ 1863 h 12135"/>
                <a:gd name="connsiteX4" fmla="*/ 4940 w 10000"/>
                <a:gd name="connsiteY4" fmla="*/ 0 h 12135"/>
                <a:gd name="connsiteX5" fmla="*/ 7477 w 10000"/>
                <a:gd name="connsiteY5" fmla="*/ 1863 h 12135"/>
                <a:gd name="connsiteX6" fmla="*/ 10000 w 10000"/>
                <a:gd name="connsiteY6" fmla="*/ 3723 h 12135"/>
                <a:gd name="connsiteX7" fmla="*/ 7688 w 10000"/>
                <a:gd name="connsiteY7" fmla="*/ 3723 h 12135"/>
                <a:gd name="connsiteX8" fmla="*/ 7688 w 10000"/>
                <a:gd name="connsiteY8" fmla="*/ 12135 h 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2135">
                  <a:moveTo>
                    <a:pt x="2191" y="4594"/>
                  </a:moveTo>
                  <a:lnTo>
                    <a:pt x="2191" y="3723"/>
                  </a:lnTo>
                  <a:lnTo>
                    <a:pt x="0" y="3723"/>
                  </a:lnTo>
                  <a:lnTo>
                    <a:pt x="2523" y="1863"/>
                  </a:lnTo>
                  <a:lnTo>
                    <a:pt x="4940" y="0"/>
                  </a:lnTo>
                  <a:lnTo>
                    <a:pt x="7477" y="1863"/>
                  </a:lnTo>
                  <a:lnTo>
                    <a:pt x="10000" y="3723"/>
                  </a:lnTo>
                  <a:lnTo>
                    <a:pt x="7688" y="3723"/>
                  </a:lnTo>
                  <a:lnTo>
                    <a:pt x="7688" y="12135"/>
                  </a:lnTo>
                </a:path>
              </a:pathLst>
            </a:custGeom>
            <a:noFill/>
            <a:ln w="57150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262883" y="2914939"/>
              <a:ext cx="480675" cy="480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77800">
                <a:schemeClr val="accent6">
                  <a:alpha val="1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379919" y="3045104"/>
              <a:ext cx="301773" cy="220343"/>
              <a:chOff x="6867525" y="4575175"/>
              <a:chExt cx="300038" cy="2190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4" name="Freeform 30"/>
              <p:cNvSpPr>
                <a:spLocks noEditPoints="1"/>
              </p:cNvSpPr>
              <p:nvPr/>
            </p:nvSpPr>
            <p:spPr bwMode="auto">
              <a:xfrm>
                <a:off x="6867525" y="4652963"/>
                <a:ext cx="228600" cy="141288"/>
              </a:xfrm>
              <a:custGeom>
                <a:avLst/>
                <a:gdLst>
                  <a:gd name="T0" fmla="*/ 66 w 85"/>
                  <a:gd name="T1" fmla="*/ 53 h 53"/>
                  <a:gd name="T2" fmla="*/ 16 w 85"/>
                  <a:gd name="T3" fmla="*/ 53 h 53"/>
                  <a:gd name="T4" fmla="*/ 12 w 85"/>
                  <a:gd name="T5" fmla="*/ 52 h 53"/>
                  <a:gd name="T6" fmla="*/ 0 w 85"/>
                  <a:gd name="T7" fmla="*/ 36 h 53"/>
                  <a:gd name="T8" fmla="*/ 18 w 85"/>
                  <a:gd name="T9" fmla="*/ 19 h 53"/>
                  <a:gd name="T10" fmla="*/ 40 w 85"/>
                  <a:gd name="T11" fmla="*/ 0 h 53"/>
                  <a:gd name="T12" fmla="*/ 61 w 85"/>
                  <a:gd name="T13" fmla="*/ 15 h 53"/>
                  <a:gd name="T14" fmla="*/ 66 w 85"/>
                  <a:gd name="T15" fmla="*/ 14 h 53"/>
                  <a:gd name="T16" fmla="*/ 85 w 85"/>
                  <a:gd name="T17" fmla="*/ 34 h 53"/>
                  <a:gd name="T18" fmla="*/ 71 w 85"/>
                  <a:gd name="T19" fmla="*/ 52 h 53"/>
                  <a:gd name="T20" fmla="*/ 66 w 85"/>
                  <a:gd name="T21" fmla="*/ 53 h 53"/>
                  <a:gd name="T22" fmla="*/ 17 w 85"/>
                  <a:gd name="T23" fmla="*/ 23 h 53"/>
                  <a:gd name="T24" fmla="*/ 4 w 85"/>
                  <a:gd name="T25" fmla="*/ 36 h 53"/>
                  <a:gd name="T26" fmla="*/ 13 w 85"/>
                  <a:gd name="T27" fmla="*/ 49 h 53"/>
                  <a:gd name="T28" fmla="*/ 16 w 85"/>
                  <a:gd name="T29" fmla="*/ 49 h 53"/>
                  <a:gd name="T30" fmla="*/ 66 w 85"/>
                  <a:gd name="T31" fmla="*/ 49 h 53"/>
                  <a:gd name="T32" fmla="*/ 70 w 85"/>
                  <a:gd name="T33" fmla="*/ 48 h 53"/>
                  <a:gd name="T34" fmla="*/ 81 w 85"/>
                  <a:gd name="T35" fmla="*/ 34 h 53"/>
                  <a:gd name="T36" fmla="*/ 66 w 85"/>
                  <a:gd name="T37" fmla="*/ 18 h 53"/>
                  <a:gd name="T38" fmla="*/ 60 w 85"/>
                  <a:gd name="T39" fmla="*/ 19 h 53"/>
                  <a:gd name="T40" fmla="*/ 58 w 85"/>
                  <a:gd name="T41" fmla="*/ 20 h 53"/>
                  <a:gd name="T42" fmla="*/ 58 w 85"/>
                  <a:gd name="T43" fmla="*/ 18 h 53"/>
                  <a:gd name="T44" fmla="*/ 40 w 85"/>
                  <a:gd name="T45" fmla="*/ 4 h 53"/>
                  <a:gd name="T46" fmla="*/ 22 w 85"/>
                  <a:gd name="T47" fmla="*/ 22 h 53"/>
                  <a:gd name="T48" fmla="*/ 22 w 85"/>
                  <a:gd name="T49" fmla="*/ 24 h 53"/>
                  <a:gd name="T50" fmla="*/ 19 w 85"/>
                  <a:gd name="T51" fmla="*/ 24 h 53"/>
                  <a:gd name="T52" fmla="*/ 17 w 85"/>
                  <a:gd name="T53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5" h="53">
                    <a:moveTo>
                      <a:pt x="66" y="53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5" y="53"/>
                      <a:pt x="13" y="53"/>
                      <a:pt x="12" y="52"/>
                    </a:cubicBezTo>
                    <a:cubicBezTo>
                      <a:pt x="5" y="50"/>
                      <a:pt x="0" y="44"/>
                      <a:pt x="0" y="36"/>
                    </a:cubicBezTo>
                    <a:cubicBezTo>
                      <a:pt x="0" y="27"/>
                      <a:pt x="8" y="19"/>
                      <a:pt x="18" y="19"/>
                    </a:cubicBezTo>
                    <a:cubicBezTo>
                      <a:pt x="19" y="8"/>
                      <a:pt x="29" y="0"/>
                      <a:pt x="40" y="0"/>
                    </a:cubicBezTo>
                    <a:cubicBezTo>
                      <a:pt x="50" y="0"/>
                      <a:pt x="58" y="6"/>
                      <a:pt x="61" y="15"/>
                    </a:cubicBezTo>
                    <a:cubicBezTo>
                      <a:pt x="63" y="15"/>
                      <a:pt x="64" y="14"/>
                      <a:pt x="66" y="14"/>
                    </a:cubicBezTo>
                    <a:cubicBezTo>
                      <a:pt x="76" y="14"/>
                      <a:pt x="85" y="23"/>
                      <a:pt x="85" y="34"/>
                    </a:cubicBezTo>
                    <a:cubicBezTo>
                      <a:pt x="85" y="42"/>
                      <a:pt x="80" y="50"/>
                      <a:pt x="71" y="52"/>
                    </a:cubicBezTo>
                    <a:cubicBezTo>
                      <a:pt x="70" y="53"/>
                      <a:pt x="68" y="53"/>
                      <a:pt x="66" y="53"/>
                    </a:cubicBezTo>
                    <a:close/>
                    <a:moveTo>
                      <a:pt x="17" y="23"/>
                    </a:moveTo>
                    <a:cubicBezTo>
                      <a:pt x="10" y="23"/>
                      <a:pt x="4" y="29"/>
                      <a:pt x="4" y="36"/>
                    </a:cubicBezTo>
                    <a:cubicBezTo>
                      <a:pt x="4" y="42"/>
                      <a:pt x="8" y="47"/>
                      <a:pt x="13" y="49"/>
                    </a:cubicBezTo>
                    <a:cubicBezTo>
                      <a:pt x="14" y="49"/>
                      <a:pt x="15" y="49"/>
                      <a:pt x="16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8" y="49"/>
                      <a:pt x="69" y="49"/>
                      <a:pt x="70" y="48"/>
                    </a:cubicBezTo>
                    <a:cubicBezTo>
                      <a:pt x="77" y="46"/>
                      <a:pt x="81" y="41"/>
                      <a:pt x="81" y="34"/>
                    </a:cubicBezTo>
                    <a:cubicBezTo>
                      <a:pt x="81" y="25"/>
                      <a:pt x="74" y="18"/>
                      <a:pt x="66" y="18"/>
                    </a:cubicBezTo>
                    <a:cubicBezTo>
                      <a:pt x="64" y="18"/>
                      <a:pt x="62" y="19"/>
                      <a:pt x="60" y="1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6" y="10"/>
                      <a:pt x="49" y="4"/>
                      <a:pt x="40" y="4"/>
                    </a:cubicBezTo>
                    <a:cubicBezTo>
                      <a:pt x="30" y="4"/>
                      <a:pt x="22" y="12"/>
                      <a:pt x="22" y="22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3"/>
                      <a:pt x="18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31"/>
              <p:cNvSpPr>
                <a:spLocks/>
              </p:cNvSpPr>
              <p:nvPr/>
            </p:nvSpPr>
            <p:spPr bwMode="auto">
              <a:xfrm>
                <a:off x="7002463" y="4630738"/>
                <a:ext cx="111125" cy="101600"/>
              </a:xfrm>
              <a:custGeom>
                <a:avLst/>
                <a:gdLst>
                  <a:gd name="T0" fmla="*/ 33 w 41"/>
                  <a:gd name="T1" fmla="*/ 38 h 38"/>
                  <a:gd name="T2" fmla="*/ 32 w 41"/>
                  <a:gd name="T3" fmla="*/ 37 h 38"/>
                  <a:gd name="T4" fmla="*/ 32 w 41"/>
                  <a:gd name="T5" fmla="*/ 35 h 38"/>
                  <a:gd name="T6" fmla="*/ 36 w 41"/>
                  <a:gd name="T7" fmla="*/ 21 h 38"/>
                  <a:gd name="T8" fmla="*/ 30 w 41"/>
                  <a:gd name="T9" fmla="*/ 9 h 38"/>
                  <a:gd name="T10" fmla="*/ 16 w 41"/>
                  <a:gd name="T11" fmla="*/ 5 h 38"/>
                  <a:gd name="T12" fmla="*/ 4 w 41"/>
                  <a:gd name="T13" fmla="*/ 11 h 38"/>
                  <a:gd name="T14" fmla="*/ 1 w 41"/>
                  <a:gd name="T15" fmla="*/ 11 h 38"/>
                  <a:gd name="T16" fmla="*/ 1 w 41"/>
                  <a:gd name="T17" fmla="*/ 8 h 38"/>
                  <a:gd name="T18" fmla="*/ 16 w 41"/>
                  <a:gd name="T19" fmla="*/ 1 h 38"/>
                  <a:gd name="T20" fmla="*/ 32 w 41"/>
                  <a:gd name="T21" fmla="*/ 6 h 38"/>
                  <a:gd name="T22" fmla="*/ 40 w 41"/>
                  <a:gd name="T23" fmla="*/ 21 h 38"/>
                  <a:gd name="T24" fmla="*/ 35 w 41"/>
                  <a:gd name="T25" fmla="*/ 37 h 38"/>
                  <a:gd name="T26" fmla="*/ 33 w 41"/>
                  <a:gd name="T2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38">
                    <a:moveTo>
                      <a:pt x="33" y="38"/>
                    </a:moveTo>
                    <a:cubicBezTo>
                      <a:pt x="33" y="38"/>
                      <a:pt x="33" y="38"/>
                      <a:pt x="32" y="37"/>
                    </a:cubicBezTo>
                    <a:cubicBezTo>
                      <a:pt x="31" y="37"/>
                      <a:pt x="31" y="35"/>
                      <a:pt x="32" y="35"/>
                    </a:cubicBezTo>
                    <a:cubicBezTo>
                      <a:pt x="35" y="31"/>
                      <a:pt x="37" y="26"/>
                      <a:pt x="36" y="21"/>
                    </a:cubicBezTo>
                    <a:cubicBezTo>
                      <a:pt x="36" y="16"/>
                      <a:pt x="33" y="12"/>
                      <a:pt x="30" y="9"/>
                    </a:cubicBezTo>
                    <a:cubicBezTo>
                      <a:pt x="26" y="6"/>
                      <a:pt x="21" y="4"/>
                      <a:pt x="16" y="5"/>
                    </a:cubicBezTo>
                    <a:cubicBezTo>
                      <a:pt x="11" y="5"/>
                      <a:pt x="7" y="7"/>
                      <a:pt x="4" y="11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4" y="4"/>
                      <a:pt x="10" y="1"/>
                      <a:pt x="16" y="1"/>
                    </a:cubicBezTo>
                    <a:cubicBezTo>
                      <a:pt x="22" y="0"/>
                      <a:pt x="28" y="2"/>
                      <a:pt x="32" y="6"/>
                    </a:cubicBezTo>
                    <a:cubicBezTo>
                      <a:pt x="37" y="9"/>
                      <a:pt x="40" y="15"/>
                      <a:pt x="40" y="21"/>
                    </a:cubicBezTo>
                    <a:cubicBezTo>
                      <a:pt x="41" y="27"/>
                      <a:pt x="39" y="33"/>
                      <a:pt x="35" y="37"/>
                    </a:cubicBezTo>
                    <a:cubicBezTo>
                      <a:pt x="35" y="38"/>
                      <a:pt x="34" y="38"/>
                      <a:pt x="3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7105650" y="4598988"/>
                <a:ext cx="23813" cy="28575"/>
              </a:xfrm>
              <a:custGeom>
                <a:avLst/>
                <a:gdLst>
                  <a:gd name="T0" fmla="*/ 2 w 9"/>
                  <a:gd name="T1" fmla="*/ 11 h 11"/>
                  <a:gd name="T2" fmla="*/ 1 w 9"/>
                  <a:gd name="T3" fmla="*/ 10 h 11"/>
                  <a:gd name="T4" fmla="*/ 1 w 9"/>
                  <a:gd name="T5" fmla="*/ 7 h 11"/>
                  <a:gd name="T6" fmla="*/ 6 w 9"/>
                  <a:gd name="T7" fmla="*/ 1 h 11"/>
                  <a:gd name="T8" fmla="*/ 9 w 9"/>
                  <a:gd name="T9" fmla="*/ 1 h 11"/>
                  <a:gd name="T10" fmla="*/ 9 w 9"/>
                  <a:gd name="T11" fmla="*/ 4 h 11"/>
                  <a:gd name="T12" fmla="*/ 4 w 9"/>
                  <a:gd name="T13" fmla="*/ 10 h 11"/>
                  <a:gd name="T14" fmla="*/ 2 w 9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1">
                    <a:moveTo>
                      <a:pt x="2" y="11"/>
                    </a:moveTo>
                    <a:cubicBezTo>
                      <a:pt x="2" y="11"/>
                      <a:pt x="1" y="11"/>
                      <a:pt x="1" y="10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8" y="0"/>
                      <a:pt x="9" y="1"/>
                    </a:cubicBezTo>
                    <a:cubicBezTo>
                      <a:pt x="9" y="2"/>
                      <a:pt x="9" y="3"/>
                      <a:pt x="9" y="4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1"/>
                      <a:pt x="3" y="11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7061200" y="4575175"/>
                <a:ext cx="17463" cy="31750"/>
              </a:xfrm>
              <a:custGeom>
                <a:avLst/>
                <a:gdLst>
                  <a:gd name="T0" fmla="*/ 2 w 6"/>
                  <a:gd name="T1" fmla="*/ 12 h 12"/>
                  <a:gd name="T2" fmla="*/ 2 w 6"/>
                  <a:gd name="T3" fmla="*/ 12 h 12"/>
                  <a:gd name="T4" fmla="*/ 0 w 6"/>
                  <a:gd name="T5" fmla="*/ 10 h 12"/>
                  <a:gd name="T6" fmla="*/ 2 w 6"/>
                  <a:gd name="T7" fmla="*/ 2 h 12"/>
                  <a:gd name="T8" fmla="*/ 4 w 6"/>
                  <a:gd name="T9" fmla="*/ 0 h 12"/>
                  <a:gd name="T10" fmla="*/ 5 w 6"/>
                  <a:gd name="T11" fmla="*/ 3 h 12"/>
                  <a:gd name="T12" fmla="*/ 4 w 6"/>
                  <a:gd name="T13" fmla="*/ 10 h 12"/>
                  <a:gd name="T14" fmla="*/ 2 w 6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1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5" y="0"/>
                      <a:pt x="6" y="2"/>
                      <a:pt x="5" y="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2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7005638" y="4579938"/>
                <a:ext cx="20638" cy="30163"/>
              </a:xfrm>
              <a:custGeom>
                <a:avLst/>
                <a:gdLst>
                  <a:gd name="T0" fmla="*/ 5 w 8"/>
                  <a:gd name="T1" fmla="*/ 11 h 11"/>
                  <a:gd name="T2" fmla="*/ 4 w 8"/>
                  <a:gd name="T3" fmla="*/ 10 h 11"/>
                  <a:gd name="T4" fmla="*/ 1 w 8"/>
                  <a:gd name="T5" fmla="*/ 3 h 11"/>
                  <a:gd name="T6" fmla="*/ 2 w 8"/>
                  <a:gd name="T7" fmla="*/ 0 h 11"/>
                  <a:gd name="T8" fmla="*/ 5 w 8"/>
                  <a:gd name="T9" fmla="*/ 1 h 11"/>
                  <a:gd name="T10" fmla="*/ 7 w 8"/>
                  <a:gd name="T11" fmla="*/ 9 h 11"/>
                  <a:gd name="T12" fmla="*/ 6 w 8"/>
                  <a:gd name="T13" fmla="*/ 11 h 11"/>
                  <a:gd name="T14" fmla="*/ 5 w 8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5" y="11"/>
                    </a:moveTo>
                    <a:cubicBezTo>
                      <a:pt x="5" y="11"/>
                      <a:pt x="4" y="11"/>
                      <a:pt x="4" y="1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35"/>
              <p:cNvSpPr>
                <a:spLocks/>
              </p:cNvSpPr>
              <p:nvPr/>
            </p:nvSpPr>
            <p:spPr bwMode="auto">
              <a:xfrm>
                <a:off x="6956425" y="4611688"/>
                <a:ext cx="30163" cy="23813"/>
              </a:xfrm>
              <a:custGeom>
                <a:avLst/>
                <a:gdLst>
                  <a:gd name="T0" fmla="*/ 9 w 11"/>
                  <a:gd name="T1" fmla="*/ 9 h 9"/>
                  <a:gd name="T2" fmla="*/ 8 w 11"/>
                  <a:gd name="T3" fmla="*/ 9 h 9"/>
                  <a:gd name="T4" fmla="*/ 1 w 11"/>
                  <a:gd name="T5" fmla="*/ 4 h 9"/>
                  <a:gd name="T6" fmla="*/ 1 w 11"/>
                  <a:gd name="T7" fmla="*/ 1 h 9"/>
                  <a:gd name="T8" fmla="*/ 4 w 11"/>
                  <a:gd name="T9" fmla="*/ 1 h 9"/>
                  <a:gd name="T10" fmla="*/ 10 w 11"/>
                  <a:gd name="T11" fmla="*/ 6 h 9"/>
                  <a:gd name="T12" fmla="*/ 10 w 11"/>
                  <a:gd name="T13" fmla="*/ 9 h 9"/>
                  <a:gd name="T14" fmla="*/ 9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9" y="9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36"/>
              <p:cNvSpPr>
                <a:spLocks/>
              </p:cNvSpPr>
              <p:nvPr/>
            </p:nvSpPr>
            <p:spPr bwMode="auto">
              <a:xfrm>
                <a:off x="7115175" y="4746625"/>
                <a:ext cx="26988" cy="23813"/>
              </a:xfrm>
              <a:custGeom>
                <a:avLst/>
                <a:gdLst>
                  <a:gd name="T0" fmla="*/ 8 w 10"/>
                  <a:gd name="T1" fmla="*/ 9 h 9"/>
                  <a:gd name="T2" fmla="*/ 7 w 10"/>
                  <a:gd name="T3" fmla="*/ 9 h 9"/>
                  <a:gd name="T4" fmla="*/ 1 w 10"/>
                  <a:gd name="T5" fmla="*/ 4 h 9"/>
                  <a:gd name="T6" fmla="*/ 0 w 10"/>
                  <a:gd name="T7" fmla="*/ 1 h 9"/>
                  <a:gd name="T8" fmla="*/ 3 w 10"/>
                  <a:gd name="T9" fmla="*/ 1 h 9"/>
                  <a:gd name="T10" fmla="*/ 9 w 10"/>
                  <a:gd name="T11" fmla="*/ 6 h 9"/>
                  <a:gd name="T12" fmla="*/ 9 w 10"/>
                  <a:gd name="T13" fmla="*/ 8 h 9"/>
                  <a:gd name="T14" fmla="*/ 8 w 10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9">
                    <a:moveTo>
                      <a:pt x="8" y="9"/>
                    </a:moveTo>
                    <a:cubicBezTo>
                      <a:pt x="8" y="9"/>
                      <a:pt x="7" y="9"/>
                      <a:pt x="7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6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37"/>
              <p:cNvSpPr>
                <a:spLocks/>
              </p:cNvSpPr>
              <p:nvPr/>
            </p:nvSpPr>
            <p:spPr bwMode="auto">
              <a:xfrm>
                <a:off x="7134225" y="4703763"/>
                <a:ext cx="33338" cy="12700"/>
              </a:xfrm>
              <a:custGeom>
                <a:avLst/>
                <a:gdLst>
                  <a:gd name="T0" fmla="*/ 10 w 12"/>
                  <a:gd name="T1" fmla="*/ 5 h 5"/>
                  <a:gd name="T2" fmla="*/ 10 w 12"/>
                  <a:gd name="T3" fmla="*/ 5 h 5"/>
                  <a:gd name="T4" fmla="*/ 2 w 12"/>
                  <a:gd name="T5" fmla="*/ 4 h 5"/>
                  <a:gd name="T6" fmla="*/ 1 w 12"/>
                  <a:gd name="T7" fmla="*/ 2 h 5"/>
                  <a:gd name="T8" fmla="*/ 3 w 12"/>
                  <a:gd name="T9" fmla="*/ 0 h 5"/>
                  <a:gd name="T10" fmla="*/ 11 w 12"/>
                  <a:gd name="T11" fmla="*/ 1 h 5"/>
                  <a:gd name="T12" fmla="*/ 12 w 12"/>
                  <a:gd name="T13" fmla="*/ 4 h 5"/>
                  <a:gd name="T14" fmla="*/ 10 w 1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">
                    <a:moveTo>
                      <a:pt x="10" y="5"/>
                    </a:moveTo>
                    <a:cubicBezTo>
                      <a:pt x="10" y="5"/>
                      <a:pt x="10" y="5"/>
                      <a:pt x="10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2"/>
                      <a:pt x="12" y="3"/>
                      <a:pt x="12" y="4"/>
                    </a:cubicBezTo>
                    <a:cubicBezTo>
                      <a:pt x="12" y="5"/>
                      <a:pt x="11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38"/>
              <p:cNvSpPr>
                <a:spLocks/>
              </p:cNvSpPr>
              <p:nvPr/>
            </p:nvSpPr>
            <p:spPr bwMode="auto">
              <a:xfrm>
                <a:off x="7132638" y="4646613"/>
                <a:ext cx="31750" cy="19050"/>
              </a:xfrm>
              <a:custGeom>
                <a:avLst/>
                <a:gdLst>
                  <a:gd name="T0" fmla="*/ 2 w 12"/>
                  <a:gd name="T1" fmla="*/ 7 h 7"/>
                  <a:gd name="T2" fmla="*/ 0 w 12"/>
                  <a:gd name="T3" fmla="*/ 6 h 7"/>
                  <a:gd name="T4" fmla="*/ 1 w 12"/>
                  <a:gd name="T5" fmla="*/ 4 h 7"/>
                  <a:gd name="T6" fmla="*/ 9 w 12"/>
                  <a:gd name="T7" fmla="*/ 1 h 7"/>
                  <a:gd name="T8" fmla="*/ 11 w 12"/>
                  <a:gd name="T9" fmla="*/ 2 h 7"/>
                  <a:gd name="T10" fmla="*/ 10 w 12"/>
                  <a:gd name="T11" fmla="*/ 5 h 7"/>
                  <a:gd name="T12" fmla="*/ 3 w 12"/>
                  <a:gd name="T13" fmla="*/ 7 h 7"/>
                  <a:gd name="T14" fmla="*/ 2 w 12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7">
                    <a:moveTo>
                      <a:pt x="2" y="7"/>
                    </a:moveTo>
                    <a:cubicBezTo>
                      <a:pt x="1" y="7"/>
                      <a:pt x="1" y="7"/>
                      <a:pt x="0" y="6"/>
                    </a:cubicBezTo>
                    <a:cubicBezTo>
                      <a:pt x="0" y="5"/>
                      <a:pt x="0" y="4"/>
                      <a:pt x="1" y="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1"/>
                      <a:pt x="11" y="2"/>
                    </a:cubicBezTo>
                    <a:cubicBezTo>
                      <a:pt x="12" y="3"/>
                      <a:pt x="11" y="4"/>
                      <a:pt x="10" y="5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1" name="文本框 120"/>
          <p:cNvSpPr txBox="1"/>
          <p:nvPr/>
        </p:nvSpPr>
        <p:spPr>
          <a:xfrm>
            <a:off x="614249" y="4649143"/>
            <a:ext cx="2982558" cy="154221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ts val="23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掌握了使用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框架开发图形化界面程序基本流程，这是我第一次开发图形化界面程序，虽然遇到很多困难，但是最终开发出来程序，让我受益匪浅。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4749841" y="4074923"/>
            <a:ext cx="2194229" cy="12472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ts val="23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客户端程序的开发流程，让我从理论方面走到应用方面。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8491426" y="3105881"/>
            <a:ext cx="2194229" cy="154221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ts val="23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这次课程设计给我了一个独立开发一个完整程序的机会，使我学到了更多软件开发的知识。</a:t>
            </a:r>
          </a:p>
        </p:txBody>
      </p:sp>
      <p:sp>
        <p:nvSpPr>
          <p:cNvPr id="5" name="直角三角形 4"/>
          <p:cNvSpPr/>
          <p:nvPr/>
        </p:nvSpPr>
        <p:spPr>
          <a:xfrm flipH="1">
            <a:off x="0" y="4114800"/>
            <a:ext cx="12192000" cy="2743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663CFC3-EAA0-4535-887F-714A9976DABA}"/>
              </a:ext>
            </a:extLst>
          </p:cNvPr>
          <p:cNvSpPr txBox="1"/>
          <p:nvPr/>
        </p:nvSpPr>
        <p:spPr>
          <a:xfrm>
            <a:off x="1324068" y="42412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收获</a:t>
            </a:r>
          </a:p>
        </p:txBody>
      </p:sp>
    </p:spTree>
    <p:extLst>
      <p:ext uri="{BB962C8B-B14F-4D97-AF65-F5344CB8AC3E}">
        <p14:creationId xmlns:p14="http://schemas.microsoft.com/office/powerpoint/2010/main" val="22714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5" grpId="0"/>
      <p:bldP spid="127" grpId="0"/>
      <p:bldP spid="5" grpId="0" animBg="1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CCCB30-9530-42D4-B53D-46AFE8D72478}"/>
              </a:ext>
            </a:extLst>
          </p:cNvPr>
          <p:cNvGrpSpPr/>
          <p:nvPr/>
        </p:nvGrpSpPr>
        <p:grpSpPr>
          <a:xfrm>
            <a:off x="2189163" y="5470525"/>
            <a:ext cx="8642350" cy="1279525"/>
            <a:chOff x="1312863" y="187325"/>
            <a:chExt cx="8642350" cy="1279525"/>
          </a:xfrm>
          <a:solidFill>
            <a:schemeClr val="accent6">
              <a:lumMod val="10000"/>
              <a:lumOff val="90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94DABD8-A4E2-4D3E-B236-0CC9006F0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A54A1AD-4A06-4424-8577-FD51DDA2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992316-171D-4D81-9677-C7BEB41DF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322E208-0823-4C5F-A3F6-322BEC71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DAFA18-8310-4586-B2D6-8DFA9236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任意多边形: 形状 2"/>
          <p:cNvSpPr/>
          <p:nvPr/>
        </p:nvSpPr>
        <p:spPr>
          <a:xfrm>
            <a:off x="35055" y="5505916"/>
            <a:ext cx="12032343" cy="127268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416520" y="6322166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3304" y="5636545"/>
            <a:ext cx="365981" cy="36598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011303" y="5642831"/>
            <a:ext cx="177397" cy="1773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603655" y="6120435"/>
            <a:ext cx="139491" cy="1394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760470" y="6584616"/>
            <a:ext cx="273384" cy="273384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206608" y="6055991"/>
            <a:ext cx="133893" cy="13389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515355" y="6406817"/>
            <a:ext cx="273384" cy="2733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518655" y="5415522"/>
            <a:ext cx="196845" cy="196845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27770" y="6049107"/>
            <a:ext cx="273384" cy="2733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35054" y="3875314"/>
            <a:ext cx="12171459" cy="2857379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28599" y="4839384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897802" y="6119741"/>
            <a:ext cx="365981" cy="365981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92751" y="5555455"/>
            <a:ext cx="177397" cy="177397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156553" y="6584616"/>
            <a:ext cx="177397" cy="1773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844836" y="6219326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1923485" y="5447859"/>
            <a:ext cx="188686" cy="1886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DAE98B-5763-4D28-8DD3-59300D0A22A2}"/>
              </a:ext>
            </a:extLst>
          </p:cNvPr>
          <p:cNvSpPr/>
          <p:nvPr/>
        </p:nvSpPr>
        <p:spPr>
          <a:xfrm>
            <a:off x="3468345" y="2606159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</a:p>
        </p:txBody>
      </p:sp>
    </p:spTree>
    <p:extLst>
      <p:ext uri="{BB962C8B-B14F-4D97-AF65-F5344CB8AC3E}">
        <p14:creationId xmlns:p14="http://schemas.microsoft.com/office/powerpoint/2010/main" val="1271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772561" y="283933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1D8DAC-5C92-4D05-9508-2FC144A31B3A}"/>
              </a:ext>
            </a:extLst>
          </p:cNvPr>
          <p:cNvGrpSpPr/>
          <p:nvPr/>
        </p:nvGrpSpPr>
        <p:grpSpPr>
          <a:xfrm>
            <a:off x="3043918" y="2445204"/>
            <a:ext cx="6162675" cy="1619250"/>
            <a:chOff x="4829175" y="-123825"/>
            <a:chExt cx="6162675" cy="16192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B9FD2E-9BD4-4D46-B635-153A501C3F8D}"/>
                </a:ext>
              </a:extLst>
            </p:cNvPr>
            <p:cNvSpPr/>
            <p:nvPr/>
          </p:nvSpPr>
          <p:spPr>
            <a:xfrm>
              <a:off x="5000625" y="85725"/>
              <a:ext cx="5800725" cy="12096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E97B38-3C39-4DDC-A75E-6B7961C66ACD}"/>
                </a:ext>
              </a:extLst>
            </p:cNvPr>
            <p:cNvSpPr/>
            <p:nvPr/>
          </p:nvSpPr>
          <p:spPr>
            <a:xfrm>
              <a:off x="4838701" y="-9525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0A09F9-5D4B-4859-8DBF-CE9CBF1F071E}"/>
                </a:ext>
              </a:extLst>
            </p:cNvPr>
            <p:cNvSpPr/>
            <p:nvPr/>
          </p:nvSpPr>
          <p:spPr>
            <a:xfrm>
              <a:off x="4838701" y="129540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360925-4413-4DA9-97E6-C4521742507F}"/>
                </a:ext>
              </a:extLst>
            </p:cNvPr>
            <p:cNvSpPr/>
            <p:nvPr/>
          </p:nvSpPr>
          <p:spPr>
            <a:xfrm>
              <a:off x="10810876" y="-9525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5B438F-2882-42E1-80FB-7D83E0F34981}"/>
                </a:ext>
              </a:extLst>
            </p:cNvPr>
            <p:cNvSpPr/>
            <p:nvPr/>
          </p:nvSpPr>
          <p:spPr>
            <a:xfrm>
              <a:off x="10810876" y="129540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1B3EDAC-9DD9-4C41-BC91-2E31719586B2}"/>
                </a:ext>
              </a:extLst>
            </p:cNvPr>
            <p:cNvSpPr/>
            <p:nvPr/>
          </p:nvSpPr>
          <p:spPr>
            <a:xfrm>
              <a:off x="4829175" y="-123825"/>
              <a:ext cx="6162675" cy="161925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8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3699" y="1948802"/>
            <a:ext cx="5184848" cy="3541724"/>
            <a:chOff x="911152" y="2117454"/>
            <a:chExt cx="5184848" cy="3541724"/>
          </a:xfrm>
        </p:grpSpPr>
        <p:grpSp>
          <p:nvGrpSpPr>
            <p:cNvPr id="29" name="组合 28"/>
            <p:cNvGrpSpPr/>
            <p:nvPr/>
          </p:nvGrpSpPr>
          <p:grpSpPr>
            <a:xfrm>
              <a:off x="911152" y="2117454"/>
              <a:ext cx="5184848" cy="3541724"/>
              <a:chOff x="4670353" y="2536555"/>
              <a:chExt cx="3129986" cy="213806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707332" y="3730355"/>
                <a:ext cx="1056029" cy="944266"/>
                <a:chOff x="9093811" y="2244455"/>
                <a:chExt cx="1056029" cy="944266"/>
              </a:xfrm>
            </p:grpSpPr>
            <p:sp>
              <p:nvSpPr>
                <p:cNvPr id="9" name="Freeform 5"/>
                <p:cNvSpPr>
                  <a:spLocks/>
                </p:cNvSpPr>
                <p:nvPr/>
              </p:nvSpPr>
              <p:spPr bwMode="auto">
                <a:xfrm>
                  <a:off x="9093811" y="2244455"/>
                  <a:ext cx="1056029" cy="944266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5"/>
                <p:cNvSpPr>
                  <a:spLocks/>
                </p:cNvSpPr>
                <p:nvPr/>
              </p:nvSpPr>
              <p:spPr bwMode="auto">
                <a:xfrm>
                  <a:off x="9112861" y="2261489"/>
                  <a:ext cx="1017928" cy="910198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18000"/>
                      </a:schemeClr>
                    </a:gs>
                    <a:gs pos="100000">
                      <a:srgbClr val="216AEC">
                        <a:alpha val="13000"/>
                      </a:srgbClr>
                    </a:gs>
                  </a:gsLst>
                  <a:lin ang="21594000" scaled="0"/>
                </a:gra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5707332" y="2536555"/>
                <a:ext cx="1056029" cy="944266"/>
                <a:chOff x="9093811" y="2244455"/>
                <a:chExt cx="1056029" cy="944266"/>
              </a:xfrm>
            </p:grpSpPr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9093811" y="2244455"/>
                  <a:ext cx="1056029" cy="944266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Freeform 5"/>
                <p:cNvSpPr>
                  <a:spLocks/>
                </p:cNvSpPr>
                <p:nvPr/>
              </p:nvSpPr>
              <p:spPr bwMode="auto">
                <a:xfrm>
                  <a:off x="9112861" y="2261489"/>
                  <a:ext cx="1017928" cy="910198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18000"/>
                      </a:schemeClr>
                    </a:gs>
                    <a:gs pos="100000">
                      <a:srgbClr val="216AEC">
                        <a:alpha val="13000"/>
                      </a:srgbClr>
                    </a:gs>
                  </a:gsLst>
                  <a:lin ang="21594000" scaled="0"/>
                </a:gra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70353" y="3127105"/>
                <a:ext cx="1056029" cy="944266"/>
                <a:chOff x="9093811" y="2244455"/>
                <a:chExt cx="1056029" cy="944266"/>
              </a:xfrm>
            </p:grpSpPr>
            <p:sp>
              <p:nvSpPr>
                <p:cNvPr id="20" name="Freeform 5"/>
                <p:cNvSpPr>
                  <a:spLocks/>
                </p:cNvSpPr>
                <p:nvPr/>
              </p:nvSpPr>
              <p:spPr bwMode="auto">
                <a:xfrm>
                  <a:off x="9093811" y="2244455"/>
                  <a:ext cx="1056029" cy="944266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lumOff val="25000"/>
                  </a:schemeClr>
                </a:soli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/>
              </p:nvSpPr>
              <p:spPr bwMode="auto">
                <a:xfrm>
                  <a:off x="9112861" y="2261489"/>
                  <a:ext cx="1017928" cy="910198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21000"/>
                      </a:schemeClr>
                    </a:gs>
                    <a:gs pos="100000">
                      <a:schemeClr val="accent5">
                        <a:alpha val="10000"/>
                      </a:schemeClr>
                    </a:gs>
                  </a:gsLst>
                  <a:lin ang="21594000" scaled="0"/>
                </a:gra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6744310" y="3127105"/>
                <a:ext cx="1056029" cy="944266"/>
                <a:chOff x="9093811" y="2244455"/>
                <a:chExt cx="1056029" cy="944266"/>
              </a:xfrm>
            </p:grpSpPr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9093811" y="2244455"/>
                  <a:ext cx="1056029" cy="944266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lumOff val="25000"/>
                  </a:schemeClr>
                </a:soli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Freeform 5"/>
                <p:cNvSpPr>
                  <a:spLocks/>
                </p:cNvSpPr>
                <p:nvPr/>
              </p:nvSpPr>
              <p:spPr bwMode="auto">
                <a:xfrm>
                  <a:off x="9112861" y="2261489"/>
                  <a:ext cx="1017928" cy="910198"/>
                </a:xfrm>
                <a:custGeom>
                  <a:avLst/>
                  <a:gdLst>
                    <a:gd name="T0" fmla="*/ 212 w 620"/>
                    <a:gd name="T1" fmla="*/ 0 h 555"/>
                    <a:gd name="T2" fmla="*/ 312 w 620"/>
                    <a:gd name="T3" fmla="*/ 0 h 555"/>
                    <a:gd name="T4" fmla="*/ 408 w 620"/>
                    <a:gd name="T5" fmla="*/ 0 h 555"/>
                    <a:gd name="T6" fmla="*/ 500 w 620"/>
                    <a:gd name="T7" fmla="*/ 55 h 555"/>
                    <a:gd name="T8" fmla="*/ 548 w 620"/>
                    <a:gd name="T9" fmla="*/ 139 h 555"/>
                    <a:gd name="T10" fmla="*/ 600 w 620"/>
                    <a:gd name="T11" fmla="*/ 223 h 555"/>
                    <a:gd name="T12" fmla="*/ 600 w 620"/>
                    <a:gd name="T13" fmla="*/ 331 h 555"/>
                    <a:gd name="T14" fmla="*/ 548 w 620"/>
                    <a:gd name="T15" fmla="*/ 415 h 555"/>
                    <a:gd name="T16" fmla="*/ 500 w 620"/>
                    <a:gd name="T17" fmla="*/ 503 h 555"/>
                    <a:gd name="T18" fmla="*/ 408 w 620"/>
                    <a:gd name="T19" fmla="*/ 555 h 555"/>
                    <a:gd name="T20" fmla="*/ 308 w 620"/>
                    <a:gd name="T21" fmla="*/ 555 h 555"/>
                    <a:gd name="T22" fmla="*/ 212 w 620"/>
                    <a:gd name="T23" fmla="*/ 555 h 555"/>
                    <a:gd name="T24" fmla="*/ 120 w 620"/>
                    <a:gd name="T25" fmla="*/ 499 h 555"/>
                    <a:gd name="T26" fmla="*/ 72 w 620"/>
                    <a:gd name="T27" fmla="*/ 415 h 555"/>
                    <a:gd name="T28" fmla="*/ 20 w 620"/>
                    <a:gd name="T29" fmla="*/ 331 h 555"/>
                    <a:gd name="T30" fmla="*/ 20 w 620"/>
                    <a:gd name="T31" fmla="*/ 223 h 555"/>
                    <a:gd name="T32" fmla="*/ 72 w 620"/>
                    <a:gd name="T33" fmla="*/ 139 h 555"/>
                    <a:gd name="T34" fmla="*/ 120 w 620"/>
                    <a:gd name="T35" fmla="*/ 51 h 555"/>
                    <a:gd name="T36" fmla="*/ 212 w 620"/>
                    <a:gd name="T37" fmla="*/ 0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0" h="555">
                      <a:moveTo>
                        <a:pt x="212" y="0"/>
                      </a:moveTo>
                      <a:cubicBezTo>
                        <a:pt x="312" y="0"/>
                        <a:pt x="312" y="0"/>
                        <a:pt x="312" y="0"/>
                      </a:cubicBezTo>
                      <a:cubicBezTo>
                        <a:pt x="408" y="0"/>
                        <a:pt x="408" y="0"/>
                        <a:pt x="408" y="0"/>
                      </a:cubicBezTo>
                      <a:cubicBezTo>
                        <a:pt x="448" y="0"/>
                        <a:pt x="480" y="16"/>
                        <a:pt x="500" y="55"/>
                      </a:cubicBezTo>
                      <a:cubicBezTo>
                        <a:pt x="548" y="139"/>
                        <a:pt x="548" y="139"/>
                        <a:pt x="548" y="139"/>
                      </a:cubicBezTo>
                      <a:cubicBezTo>
                        <a:pt x="600" y="223"/>
                        <a:pt x="600" y="223"/>
                        <a:pt x="600" y="223"/>
                      </a:cubicBezTo>
                      <a:cubicBezTo>
                        <a:pt x="620" y="259"/>
                        <a:pt x="620" y="291"/>
                        <a:pt x="600" y="331"/>
                      </a:cubicBezTo>
                      <a:cubicBezTo>
                        <a:pt x="548" y="415"/>
                        <a:pt x="548" y="415"/>
                        <a:pt x="548" y="415"/>
                      </a:cubicBezTo>
                      <a:cubicBezTo>
                        <a:pt x="500" y="503"/>
                        <a:pt x="500" y="503"/>
                        <a:pt x="500" y="503"/>
                      </a:cubicBezTo>
                      <a:cubicBezTo>
                        <a:pt x="480" y="535"/>
                        <a:pt x="452" y="555"/>
                        <a:pt x="408" y="555"/>
                      </a:cubicBezTo>
                      <a:cubicBezTo>
                        <a:pt x="308" y="555"/>
                        <a:pt x="308" y="555"/>
                        <a:pt x="308" y="555"/>
                      </a:cubicBezTo>
                      <a:cubicBezTo>
                        <a:pt x="212" y="555"/>
                        <a:pt x="212" y="555"/>
                        <a:pt x="212" y="555"/>
                      </a:cubicBezTo>
                      <a:cubicBezTo>
                        <a:pt x="172" y="555"/>
                        <a:pt x="140" y="539"/>
                        <a:pt x="120" y="499"/>
                      </a:cubicBezTo>
                      <a:cubicBezTo>
                        <a:pt x="72" y="415"/>
                        <a:pt x="72" y="415"/>
                        <a:pt x="72" y="415"/>
                      </a:cubicBezTo>
                      <a:cubicBezTo>
                        <a:pt x="20" y="331"/>
                        <a:pt x="20" y="331"/>
                        <a:pt x="20" y="331"/>
                      </a:cubicBezTo>
                      <a:cubicBezTo>
                        <a:pt x="0" y="295"/>
                        <a:pt x="0" y="263"/>
                        <a:pt x="20" y="223"/>
                      </a:cubicBezTo>
                      <a:cubicBezTo>
                        <a:pt x="72" y="139"/>
                        <a:pt x="72" y="139"/>
                        <a:pt x="72" y="139"/>
                      </a:cubicBezTo>
                      <a:cubicBezTo>
                        <a:pt x="120" y="51"/>
                        <a:pt x="120" y="51"/>
                        <a:pt x="120" y="51"/>
                      </a:cubicBezTo>
                      <a:cubicBezTo>
                        <a:pt x="140" y="20"/>
                        <a:pt x="168" y="0"/>
                        <a:pt x="21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21000"/>
                      </a:schemeClr>
                    </a:gs>
                    <a:gs pos="100000">
                      <a:schemeClr val="accent5">
                        <a:alpha val="10000"/>
                      </a:schemeClr>
                    </a:gs>
                  </a:gsLst>
                  <a:lin ang="21594000" scaled="0"/>
                </a:gradFill>
                <a:ln w="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" name="弧形 24"/>
              <p:cNvSpPr/>
              <p:nvPr/>
            </p:nvSpPr>
            <p:spPr>
              <a:xfrm>
                <a:off x="5198368" y="2743200"/>
                <a:ext cx="2145408" cy="1695450"/>
              </a:xfrm>
              <a:prstGeom prst="arc">
                <a:avLst>
                  <a:gd name="adj1" fmla="val 7922587"/>
                  <a:gd name="adj2" fmla="val 9097440"/>
                </a:avLst>
              </a:prstGeom>
              <a:ln w="38100">
                <a:solidFill>
                  <a:schemeClr val="accent6">
                    <a:lumMod val="75000"/>
                    <a:lumOff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弧形 25"/>
              <p:cNvSpPr/>
              <p:nvPr/>
            </p:nvSpPr>
            <p:spPr>
              <a:xfrm>
                <a:off x="5207894" y="2751513"/>
                <a:ext cx="2145408" cy="1695450"/>
              </a:xfrm>
              <a:prstGeom prst="arc">
                <a:avLst>
                  <a:gd name="adj1" fmla="val 12821404"/>
                  <a:gd name="adj2" fmla="val 14328323"/>
                </a:avLst>
              </a:prstGeom>
              <a:ln w="38100">
                <a:solidFill>
                  <a:schemeClr val="accent6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>
                <a:off x="5120566" y="2755291"/>
                <a:ext cx="2145408" cy="1695450"/>
              </a:xfrm>
              <a:prstGeom prst="arc">
                <a:avLst>
                  <a:gd name="adj1" fmla="val 1955339"/>
                  <a:gd name="adj2" fmla="val 3475668"/>
                </a:avLst>
              </a:prstGeom>
              <a:ln w="38100">
                <a:solidFill>
                  <a:schemeClr val="accent6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弧形 27"/>
              <p:cNvSpPr/>
              <p:nvPr/>
            </p:nvSpPr>
            <p:spPr>
              <a:xfrm>
                <a:off x="5126916" y="2757863"/>
                <a:ext cx="2145408" cy="1695450"/>
              </a:xfrm>
              <a:prstGeom prst="arc">
                <a:avLst>
                  <a:gd name="adj1" fmla="val 18743074"/>
                  <a:gd name="adj2" fmla="val 19912184"/>
                </a:avLst>
              </a:prstGeom>
              <a:ln w="38100">
                <a:solidFill>
                  <a:schemeClr val="accent6">
                    <a:lumMod val="75000"/>
                    <a:lumOff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3249725" y="2578100"/>
              <a:ext cx="510410" cy="545822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4972479" y="3549467"/>
              <a:ext cx="508241" cy="481285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1502948" y="3627711"/>
              <a:ext cx="489817" cy="384747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269323" y="4611004"/>
              <a:ext cx="480162" cy="439611"/>
              <a:chOff x="2649538" y="1463675"/>
              <a:chExt cx="1654175" cy="1514476"/>
            </a:xfrm>
            <a:solidFill>
              <a:schemeClr val="bg1"/>
            </a:solidFill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3422650" y="1463675"/>
                <a:ext cx="842963" cy="995363"/>
              </a:xfrm>
              <a:custGeom>
                <a:avLst/>
                <a:gdLst>
                  <a:gd name="T0" fmla="*/ 265 w 464"/>
                  <a:gd name="T1" fmla="*/ 331 h 547"/>
                  <a:gd name="T2" fmla="*/ 264 w 464"/>
                  <a:gd name="T3" fmla="*/ 347 h 547"/>
                  <a:gd name="T4" fmla="*/ 248 w 464"/>
                  <a:gd name="T5" fmla="*/ 348 h 547"/>
                  <a:gd name="T6" fmla="*/ 232 w 464"/>
                  <a:gd name="T7" fmla="*/ 351 h 547"/>
                  <a:gd name="T8" fmla="*/ 195 w 464"/>
                  <a:gd name="T9" fmla="*/ 315 h 547"/>
                  <a:gd name="T10" fmla="*/ 199 w 464"/>
                  <a:gd name="T11" fmla="*/ 298 h 547"/>
                  <a:gd name="T12" fmla="*/ 138 w 464"/>
                  <a:gd name="T13" fmla="*/ 237 h 547"/>
                  <a:gd name="T14" fmla="*/ 138 w 464"/>
                  <a:gd name="T15" fmla="*/ 220 h 547"/>
                  <a:gd name="T16" fmla="*/ 155 w 464"/>
                  <a:gd name="T17" fmla="*/ 220 h 547"/>
                  <a:gd name="T18" fmla="*/ 216 w 464"/>
                  <a:gd name="T19" fmla="*/ 281 h 547"/>
                  <a:gd name="T20" fmla="*/ 232 w 464"/>
                  <a:gd name="T21" fmla="*/ 278 h 547"/>
                  <a:gd name="T22" fmla="*/ 269 w 464"/>
                  <a:gd name="T23" fmla="*/ 315 h 547"/>
                  <a:gd name="T24" fmla="*/ 265 w 464"/>
                  <a:gd name="T25" fmla="*/ 331 h 547"/>
                  <a:gd name="T26" fmla="*/ 345 w 464"/>
                  <a:gd name="T27" fmla="*/ 201 h 547"/>
                  <a:gd name="T28" fmla="*/ 232 w 464"/>
                  <a:gd name="T29" fmla="*/ 155 h 547"/>
                  <a:gd name="T30" fmla="*/ 119 w 464"/>
                  <a:gd name="T31" fmla="*/ 201 h 547"/>
                  <a:gd name="T32" fmla="*/ 72 w 464"/>
                  <a:gd name="T33" fmla="*/ 315 h 547"/>
                  <a:gd name="T34" fmla="*/ 119 w 464"/>
                  <a:gd name="T35" fmla="*/ 428 h 547"/>
                  <a:gd name="T36" fmla="*/ 232 w 464"/>
                  <a:gd name="T37" fmla="*/ 475 h 547"/>
                  <a:gd name="T38" fmla="*/ 345 w 464"/>
                  <a:gd name="T39" fmla="*/ 428 h 547"/>
                  <a:gd name="T40" fmla="*/ 392 w 464"/>
                  <a:gd name="T41" fmla="*/ 315 h 547"/>
                  <a:gd name="T42" fmla="*/ 345 w 464"/>
                  <a:gd name="T43" fmla="*/ 201 h 547"/>
                  <a:gd name="T44" fmla="*/ 280 w 464"/>
                  <a:gd name="T45" fmla="*/ 64 h 547"/>
                  <a:gd name="T46" fmla="*/ 292 w 464"/>
                  <a:gd name="T47" fmla="*/ 52 h 547"/>
                  <a:gd name="T48" fmla="*/ 292 w 464"/>
                  <a:gd name="T49" fmla="*/ 12 h 547"/>
                  <a:gd name="T50" fmla="*/ 280 w 464"/>
                  <a:gd name="T51" fmla="*/ 0 h 547"/>
                  <a:gd name="T52" fmla="*/ 184 w 464"/>
                  <a:gd name="T53" fmla="*/ 0 h 547"/>
                  <a:gd name="T54" fmla="*/ 172 w 464"/>
                  <a:gd name="T55" fmla="*/ 12 h 547"/>
                  <a:gd name="T56" fmla="*/ 172 w 464"/>
                  <a:gd name="T57" fmla="*/ 52 h 547"/>
                  <a:gd name="T58" fmla="*/ 184 w 464"/>
                  <a:gd name="T59" fmla="*/ 64 h 547"/>
                  <a:gd name="T60" fmla="*/ 212 w 464"/>
                  <a:gd name="T61" fmla="*/ 64 h 547"/>
                  <a:gd name="T62" fmla="*/ 212 w 464"/>
                  <a:gd name="T63" fmla="*/ 83 h 547"/>
                  <a:gd name="T64" fmla="*/ 108 w 464"/>
                  <a:gd name="T65" fmla="*/ 119 h 547"/>
                  <a:gd name="T66" fmla="*/ 80 w 464"/>
                  <a:gd name="T67" fmla="*/ 88 h 547"/>
                  <a:gd name="T68" fmla="*/ 63 w 464"/>
                  <a:gd name="T69" fmla="*/ 86 h 547"/>
                  <a:gd name="T70" fmla="*/ 27 w 464"/>
                  <a:gd name="T71" fmla="*/ 118 h 547"/>
                  <a:gd name="T72" fmla="*/ 26 w 464"/>
                  <a:gd name="T73" fmla="*/ 135 h 547"/>
                  <a:gd name="T74" fmla="*/ 54 w 464"/>
                  <a:gd name="T75" fmla="*/ 166 h 547"/>
                  <a:gd name="T76" fmla="*/ 0 w 464"/>
                  <a:gd name="T77" fmla="*/ 315 h 547"/>
                  <a:gd name="T78" fmla="*/ 68 w 464"/>
                  <a:gd name="T79" fmla="*/ 479 h 547"/>
                  <a:gd name="T80" fmla="*/ 232 w 464"/>
                  <a:gd name="T81" fmla="*/ 547 h 547"/>
                  <a:gd name="T82" fmla="*/ 396 w 464"/>
                  <a:gd name="T83" fmla="*/ 479 h 547"/>
                  <a:gd name="T84" fmla="*/ 464 w 464"/>
                  <a:gd name="T85" fmla="*/ 315 h 547"/>
                  <a:gd name="T86" fmla="*/ 411 w 464"/>
                  <a:gd name="T87" fmla="*/ 166 h 547"/>
                  <a:gd name="T88" fmla="*/ 438 w 464"/>
                  <a:gd name="T89" fmla="*/ 135 h 547"/>
                  <a:gd name="T90" fmla="*/ 437 w 464"/>
                  <a:gd name="T91" fmla="*/ 118 h 547"/>
                  <a:gd name="T92" fmla="*/ 401 w 464"/>
                  <a:gd name="T93" fmla="*/ 86 h 547"/>
                  <a:gd name="T94" fmla="*/ 384 w 464"/>
                  <a:gd name="T95" fmla="*/ 88 h 547"/>
                  <a:gd name="T96" fmla="*/ 357 w 464"/>
                  <a:gd name="T97" fmla="*/ 119 h 547"/>
                  <a:gd name="T98" fmla="*/ 252 w 464"/>
                  <a:gd name="T99" fmla="*/ 83 h 547"/>
                  <a:gd name="T100" fmla="*/ 252 w 464"/>
                  <a:gd name="T101" fmla="*/ 64 h 547"/>
                  <a:gd name="T102" fmla="*/ 280 w 464"/>
                  <a:gd name="T103" fmla="*/ 64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64" h="547">
                    <a:moveTo>
                      <a:pt x="265" y="331"/>
                    </a:moveTo>
                    <a:cubicBezTo>
                      <a:pt x="269" y="336"/>
                      <a:pt x="269" y="343"/>
                      <a:pt x="264" y="347"/>
                    </a:cubicBezTo>
                    <a:cubicBezTo>
                      <a:pt x="260" y="351"/>
                      <a:pt x="253" y="352"/>
                      <a:pt x="248" y="348"/>
                    </a:cubicBezTo>
                    <a:cubicBezTo>
                      <a:pt x="244" y="350"/>
                      <a:pt x="238" y="351"/>
                      <a:pt x="232" y="351"/>
                    </a:cubicBezTo>
                    <a:cubicBezTo>
                      <a:pt x="212" y="351"/>
                      <a:pt x="195" y="335"/>
                      <a:pt x="195" y="315"/>
                    </a:cubicBezTo>
                    <a:cubicBezTo>
                      <a:pt x="195" y="309"/>
                      <a:pt x="197" y="303"/>
                      <a:pt x="199" y="298"/>
                    </a:cubicBezTo>
                    <a:cubicBezTo>
                      <a:pt x="138" y="237"/>
                      <a:pt x="138" y="237"/>
                      <a:pt x="138" y="237"/>
                    </a:cubicBezTo>
                    <a:cubicBezTo>
                      <a:pt x="134" y="233"/>
                      <a:pt x="134" y="225"/>
                      <a:pt x="138" y="220"/>
                    </a:cubicBezTo>
                    <a:cubicBezTo>
                      <a:pt x="143" y="216"/>
                      <a:pt x="151" y="216"/>
                      <a:pt x="155" y="220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21" y="279"/>
                      <a:pt x="226" y="278"/>
                      <a:pt x="232" y="278"/>
                    </a:cubicBezTo>
                    <a:cubicBezTo>
                      <a:pt x="253" y="278"/>
                      <a:pt x="269" y="294"/>
                      <a:pt x="269" y="315"/>
                    </a:cubicBezTo>
                    <a:cubicBezTo>
                      <a:pt x="269" y="320"/>
                      <a:pt x="268" y="326"/>
                      <a:pt x="265" y="331"/>
                    </a:cubicBezTo>
                    <a:close/>
                    <a:moveTo>
                      <a:pt x="345" y="201"/>
                    </a:moveTo>
                    <a:cubicBezTo>
                      <a:pt x="316" y="173"/>
                      <a:pt x="276" y="155"/>
                      <a:pt x="232" y="155"/>
                    </a:cubicBezTo>
                    <a:cubicBezTo>
                      <a:pt x="188" y="155"/>
                      <a:pt x="148" y="173"/>
                      <a:pt x="119" y="201"/>
                    </a:cubicBezTo>
                    <a:cubicBezTo>
                      <a:pt x="90" y="230"/>
                      <a:pt x="72" y="270"/>
                      <a:pt x="72" y="315"/>
                    </a:cubicBezTo>
                    <a:cubicBezTo>
                      <a:pt x="72" y="359"/>
                      <a:pt x="90" y="399"/>
                      <a:pt x="119" y="428"/>
                    </a:cubicBezTo>
                    <a:cubicBezTo>
                      <a:pt x="148" y="457"/>
                      <a:pt x="188" y="475"/>
                      <a:pt x="232" y="475"/>
                    </a:cubicBezTo>
                    <a:cubicBezTo>
                      <a:pt x="276" y="475"/>
                      <a:pt x="316" y="457"/>
                      <a:pt x="345" y="428"/>
                    </a:cubicBezTo>
                    <a:cubicBezTo>
                      <a:pt x="374" y="399"/>
                      <a:pt x="392" y="359"/>
                      <a:pt x="392" y="315"/>
                    </a:cubicBezTo>
                    <a:cubicBezTo>
                      <a:pt x="392" y="270"/>
                      <a:pt x="374" y="230"/>
                      <a:pt x="345" y="201"/>
                    </a:cubicBezTo>
                    <a:close/>
                    <a:moveTo>
                      <a:pt x="280" y="64"/>
                    </a:moveTo>
                    <a:cubicBezTo>
                      <a:pt x="287" y="64"/>
                      <a:pt x="292" y="59"/>
                      <a:pt x="292" y="52"/>
                    </a:cubicBezTo>
                    <a:cubicBezTo>
                      <a:pt x="292" y="12"/>
                      <a:pt x="292" y="12"/>
                      <a:pt x="292" y="12"/>
                    </a:cubicBezTo>
                    <a:cubicBezTo>
                      <a:pt x="292" y="6"/>
                      <a:pt x="287" y="0"/>
                      <a:pt x="280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78" y="0"/>
                      <a:pt x="172" y="6"/>
                      <a:pt x="172" y="1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9"/>
                      <a:pt x="178" y="64"/>
                      <a:pt x="184" y="64"/>
                    </a:cubicBezTo>
                    <a:cubicBezTo>
                      <a:pt x="212" y="64"/>
                      <a:pt x="212" y="64"/>
                      <a:pt x="212" y="64"/>
                    </a:cubicBezTo>
                    <a:cubicBezTo>
                      <a:pt x="212" y="83"/>
                      <a:pt x="212" y="83"/>
                      <a:pt x="212" y="83"/>
                    </a:cubicBezTo>
                    <a:cubicBezTo>
                      <a:pt x="174" y="87"/>
                      <a:pt x="138" y="99"/>
                      <a:pt x="108" y="119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76" y="83"/>
                      <a:pt x="68" y="82"/>
                      <a:pt x="63" y="86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2" y="123"/>
                      <a:pt x="22" y="130"/>
                      <a:pt x="26" y="135"/>
                    </a:cubicBezTo>
                    <a:cubicBezTo>
                      <a:pt x="54" y="166"/>
                      <a:pt x="54" y="166"/>
                      <a:pt x="54" y="166"/>
                    </a:cubicBezTo>
                    <a:cubicBezTo>
                      <a:pt x="20" y="207"/>
                      <a:pt x="0" y="258"/>
                      <a:pt x="0" y="315"/>
                    </a:cubicBezTo>
                    <a:cubicBezTo>
                      <a:pt x="0" y="379"/>
                      <a:pt x="26" y="437"/>
                      <a:pt x="68" y="479"/>
                    </a:cubicBezTo>
                    <a:cubicBezTo>
                      <a:pt x="110" y="521"/>
                      <a:pt x="168" y="547"/>
                      <a:pt x="232" y="547"/>
                    </a:cubicBezTo>
                    <a:cubicBezTo>
                      <a:pt x="296" y="547"/>
                      <a:pt x="354" y="521"/>
                      <a:pt x="396" y="479"/>
                    </a:cubicBezTo>
                    <a:cubicBezTo>
                      <a:pt x="438" y="437"/>
                      <a:pt x="464" y="379"/>
                      <a:pt x="464" y="315"/>
                    </a:cubicBezTo>
                    <a:cubicBezTo>
                      <a:pt x="464" y="258"/>
                      <a:pt x="444" y="207"/>
                      <a:pt x="411" y="166"/>
                    </a:cubicBezTo>
                    <a:cubicBezTo>
                      <a:pt x="438" y="135"/>
                      <a:pt x="438" y="135"/>
                      <a:pt x="438" y="135"/>
                    </a:cubicBezTo>
                    <a:cubicBezTo>
                      <a:pt x="443" y="130"/>
                      <a:pt x="442" y="123"/>
                      <a:pt x="437" y="118"/>
                    </a:cubicBezTo>
                    <a:cubicBezTo>
                      <a:pt x="401" y="86"/>
                      <a:pt x="401" y="86"/>
                      <a:pt x="401" y="86"/>
                    </a:cubicBezTo>
                    <a:cubicBezTo>
                      <a:pt x="396" y="82"/>
                      <a:pt x="389" y="83"/>
                      <a:pt x="384" y="88"/>
                    </a:cubicBezTo>
                    <a:cubicBezTo>
                      <a:pt x="357" y="119"/>
                      <a:pt x="357" y="119"/>
                      <a:pt x="357" y="119"/>
                    </a:cubicBezTo>
                    <a:cubicBezTo>
                      <a:pt x="326" y="99"/>
                      <a:pt x="290" y="87"/>
                      <a:pt x="252" y="83"/>
                    </a:cubicBezTo>
                    <a:cubicBezTo>
                      <a:pt x="252" y="64"/>
                      <a:pt x="252" y="64"/>
                      <a:pt x="252" y="64"/>
                    </a:cubicBezTo>
                    <a:lnTo>
                      <a:pt x="28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3865563" y="2446338"/>
                <a:ext cx="438150" cy="439738"/>
              </a:xfrm>
              <a:custGeom>
                <a:avLst/>
                <a:gdLst>
                  <a:gd name="T0" fmla="*/ 196 w 241"/>
                  <a:gd name="T1" fmla="*/ 213 h 241"/>
                  <a:gd name="T2" fmla="*/ 164 w 241"/>
                  <a:gd name="T3" fmla="*/ 232 h 241"/>
                  <a:gd name="T4" fmla="*/ 149 w 241"/>
                  <a:gd name="T5" fmla="*/ 211 h 241"/>
                  <a:gd name="T6" fmla="*/ 117 w 241"/>
                  <a:gd name="T7" fmla="*/ 216 h 241"/>
                  <a:gd name="T8" fmla="*/ 107 w 241"/>
                  <a:gd name="T9" fmla="*/ 241 h 241"/>
                  <a:gd name="T10" fmla="*/ 71 w 241"/>
                  <a:gd name="T11" fmla="*/ 231 h 241"/>
                  <a:gd name="T12" fmla="*/ 75 w 241"/>
                  <a:gd name="T13" fmla="*/ 205 h 241"/>
                  <a:gd name="T14" fmla="*/ 50 w 241"/>
                  <a:gd name="T15" fmla="*/ 185 h 241"/>
                  <a:gd name="T16" fmla="*/ 26 w 241"/>
                  <a:gd name="T17" fmla="*/ 195 h 241"/>
                  <a:gd name="T18" fmla="*/ 8 w 241"/>
                  <a:gd name="T19" fmla="*/ 163 h 241"/>
                  <a:gd name="T20" fmla="*/ 28 w 241"/>
                  <a:gd name="T21" fmla="*/ 148 h 241"/>
                  <a:gd name="T22" fmla="*/ 24 w 241"/>
                  <a:gd name="T23" fmla="*/ 116 h 241"/>
                  <a:gd name="T24" fmla="*/ 0 w 241"/>
                  <a:gd name="T25" fmla="*/ 106 h 241"/>
                  <a:gd name="T26" fmla="*/ 9 w 241"/>
                  <a:gd name="T27" fmla="*/ 71 h 241"/>
                  <a:gd name="T28" fmla="*/ 35 w 241"/>
                  <a:gd name="T29" fmla="*/ 74 h 241"/>
                  <a:gd name="T30" fmla="*/ 55 w 241"/>
                  <a:gd name="T31" fmla="*/ 49 h 241"/>
                  <a:gd name="T32" fmla="*/ 45 w 241"/>
                  <a:gd name="T33" fmla="*/ 25 h 241"/>
                  <a:gd name="T34" fmla="*/ 77 w 241"/>
                  <a:gd name="T35" fmla="*/ 7 h 241"/>
                  <a:gd name="T36" fmla="*/ 92 w 241"/>
                  <a:gd name="T37" fmla="*/ 27 h 241"/>
                  <a:gd name="T38" fmla="*/ 124 w 241"/>
                  <a:gd name="T39" fmla="*/ 23 h 241"/>
                  <a:gd name="T40" fmla="*/ 134 w 241"/>
                  <a:gd name="T41" fmla="*/ 0 h 241"/>
                  <a:gd name="T42" fmla="*/ 169 w 241"/>
                  <a:gd name="T43" fmla="*/ 9 h 241"/>
                  <a:gd name="T44" fmla="*/ 165 w 241"/>
                  <a:gd name="T45" fmla="*/ 34 h 241"/>
                  <a:gd name="T46" fmla="*/ 191 w 241"/>
                  <a:gd name="T47" fmla="*/ 54 h 241"/>
                  <a:gd name="T48" fmla="*/ 214 w 241"/>
                  <a:gd name="T49" fmla="*/ 44 h 241"/>
                  <a:gd name="T50" fmla="*/ 233 w 241"/>
                  <a:gd name="T51" fmla="*/ 76 h 241"/>
                  <a:gd name="T52" fmla="*/ 213 w 241"/>
                  <a:gd name="T53" fmla="*/ 91 h 241"/>
                  <a:gd name="T54" fmla="*/ 217 w 241"/>
                  <a:gd name="T55" fmla="*/ 123 h 241"/>
                  <a:gd name="T56" fmla="*/ 241 w 241"/>
                  <a:gd name="T57" fmla="*/ 133 h 241"/>
                  <a:gd name="T58" fmla="*/ 232 w 241"/>
                  <a:gd name="T59" fmla="*/ 168 h 241"/>
                  <a:gd name="T60" fmla="*/ 206 w 241"/>
                  <a:gd name="T61" fmla="*/ 164 h 241"/>
                  <a:gd name="T62" fmla="*/ 186 w 241"/>
                  <a:gd name="T63" fmla="*/ 190 h 241"/>
                  <a:gd name="T64" fmla="*/ 196 w 241"/>
                  <a:gd name="T65" fmla="*/ 213 h 241"/>
                  <a:gd name="T66" fmla="*/ 152 w 241"/>
                  <a:gd name="T67" fmla="*/ 101 h 241"/>
                  <a:gd name="T68" fmla="*/ 130 w 241"/>
                  <a:gd name="T69" fmla="*/ 85 h 241"/>
                  <a:gd name="T70" fmla="*/ 102 w 241"/>
                  <a:gd name="T71" fmla="*/ 88 h 241"/>
                  <a:gd name="T72" fmla="*/ 86 w 241"/>
                  <a:gd name="T73" fmla="*/ 110 h 241"/>
                  <a:gd name="T74" fmla="*/ 89 w 241"/>
                  <a:gd name="T75" fmla="*/ 137 h 241"/>
                  <a:gd name="T76" fmla="*/ 111 w 241"/>
                  <a:gd name="T77" fmla="*/ 154 h 241"/>
                  <a:gd name="T78" fmla="*/ 138 w 241"/>
                  <a:gd name="T79" fmla="*/ 150 h 241"/>
                  <a:gd name="T80" fmla="*/ 155 w 241"/>
                  <a:gd name="T81" fmla="*/ 129 h 241"/>
                  <a:gd name="T82" fmla="*/ 152 w 241"/>
                  <a:gd name="T83" fmla="*/ 10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" h="241">
                    <a:moveTo>
                      <a:pt x="196" y="213"/>
                    </a:moveTo>
                    <a:cubicBezTo>
                      <a:pt x="164" y="232"/>
                      <a:pt x="164" y="232"/>
                      <a:pt x="164" y="232"/>
                    </a:cubicBezTo>
                    <a:cubicBezTo>
                      <a:pt x="149" y="211"/>
                      <a:pt x="149" y="211"/>
                      <a:pt x="149" y="211"/>
                    </a:cubicBezTo>
                    <a:cubicBezTo>
                      <a:pt x="139" y="215"/>
                      <a:pt x="128" y="216"/>
                      <a:pt x="117" y="216"/>
                    </a:cubicBezTo>
                    <a:cubicBezTo>
                      <a:pt x="107" y="241"/>
                      <a:pt x="107" y="241"/>
                      <a:pt x="107" y="241"/>
                    </a:cubicBezTo>
                    <a:cubicBezTo>
                      <a:pt x="71" y="231"/>
                      <a:pt x="71" y="231"/>
                      <a:pt x="71" y="231"/>
                    </a:cubicBezTo>
                    <a:cubicBezTo>
                      <a:pt x="75" y="205"/>
                      <a:pt x="75" y="205"/>
                      <a:pt x="75" y="205"/>
                    </a:cubicBezTo>
                    <a:cubicBezTo>
                      <a:pt x="66" y="200"/>
                      <a:pt x="57" y="193"/>
                      <a:pt x="50" y="18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8" y="163"/>
                      <a:pt x="8" y="163"/>
                      <a:pt x="8" y="163"/>
                    </a:cubicBezTo>
                    <a:cubicBezTo>
                      <a:pt x="28" y="148"/>
                      <a:pt x="28" y="148"/>
                      <a:pt x="28" y="148"/>
                    </a:cubicBezTo>
                    <a:cubicBezTo>
                      <a:pt x="25" y="138"/>
                      <a:pt x="24" y="127"/>
                      <a:pt x="24" y="1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40" y="65"/>
                      <a:pt x="47" y="56"/>
                      <a:pt x="55" y="49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102" y="24"/>
                      <a:pt x="113" y="23"/>
                      <a:pt x="124" y="23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5" y="34"/>
                      <a:pt x="165" y="34"/>
                      <a:pt x="165" y="34"/>
                    </a:cubicBezTo>
                    <a:cubicBezTo>
                      <a:pt x="175" y="39"/>
                      <a:pt x="184" y="46"/>
                      <a:pt x="191" y="54"/>
                    </a:cubicBezTo>
                    <a:cubicBezTo>
                      <a:pt x="214" y="44"/>
                      <a:pt x="214" y="44"/>
                      <a:pt x="214" y="44"/>
                    </a:cubicBezTo>
                    <a:cubicBezTo>
                      <a:pt x="233" y="76"/>
                      <a:pt x="233" y="76"/>
                      <a:pt x="233" y="76"/>
                    </a:cubicBezTo>
                    <a:cubicBezTo>
                      <a:pt x="213" y="91"/>
                      <a:pt x="213" y="91"/>
                      <a:pt x="213" y="91"/>
                    </a:cubicBezTo>
                    <a:cubicBezTo>
                      <a:pt x="216" y="101"/>
                      <a:pt x="217" y="112"/>
                      <a:pt x="217" y="123"/>
                    </a:cubicBezTo>
                    <a:cubicBezTo>
                      <a:pt x="241" y="133"/>
                      <a:pt x="241" y="133"/>
                      <a:pt x="241" y="133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06" y="164"/>
                      <a:pt x="206" y="164"/>
                      <a:pt x="206" y="164"/>
                    </a:cubicBezTo>
                    <a:cubicBezTo>
                      <a:pt x="201" y="174"/>
                      <a:pt x="194" y="183"/>
                      <a:pt x="186" y="190"/>
                    </a:cubicBezTo>
                    <a:cubicBezTo>
                      <a:pt x="196" y="213"/>
                      <a:pt x="196" y="213"/>
                      <a:pt x="196" y="213"/>
                    </a:cubicBezTo>
                    <a:close/>
                    <a:moveTo>
                      <a:pt x="152" y="101"/>
                    </a:moveTo>
                    <a:cubicBezTo>
                      <a:pt x="147" y="93"/>
                      <a:pt x="139" y="87"/>
                      <a:pt x="130" y="85"/>
                    </a:cubicBezTo>
                    <a:cubicBezTo>
                      <a:pt x="120" y="82"/>
                      <a:pt x="110" y="84"/>
                      <a:pt x="102" y="88"/>
                    </a:cubicBezTo>
                    <a:cubicBezTo>
                      <a:pt x="94" y="93"/>
                      <a:pt x="88" y="100"/>
                      <a:pt x="86" y="110"/>
                    </a:cubicBezTo>
                    <a:cubicBezTo>
                      <a:pt x="83" y="120"/>
                      <a:pt x="85" y="129"/>
                      <a:pt x="89" y="137"/>
                    </a:cubicBezTo>
                    <a:cubicBezTo>
                      <a:pt x="94" y="145"/>
                      <a:pt x="102" y="152"/>
                      <a:pt x="111" y="154"/>
                    </a:cubicBezTo>
                    <a:cubicBezTo>
                      <a:pt x="121" y="157"/>
                      <a:pt x="130" y="155"/>
                      <a:pt x="138" y="150"/>
                    </a:cubicBezTo>
                    <a:cubicBezTo>
                      <a:pt x="146" y="146"/>
                      <a:pt x="153" y="138"/>
                      <a:pt x="155" y="129"/>
                    </a:cubicBezTo>
                    <a:cubicBezTo>
                      <a:pt x="158" y="119"/>
                      <a:pt x="156" y="109"/>
                      <a:pt x="15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2649538" y="1744663"/>
                <a:ext cx="1139825" cy="1233488"/>
              </a:xfrm>
              <a:custGeom>
                <a:avLst/>
                <a:gdLst>
                  <a:gd name="T0" fmla="*/ 333 w 627"/>
                  <a:gd name="T1" fmla="*/ 641 h 678"/>
                  <a:gd name="T2" fmla="*/ 427 w 627"/>
                  <a:gd name="T3" fmla="*/ 628 h 678"/>
                  <a:gd name="T4" fmla="*/ 447 w 627"/>
                  <a:gd name="T5" fmla="*/ 660 h 678"/>
                  <a:gd name="T6" fmla="*/ 495 w 627"/>
                  <a:gd name="T7" fmla="*/ 640 h 678"/>
                  <a:gd name="T8" fmla="*/ 485 w 627"/>
                  <a:gd name="T9" fmla="*/ 603 h 678"/>
                  <a:gd name="T10" fmla="*/ 523 w 627"/>
                  <a:gd name="T11" fmla="*/ 578 h 678"/>
                  <a:gd name="T12" fmla="*/ 559 w 627"/>
                  <a:gd name="T13" fmla="*/ 544 h 678"/>
                  <a:gd name="T14" fmla="*/ 593 w 627"/>
                  <a:gd name="T15" fmla="*/ 563 h 678"/>
                  <a:gd name="T16" fmla="*/ 624 w 627"/>
                  <a:gd name="T17" fmla="*/ 522 h 678"/>
                  <a:gd name="T18" fmla="*/ 597 w 627"/>
                  <a:gd name="T19" fmla="*/ 494 h 678"/>
                  <a:gd name="T20" fmla="*/ 627 w 627"/>
                  <a:gd name="T21" fmla="*/ 423 h 678"/>
                  <a:gd name="T22" fmla="*/ 554 w 627"/>
                  <a:gd name="T23" fmla="*/ 404 h 678"/>
                  <a:gd name="T24" fmla="*/ 311 w 627"/>
                  <a:gd name="T25" fmla="*/ 564 h 678"/>
                  <a:gd name="T26" fmla="*/ 115 w 627"/>
                  <a:gd name="T27" fmla="*/ 314 h 678"/>
                  <a:gd name="T28" fmla="*/ 200 w 627"/>
                  <a:gd name="T29" fmla="*/ 164 h 678"/>
                  <a:gd name="T30" fmla="*/ 396 w 627"/>
                  <a:gd name="T31" fmla="*/ 124 h 678"/>
                  <a:gd name="T32" fmla="*/ 417 w 627"/>
                  <a:gd name="T33" fmla="*/ 51 h 678"/>
                  <a:gd name="T34" fmla="*/ 406 w 627"/>
                  <a:gd name="T35" fmla="*/ 49 h 678"/>
                  <a:gd name="T36" fmla="*/ 406 w 627"/>
                  <a:gd name="T37" fmla="*/ 7 h 678"/>
                  <a:gd name="T38" fmla="*/ 354 w 627"/>
                  <a:gd name="T39" fmla="*/ 0 h 678"/>
                  <a:gd name="T40" fmla="*/ 343 w 627"/>
                  <a:gd name="T41" fmla="*/ 41 h 678"/>
                  <a:gd name="T42" fmla="*/ 252 w 627"/>
                  <a:gd name="T43" fmla="*/ 54 h 678"/>
                  <a:gd name="T44" fmla="*/ 230 w 627"/>
                  <a:gd name="T45" fmla="*/ 18 h 678"/>
                  <a:gd name="T46" fmla="*/ 183 w 627"/>
                  <a:gd name="T47" fmla="*/ 38 h 678"/>
                  <a:gd name="T48" fmla="*/ 194 w 627"/>
                  <a:gd name="T49" fmla="*/ 78 h 678"/>
                  <a:gd name="T50" fmla="*/ 154 w 627"/>
                  <a:gd name="T51" fmla="*/ 105 h 678"/>
                  <a:gd name="T52" fmla="*/ 120 w 627"/>
                  <a:gd name="T53" fmla="*/ 135 h 678"/>
                  <a:gd name="T54" fmla="*/ 84 w 627"/>
                  <a:gd name="T55" fmla="*/ 115 h 678"/>
                  <a:gd name="T56" fmla="*/ 53 w 627"/>
                  <a:gd name="T57" fmla="*/ 156 h 678"/>
                  <a:gd name="T58" fmla="*/ 82 w 627"/>
                  <a:gd name="T59" fmla="*/ 185 h 678"/>
                  <a:gd name="T60" fmla="*/ 46 w 627"/>
                  <a:gd name="T61" fmla="*/ 271 h 678"/>
                  <a:gd name="T62" fmla="*/ 6 w 627"/>
                  <a:gd name="T63" fmla="*/ 272 h 678"/>
                  <a:gd name="T64" fmla="*/ 0 w 627"/>
                  <a:gd name="T65" fmla="*/ 323 h 678"/>
                  <a:gd name="T66" fmla="*/ 38 w 627"/>
                  <a:gd name="T67" fmla="*/ 334 h 678"/>
                  <a:gd name="T68" fmla="*/ 51 w 627"/>
                  <a:gd name="T69" fmla="*/ 427 h 678"/>
                  <a:gd name="T70" fmla="*/ 17 w 627"/>
                  <a:gd name="T71" fmla="*/ 447 h 678"/>
                  <a:gd name="T72" fmla="*/ 38 w 627"/>
                  <a:gd name="T73" fmla="*/ 495 h 678"/>
                  <a:gd name="T74" fmla="*/ 75 w 627"/>
                  <a:gd name="T75" fmla="*/ 485 h 678"/>
                  <a:gd name="T76" fmla="*/ 102 w 627"/>
                  <a:gd name="T77" fmla="*/ 526 h 678"/>
                  <a:gd name="T78" fmla="*/ 133 w 627"/>
                  <a:gd name="T79" fmla="*/ 560 h 678"/>
                  <a:gd name="T80" fmla="*/ 114 w 627"/>
                  <a:gd name="T81" fmla="*/ 593 h 678"/>
                  <a:gd name="T82" fmla="*/ 156 w 627"/>
                  <a:gd name="T83" fmla="*/ 625 h 678"/>
                  <a:gd name="T84" fmla="*/ 183 w 627"/>
                  <a:gd name="T85" fmla="*/ 598 h 678"/>
                  <a:gd name="T86" fmla="*/ 271 w 627"/>
                  <a:gd name="T87" fmla="*/ 634 h 678"/>
                  <a:gd name="T88" fmla="*/ 272 w 627"/>
                  <a:gd name="T89" fmla="*/ 671 h 678"/>
                  <a:gd name="T90" fmla="*/ 323 w 627"/>
                  <a:gd name="T91" fmla="*/ 678 h 678"/>
                  <a:gd name="T92" fmla="*/ 333 w 627"/>
                  <a:gd name="T93" fmla="*/ 641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27" h="678">
                    <a:moveTo>
                      <a:pt x="333" y="641"/>
                    </a:moveTo>
                    <a:cubicBezTo>
                      <a:pt x="366" y="642"/>
                      <a:pt x="397" y="637"/>
                      <a:pt x="427" y="628"/>
                    </a:cubicBezTo>
                    <a:cubicBezTo>
                      <a:pt x="447" y="660"/>
                      <a:pt x="447" y="660"/>
                      <a:pt x="447" y="660"/>
                    </a:cubicBezTo>
                    <a:cubicBezTo>
                      <a:pt x="495" y="640"/>
                      <a:pt x="495" y="640"/>
                      <a:pt x="495" y="640"/>
                    </a:cubicBezTo>
                    <a:cubicBezTo>
                      <a:pt x="485" y="603"/>
                      <a:pt x="485" y="603"/>
                      <a:pt x="485" y="603"/>
                    </a:cubicBezTo>
                    <a:cubicBezTo>
                      <a:pt x="498" y="596"/>
                      <a:pt x="511" y="587"/>
                      <a:pt x="523" y="578"/>
                    </a:cubicBezTo>
                    <a:cubicBezTo>
                      <a:pt x="536" y="568"/>
                      <a:pt x="548" y="556"/>
                      <a:pt x="559" y="544"/>
                    </a:cubicBezTo>
                    <a:cubicBezTo>
                      <a:pt x="593" y="563"/>
                      <a:pt x="593" y="563"/>
                      <a:pt x="593" y="563"/>
                    </a:cubicBezTo>
                    <a:cubicBezTo>
                      <a:pt x="624" y="522"/>
                      <a:pt x="624" y="522"/>
                      <a:pt x="624" y="522"/>
                    </a:cubicBezTo>
                    <a:cubicBezTo>
                      <a:pt x="597" y="494"/>
                      <a:pt x="597" y="494"/>
                      <a:pt x="597" y="494"/>
                    </a:cubicBezTo>
                    <a:cubicBezTo>
                      <a:pt x="610" y="472"/>
                      <a:pt x="620" y="448"/>
                      <a:pt x="627" y="423"/>
                    </a:cubicBezTo>
                    <a:cubicBezTo>
                      <a:pt x="602" y="420"/>
                      <a:pt x="577" y="414"/>
                      <a:pt x="554" y="404"/>
                    </a:cubicBezTo>
                    <a:cubicBezTo>
                      <a:pt x="524" y="502"/>
                      <a:pt x="429" y="579"/>
                      <a:pt x="311" y="564"/>
                    </a:cubicBezTo>
                    <a:cubicBezTo>
                      <a:pt x="188" y="549"/>
                      <a:pt x="100" y="437"/>
                      <a:pt x="115" y="314"/>
                    </a:cubicBezTo>
                    <a:cubicBezTo>
                      <a:pt x="123" y="252"/>
                      <a:pt x="155" y="199"/>
                      <a:pt x="200" y="164"/>
                    </a:cubicBezTo>
                    <a:cubicBezTo>
                      <a:pt x="257" y="119"/>
                      <a:pt x="330" y="107"/>
                      <a:pt x="396" y="124"/>
                    </a:cubicBezTo>
                    <a:cubicBezTo>
                      <a:pt x="399" y="99"/>
                      <a:pt x="406" y="74"/>
                      <a:pt x="417" y="51"/>
                    </a:cubicBezTo>
                    <a:cubicBezTo>
                      <a:pt x="413" y="51"/>
                      <a:pt x="410" y="50"/>
                      <a:pt x="406" y="49"/>
                    </a:cubicBezTo>
                    <a:cubicBezTo>
                      <a:pt x="406" y="7"/>
                      <a:pt x="406" y="7"/>
                      <a:pt x="406" y="7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43" y="41"/>
                      <a:pt x="343" y="41"/>
                      <a:pt x="343" y="41"/>
                    </a:cubicBezTo>
                    <a:cubicBezTo>
                      <a:pt x="312" y="41"/>
                      <a:pt x="281" y="45"/>
                      <a:pt x="252" y="54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94" y="78"/>
                      <a:pt x="194" y="78"/>
                      <a:pt x="194" y="78"/>
                    </a:cubicBezTo>
                    <a:cubicBezTo>
                      <a:pt x="180" y="86"/>
                      <a:pt x="166" y="95"/>
                      <a:pt x="154" y="105"/>
                    </a:cubicBezTo>
                    <a:cubicBezTo>
                      <a:pt x="142" y="114"/>
                      <a:pt x="131" y="124"/>
                      <a:pt x="120" y="135"/>
                    </a:cubicBezTo>
                    <a:cubicBezTo>
                      <a:pt x="84" y="115"/>
                      <a:pt x="84" y="115"/>
                      <a:pt x="84" y="115"/>
                    </a:cubicBezTo>
                    <a:cubicBezTo>
                      <a:pt x="53" y="156"/>
                      <a:pt x="53" y="156"/>
                      <a:pt x="53" y="156"/>
                    </a:cubicBezTo>
                    <a:cubicBezTo>
                      <a:pt x="82" y="185"/>
                      <a:pt x="82" y="185"/>
                      <a:pt x="82" y="185"/>
                    </a:cubicBezTo>
                    <a:cubicBezTo>
                      <a:pt x="66" y="211"/>
                      <a:pt x="54" y="240"/>
                      <a:pt x="46" y="271"/>
                    </a:cubicBezTo>
                    <a:cubicBezTo>
                      <a:pt x="6" y="272"/>
                      <a:pt x="6" y="272"/>
                      <a:pt x="6" y="27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38" y="334"/>
                      <a:pt x="38" y="334"/>
                      <a:pt x="38" y="334"/>
                    </a:cubicBezTo>
                    <a:cubicBezTo>
                      <a:pt x="37" y="366"/>
                      <a:pt x="42" y="397"/>
                      <a:pt x="51" y="427"/>
                    </a:cubicBezTo>
                    <a:cubicBezTo>
                      <a:pt x="17" y="447"/>
                      <a:pt x="17" y="447"/>
                      <a:pt x="17" y="447"/>
                    </a:cubicBezTo>
                    <a:cubicBezTo>
                      <a:pt x="38" y="495"/>
                      <a:pt x="38" y="495"/>
                      <a:pt x="38" y="495"/>
                    </a:cubicBezTo>
                    <a:cubicBezTo>
                      <a:pt x="75" y="485"/>
                      <a:pt x="75" y="485"/>
                      <a:pt x="75" y="485"/>
                    </a:cubicBezTo>
                    <a:cubicBezTo>
                      <a:pt x="83" y="499"/>
                      <a:pt x="92" y="513"/>
                      <a:pt x="102" y="526"/>
                    </a:cubicBezTo>
                    <a:cubicBezTo>
                      <a:pt x="111" y="538"/>
                      <a:pt x="122" y="549"/>
                      <a:pt x="133" y="560"/>
                    </a:cubicBezTo>
                    <a:cubicBezTo>
                      <a:pt x="114" y="593"/>
                      <a:pt x="114" y="593"/>
                      <a:pt x="114" y="593"/>
                    </a:cubicBezTo>
                    <a:cubicBezTo>
                      <a:pt x="156" y="625"/>
                      <a:pt x="156" y="625"/>
                      <a:pt x="156" y="625"/>
                    </a:cubicBezTo>
                    <a:cubicBezTo>
                      <a:pt x="183" y="598"/>
                      <a:pt x="183" y="598"/>
                      <a:pt x="183" y="598"/>
                    </a:cubicBezTo>
                    <a:cubicBezTo>
                      <a:pt x="209" y="614"/>
                      <a:pt x="239" y="626"/>
                      <a:pt x="271" y="634"/>
                    </a:cubicBezTo>
                    <a:cubicBezTo>
                      <a:pt x="272" y="671"/>
                      <a:pt x="272" y="671"/>
                      <a:pt x="272" y="671"/>
                    </a:cubicBezTo>
                    <a:cubicBezTo>
                      <a:pt x="323" y="678"/>
                      <a:pt x="323" y="678"/>
                      <a:pt x="323" y="678"/>
                    </a:cubicBezTo>
                    <a:lnTo>
                      <a:pt x="333" y="6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6589496" y="1816315"/>
            <a:ext cx="4682053" cy="367421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服务器在输入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地址与端口号后，开始进入侦听状态，当检测到客户端连接后，将储存的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格式的用户信息文件发送给客户端，发送完成后，断开连接。</a:t>
            </a:r>
          </a:p>
        </p:txBody>
      </p:sp>
      <p:sp>
        <p:nvSpPr>
          <p:cNvPr id="56" name="矩形 55"/>
          <p:cNvSpPr/>
          <p:nvPr/>
        </p:nvSpPr>
        <p:spPr>
          <a:xfrm>
            <a:off x="7089150" y="83168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服务器实现功能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44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7554" y="1913202"/>
            <a:ext cx="4423927" cy="4016375"/>
            <a:chOff x="6855511" y="1355725"/>
            <a:chExt cx="4423927" cy="4016375"/>
          </a:xfrm>
        </p:grpSpPr>
        <p:grpSp>
          <p:nvGrpSpPr>
            <p:cNvPr id="52" name="组合 51"/>
            <p:cNvGrpSpPr/>
            <p:nvPr/>
          </p:nvGrpSpPr>
          <p:grpSpPr>
            <a:xfrm>
              <a:off x="6855511" y="1355725"/>
              <a:ext cx="4423927" cy="4016375"/>
              <a:chOff x="5648326" y="917575"/>
              <a:chExt cx="5341936" cy="4849813"/>
            </a:xfrm>
          </p:grpSpPr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7167563" y="917575"/>
                <a:ext cx="2360612" cy="1339850"/>
              </a:xfrm>
              <a:custGeom>
                <a:avLst/>
                <a:gdLst>
                  <a:gd name="T0" fmla="*/ 104 w 872"/>
                  <a:gd name="T1" fmla="*/ 0 h 496"/>
                  <a:gd name="T2" fmla="*/ 776 w 872"/>
                  <a:gd name="T3" fmla="*/ 0 h 496"/>
                  <a:gd name="T4" fmla="*/ 840 w 872"/>
                  <a:gd name="T5" fmla="*/ 128 h 496"/>
                  <a:gd name="T6" fmla="*/ 640 w 872"/>
                  <a:gd name="T7" fmla="*/ 496 h 496"/>
                  <a:gd name="T8" fmla="*/ 232 w 872"/>
                  <a:gd name="T9" fmla="*/ 496 h 496"/>
                  <a:gd name="T10" fmla="*/ 36 w 872"/>
                  <a:gd name="T11" fmla="*/ 116 h 496"/>
                  <a:gd name="T12" fmla="*/ 104 w 872"/>
                  <a:gd name="T1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2" h="496">
                    <a:moveTo>
                      <a:pt x="104" y="0"/>
                    </a:moveTo>
                    <a:cubicBezTo>
                      <a:pt x="776" y="0"/>
                      <a:pt x="776" y="0"/>
                      <a:pt x="776" y="0"/>
                    </a:cubicBezTo>
                    <a:cubicBezTo>
                      <a:pt x="848" y="0"/>
                      <a:pt x="872" y="84"/>
                      <a:pt x="840" y="128"/>
                    </a:cubicBezTo>
                    <a:cubicBezTo>
                      <a:pt x="640" y="496"/>
                      <a:pt x="640" y="496"/>
                      <a:pt x="640" y="496"/>
                    </a:cubicBezTo>
                    <a:cubicBezTo>
                      <a:pt x="232" y="496"/>
                      <a:pt x="232" y="496"/>
                      <a:pt x="232" y="496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0" y="56"/>
                      <a:pt x="4" y="0"/>
                      <a:pt x="104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6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8997950" y="1144588"/>
                <a:ext cx="1992312" cy="2149475"/>
              </a:xfrm>
              <a:custGeom>
                <a:avLst/>
                <a:gdLst>
                  <a:gd name="T0" fmla="*/ 360 w 736"/>
                  <a:gd name="T1" fmla="*/ 84 h 795"/>
                  <a:gd name="T2" fmla="*/ 700 w 736"/>
                  <a:gd name="T3" fmla="*/ 664 h 795"/>
                  <a:gd name="T4" fmla="*/ 620 w 736"/>
                  <a:gd name="T5" fmla="*/ 784 h 795"/>
                  <a:gd name="T6" fmla="*/ 204 w 736"/>
                  <a:gd name="T7" fmla="*/ 795 h 795"/>
                  <a:gd name="T8" fmla="*/ 0 w 736"/>
                  <a:gd name="T9" fmla="*/ 444 h 795"/>
                  <a:gd name="T10" fmla="*/ 228 w 736"/>
                  <a:gd name="T11" fmla="*/ 80 h 795"/>
                  <a:gd name="T12" fmla="*/ 360 w 736"/>
                  <a:gd name="T13" fmla="*/ 8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6" h="795">
                    <a:moveTo>
                      <a:pt x="360" y="84"/>
                    </a:moveTo>
                    <a:cubicBezTo>
                      <a:pt x="700" y="664"/>
                      <a:pt x="700" y="664"/>
                      <a:pt x="700" y="664"/>
                    </a:cubicBezTo>
                    <a:cubicBezTo>
                      <a:pt x="736" y="728"/>
                      <a:pt x="676" y="792"/>
                      <a:pt x="620" y="784"/>
                    </a:cubicBezTo>
                    <a:cubicBezTo>
                      <a:pt x="204" y="795"/>
                      <a:pt x="204" y="795"/>
                      <a:pt x="204" y="795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228" y="80"/>
                      <a:pt x="228" y="80"/>
                      <a:pt x="228" y="80"/>
                    </a:cubicBezTo>
                    <a:cubicBezTo>
                      <a:pt x="264" y="20"/>
                      <a:pt x="312" y="0"/>
                      <a:pt x="360" y="84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8975725" y="3411538"/>
                <a:ext cx="2014537" cy="2119313"/>
              </a:xfrm>
              <a:custGeom>
                <a:avLst/>
                <a:gdLst>
                  <a:gd name="T0" fmla="*/ 696 w 744"/>
                  <a:gd name="T1" fmla="*/ 136 h 784"/>
                  <a:gd name="T2" fmla="*/ 364 w 744"/>
                  <a:gd name="T3" fmla="*/ 720 h 784"/>
                  <a:gd name="T4" fmla="*/ 220 w 744"/>
                  <a:gd name="T5" fmla="*/ 712 h 784"/>
                  <a:gd name="T6" fmla="*/ 0 w 744"/>
                  <a:gd name="T7" fmla="*/ 356 h 784"/>
                  <a:gd name="T8" fmla="*/ 204 w 744"/>
                  <a:gd name="T9" fmla="*/ 0 h 784"/>
                  <a:gd name="T10" fmla="*/ 632 w 744"/>
                  <a:gd name="T11" fmla="*/ 20 h 784"/>
                  <a:gd name="T12" fmla="*/ 696 w 744"/>
                  <a:gd name="T13" fmla="*/ 136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4" h="784">
                    <a:moveTo>
                      <a:pt x="696" y="136"/>
                    </a:moveTo>
                    <a:cubicBezTo>
                      <a:pt x="364" y="720"/>
                      <a:pt x="364" y="720"/>
                      <a:pt x="364" y="720"/>
                    </a:cubicBezTo>
                    <a:cubicBezTo>
                      <a:pt x="328" y="784"/>
                      <a:pt x="244" y="764"/>
                      <a:pt x="220" y="712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632" y="20"/>
                      <a:pt x="632" y="20"/>
                      <a:pt x="632" y="20"/>
                    </a:cubicBezTo>
                    <a:cubicBezTo>
                      <a:pt x="700" y="20"/>
                      <a:pt x="744" y="48"/>
                      <a:pt x="696" y="13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6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8"/>
              <p:cNvSpPr>
                <a:spLocks/>
              </p:cNvSpPr>
              <p:nvPr/>
            </p:nvSpPr>
            <p:spPr bwMode="auto">
              <a:xfrm>
                <a:off x="7134225" y="4418013"/>
                <a:ext cx="2360612" cy="1349375"/>
              </a:xfrm>
              <a:custGeom>
                <a:avLst/>
                <a:gdLst>
                  <a:gd name="T0" fmla="*/ 768 w 872"/>
                  <a:gd name="T1" fmla="*/ 491 h 499"/>
                  <a:gd name="T2" fmla="*/ 96 w 872"/>
                  <a:gd name="T3" fmla="*/ 499 h 499"/>
                  <a:gd name="T4" fmla="*/ 28 w 872"/>
                  <a:gd name="T5" fmla="*/ 372 h 499"/>
                  <a:gd name="T6" fmla="*/ 228 w 872"/>
                  <a:gd name="T7" fmla="*/ 4 h 499"/>
                  <a:gd name="T8" fmla="*/ 636 w 872"/>
                  <a:gd name="T9" fmla="*/ 0 h 499"/>
                  <a:gd name="T10" fmla="*/ 836 w 872"/>
                  <a:gd name="T11" fmla="*/ 380 h 499"/>
                  <a:gd name="T12" fmla="*/ 768 w 872"/>
                  <a:gd name="T13" fmla="*/ 49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2" h="499">
                    <a:moveTo>
                      <a:pt x="768" y="491"/>
                    </a:moveTo>
                    <a:cubicBezTo>
                      <a:pt x="96" y="499"/>
                      <a:pt x="96" y="499"/>
                      <a:pt x="96" y="499"/>
                    </a:cubicBezTo>
                    <a:cubicBezTo>
                      <a:pt x="24" y="499"/>
                      <a:pt x="0" y="416"/>
                      <a:pt x="28" y="372"/>
                    </a:cubicBezTo>
                    <a:cubicBezTo>
                      <a:pt x="228" y="4"/>
                      <a:pt x="228" y="4"/>
                      <a:pt x="228" y="4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836" y="380"/>
                      <a:pt x="836" y="380"/>
                      <a:pt x="836" y="380"/>
                    </a:cubicBezTo>
                    <a:cubicBezTo>
                      <a:pt x="872" y="436"/>
                      <a:pt x="868" y="491"/>
                      <a:pt x="768" y="491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9"/>
              <p:cNvSpPr>
                <a:spLocks/>
              </p:cNvSpPr>
              <p:nvPr/>
            </p:nvSpPr>
            <p:spPr bwMode="auto">
              <a:xfrm>
                <a:off x="5648326" y="3390900"/>
                <a:ext cx="2006600" cy="2162175"/>
              </a:xfrm>
              <a:custGeom>
                <a:avLst/>
                <a:gdLst>
                  <a:gd name="T0" fmla="*/ 380 w 741"/>
                  <a:gd name="T1" fmla="*/ 712 h 800"/>
                  <a:gd name="T2" fmla="*/ 36 w 741"/>
                  <a:gd name="T3" fmla="*/ 136 h 800"/>
                  <a:gd name="T4" fmla="*/ 112 w 741"/>
                  <a:gd name="T5" fmla="*/ 16 h 800"/>
                  <a:gd name="T6" fmla="*/ 533 w 741"/>
                  <a:gd name="T7" fmla="*/ 0 h 800"/>
                  <a:gd name="T8" fmla="*/ 741 w 741"/>
                  <a:gd name="T9" fmla="*/ 352 h 800"/>
                  <a:gd name="T10" fmla="*/ 513 w 741"/>
                  <a:gd name="T11" fmla="*/ 716 h 800"/>
                  <a:gd name="T12" fmla="*/ 380 w 741"/>
                  <a:gd name="T13" fmla="*/ 712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1" h="800">
                    <a:moveTo>
                      <a:pt x="380" y="712"/>
                    </a:moveTo>
                    <a:cubicBezTo>
                      <a:pt x="36" y="136"/>
                      <a:pt x="36" y="136"/>
                      <a:pt x="36" y="136"/>
                    </a:cubicBezTo>
                    <a:cubicBezTo>
                      <a:pt x="0" y="76"/>
                      <a:pt x="60" y="12"/>
                      <a:pt x="112" y="16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741" y="352"/>
                      <a:pt x="741" y="352"/>
                      <a:pt x="741" y="352"/>
                    </a:cubicBezTo>
                    <a:cubicBezTo>
                      <a:pt x="513" y="716"/>
                      <a:pt x="513" y="716"/>
                      <a:pt x="513" y="716"/>
                    </a:cubicBezTo>
                    <a:cubicBezTo>
                      <a:pt x="481" y="776"/>
                      <a:pt x="433" y="800"/>
                      <a:pt x="380" y="71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6">
                    <a:lumMod val="75000"/>
                    <a:lumOff val="2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10"/>
              <p:cNvSpPr>
                <a:spLocks/>
              </p:cNvSpPr>
              <p:nvPr/>
            </p:nvSpPr>
            <p:spPr bwMode="auto">
              <a:xfrm>
                <a:off x="5648326" y="1165225"/>
                <a:ext cx="2006600" cy="2109788"/>
              </a:xfrm>
              <a:custGeom>
                <a:avLst/>
                <a:gdLst>
                  <a:gd name="T0" fmla="*/ 48 w 741"/>
                  <a:gd name="T1" fmla="*/ 648 h 780"/>
                  <a:gd name="T2" fmla="*/ 372 w 741"/>
                  <a:gd name="T3" fmla="*/ 64 h 780"/>
                  <a:gd name="T4" fmla="*/ 517 w 741"/>
                  <a:gd name="T5" fmla="*/ 68 h 780"/>
                  <a:gd name="T6" fmla="*/ 741 w 741"/>
                  <a:gd name="T7" fmla="*/ 424 h 780"/>
                  <a:gd name="T8" fmla="*/ 541 w 741"/>
                  <a:gd name="T9" fmla="*/ 780 h 780"/>
                  <a:gd name="T10" fmla="*/ 112 w 741"/>
                  <a:gd name="T11" fmla="*/ 764 h 780"/>
                  <a:gd name="T12" fmla="*/ 48 w 741"/>
                  <a:gd name="T13" fmla="*/ 648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1" h="780">
                    <a:moveTo>
                      <a:pt x="48" y="648"/>
                    </a:moveTo>
                    <a:cubicBezTo>
                      <a:pt x="372" y="64"/>
                      <a:pt x="372" y="64"/>
                      <a:pt x="372" y="64"/>
                    </a:cubicBezTo>
                    <a:cubicBezTo>
                      <a:pt x="408" y="0"/>
                      <a:pt x="493" y="20"/>
                      <a:pt x="517" y="68"/>
                    </a:cubicBezTo>
                    <a:cubicBezTo>
                      <a:pt x="741" y="424"/>
                      <a:pt x="741" y="424"/>
                      <a:pt x="741" y="424"/>
                    </a:cubicBezTo>
                    <a:cubicBezTo>
                      <a:pt x="541" y="780"/>
                      <a:pt x="541" y="780"/>
                      <a:pt x="541" y="780"/>
                    </a:cubicBezTo>
                    <a:cubicBezTo>
                      <a:pt x="112" y="764"/>
                      <a:pt x="112" y="764"/>
                      <a:pt x="112" y="764"/>
                    </a:cubicBezTo>
                    <a:cubicBezTo>
                      <a:pt x="44" y="768"/>
                      <a:pt x="0" y="736"/>
                      <a:pt x="48" y="648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911126" y="1693889"/>
              <a:ext cx="423131" cy="433270"/>
              <a:chOff x="5567363" y="2779713"/>
              <a:chExt cx="412750" cy="4127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5567363" y="2779713"/>
                <a:ext cx="412750" cy="412750"/>
              </a:xfrm>
              <a:custGeom>
                <a:avLst/>
                <a:gdLst>
                  <a:gd name="T0" fmla="*/ 145 w 291"/>
                  <a:gd name="T1" fmla="*/ 276 h 292"/>
                  <a:gd name="T2" fmla="*/ 63 w 291"/>
                  <a:gd name="T3" fmla="*/ 247 h 292"/>
                  <a:gd name="T4" fmla="*/ 18 w 291"/>
                  <a:gd name="T5" fmla="*/ 171 h 292"/>
                  <a:gd name="T6" fmla="*/ 16 w 291"/>
                  <a:gd name="T7" fmla="*/ 146 h 292"/>
                  <a:gd name="T8" fmla="*/ 45 w 291"/>
                  <a:gd name="T9" fmla="*/ 64 h 292"/>
                  <a:gd name="T10" fmla="*/ 121 w 291"/>
                  <a:gd name="T11" fmla="*/ 19 h 292"/>
                  <a:gd name="T12" fmla="*/ 146 w 291"/>
                  <a:gd name="T13" fmla="*/ 16 h 292"/>
                  <a:gd name="T14" fmla="*/ 146 w 291"/>
                  <a:gd name="T15" fmla="*/ 16 h 292"/>
                  <a:gd name="T16" fmla="*/ 228 w 291"/>
                  <a:gd name="T17" fmla="*/ 46 h 292"/>
                  <a:gd name="T18" fmla="*/ 273 w 291"/>
                  <a:gd name="T19" fmla="*/ 122 h 292"/>
                  <a:gd name="T20" fmla="*/ 281 w 291"/>
                  <a:gd name="T21" fmla="*/ 120 h 292"/>
                  <a:gd name="T22" fmla="*/ 273 w 291"/>
                  <a:gd name="T23" fmla="*/ 122 h 292"/>
                  <a:gd name="T24" fmla="*/ 275 w 291"/>
                  <a:gd name="T25" fmla="*/ 146 h 292"/>
                  <a:gd name="T26" fmla="*/ 246 w 291"/>
                  <a:gd name="T27" fmla="*/ 228 h 292"/>
                  <a:gd name="T28" fmla="*/ 170 w 291"/>
                  <a:gd name="T29" fmla="*/ 274 h 292"/>
                  <a:gd name="T30" fmla="*/ 145 w 291"/>
                  <a:gd name="T31" fmla="*/ 276 h 292"/>
                  <a:gd name="T32" fmla="*/ 145 w 291"/>
                  <a:gd name="T33" fmla="*/ 276 h 292"/>
                  <a:gd name="T34" fmla="*/ 146 w 291"/>
                  <a:gd name="T35" fmla="*/ 0 h 292"/>
                  <a:gd name="T36" fmla="*/ 118 w 291"/>
                  <a:gd name="T37" fmla="*/ 3 h 292"/>
                  <a:gd name="T38" fmla="*/ 33 w 291"/>
                  <a:gd name="T39" fmla="*/ 54 h 292"/>
                  <a:gd name="T40" fmla="*/ 0 w 291"/>
                  <a:gd name="T41" fmla="*/ 146 h 292"/>
                  <a:gd name="T42" fmla="*/ 2 w 291"/>
                  <a:gd name="T43" fmla="*/ 174 h 292"/>
                  <a:gd name="T44" fmla="*/ 53 w 291"/>
                  <a:gd name="T45" fmla="*/ 259 h 292"/>
                  <a:gd name="T46" fmla="*/ 145 w 291"/>
                  <a:gd name="T47" fmla="*/ 292 h 292"/>
                  <a:gd name="T48" fmla="*/ 173 w 291"/>
                  <a:gd name="T49" fmla="*/ 290 h 292"/>
                  <a:gd name="T50" fmla="*/ 258 w 291"/>
                  <a:gd name="T51" fmla="*/ 239 h 292"/>
                  <a:gd name="T52" fmla="*/ 291 w 291"/>
                  <a:gd name="T53" fmla="*/ 146 h 292"/>
                  <a:gd name="T54" fmla="*/ 289 w 291"/>
                  <a:gd name="T55" fmla="*/ 119 h 292"/>
                  <a:gd name="T56" fmla="*/ 289 w 291"/>
                  <a:gd name="T57" fmla="*/ 119 h 292"/>
                  <a:gd name="T58" fmla="*/ 238 w 291"/>
                  <a:gd name="T59" fmla="*/ 33 h 292"/>
                  <a:gd name="T60" fmla="*/ 146 w 291"/>
                  <a:gd name="T6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1" h="292">
                    <a:moveTo>
                      <a:pt x="145" y="276"/>
                    </a:moveTo>
                    <a:cubicBezTo>
                      <a:pt x="115" y="276"/>
                      <a:pt x="86" y="265"/>
                      <a:pt x="63" y="247"/>
                    </a:cubicBezTo>
                    <a:cubicBezTo>
                      <a:pt x="41" y="228"/>
                      <a:pt x="24" y="202"/>
                      <a:pt x="18" y="171"/>
                    </a:cubicBezTo>
                    <a:cubicBezTo>
                      <a:pt x="16" y="162"/>
                      <a:pt x="16" y="154"/>
                      <a:pt x="16" y="146"/>
                    </a:cubicBezTo>
                    <a:cubicBezTo>
                      <a:pt x="16" y="116"/>
                      <a:pt x="26" y="87"/>
                      <a:pt x="45" y="64"/>
                    </a:cubicBezTo>
                    <a:cubicBezTo>
                      <a:pt x="64" y="41"/>
                      <a:pt x="90" y="25"/>
                      <a:pt x="121" y="19"/>
                    </a:cubicBezTo>
                    <a:cubicBezTo>
                      <a:pt x="129" y="17"/>
                      <a:pt x="137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76" y="16"/>
                      <a:pt x="205" y="27"/>
                      <a:pt x="228" y="46"/>
                    </a:cubicBezTo>
                    <a:cubicBezTo>
                      <a:pt x="250" y="64"/>
                      <a:pt x="267" y="91"/>
                      <a:pt x="273" y="122"/>
                    </a:cubicBezTo>
                    <a:cubicBezTo>
                      <a:pt x="281" y="120"/>
                      <a:pt x="281" y="120"/>
                      <a:pt x="281" y="120"/>
                    </a:cubicBezTo>
                    <a:cubicBezTo>
                      <a:pt x="273" y="122"/>
                      <a:pt x="273" y="122"/>
                      <a:pt x="273" y="122"/>
                    </a:cubicBezTo>
                    <a:cubicBezTo>
                      <a:pt x="275" y="130"/>
                      <a:pt x="275" y="138"/>
                      <a:pt x="275" y="146"/>
                    </a:cubicBezTo>
                    <a:cubicBezTo>
                      <a:pt x="275" y="177"/>
                      <a:pt x="265" y="206"/>
                      <a:pt x="246" y="228"/>
                    </a:cubicBezTo>
                    <a:cubicBezTo>
                      <a:pt x="227" y="251"/>
                      <a:pt x="201" y="268"/>
                      <a:pt x="170" y="274"/>
                    </a:cubicBezTo>
                    <a:cubicBezTo>
                      <a:pt x="162" y="275"/>
                      <a:pt x="153" y="276"/>
                      <a:pt x="145" y="276"/>
                    </a:cubicBezTo>
                    <a:cubicBezTo>
                      <a:pt x="145" y="276"/>
                      <a:pt x="145" y="276"/>
                      <a:pt x="145" y="276"/>
                    </a:cubicBezTo>
                    <a:moveTo>
                      <a:pt x="146" y="0"/>
                    </a:moveTo>
                    <a:cubicBezTo>
                      <a:pt x="136" y="0"/>
                      <a:pt x="127" y="1"/>
                      <a:pt x="118" y="3"/>
                    </a:cubicBezTo>
                    <a:cubicBezTo>
                      <a:pt x="83" y="10"/>
                      <a:pt x="53" y="28"/>
                      <a:pt x="33" y="54"/>
                    </a:cubicBezTo>
                    <a:cubicBezTo>
                      <a:pt x="12" y="79"/>
                      <a:pt x="0" y="112"/>
                      <a:pt x="0" y="146"/>
                    </a:cubicBezTo>
                    <a:cubicBezTo>
                      <a:pt x="0" y="155"/>
                      <a:pt x="0" y="165"/>
                      <a:pt x="2" y="174"/>
                    </a:cubicBezTo>
                    <a:cubicBezTo>
                      <a:pt x="9" y="209"/>
                      <a:pt x="28" y="238"/>
                      <a:pt x="53" y="259"/>
                    </a:cubicBezTo>
                    <a:cubicBezTo>
                      <a:pt x="79" y="280"/>
                      <a:pt x="111" y="292"/>
                      <a:pt x="145" y="292"/>
                    </a:cubicBezTo>
                    <a:cubicBezTo>
                      <a:pt x="155" y="292"/>
                      <a:pt x="164" y="291"/>
                      <a:pt x="173" y="290"/>
                    </a:cubicBezTo>
                    <a:cubicBezTo>
                      <a:pt x="208" y="283"/>
                      <a:pt x="238" y="264"/>
                      <a:pt x="258" y="239"/>
                    </a:cubicBezTo>
                    <a:cubicBezTo>
                      <a:pt x="279" y="213"/>
                      <a:pt x="291" y="181"/>
                      <a:pt x="291" y="146"/>
                    </a:cubicBezTo>
                    <a:cubicBezTo>
                      <a:pt x="291" y="137"/>
                      <a:pt x="291" y="128"/>
                      <a:pt x="289" y="119"/>
                    </a:cubicBezTo>
                    <a:cubicBezTo>
                      <a:pt x="289" y="119"/>
                      <a:pt x="289" y="119"/>
                      <a:pt x="289" y="119"/>
                    </a:cubicBezTo>
                    <a:cubicBezTo>
                      <a:pt x="282" y="84"/>
                      <a:pt x="263" y="54"/>
                      <a:pt x="238" y="33"/>
                    </a:cubicBezTo>
                    <a:cubicBezTo>
                      <a:pt x="212" y="12"/>
                      <a:pt x="180" y="0"/>
                      <a:pt x="1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5654675" y="2892425"/>
                <a:ext cx="115887" cy="95250"/>
              </a:xfrm>
              <a:custGeom>
                <a:avLst/>
                <a:gdLst>
                  <a:gd name="T0" fmla="*/ 8 w 81"/>
                  <a:gd name="T1" fmla="*/ 0 h 67"/>
                  <a:gd name="T2" fmla="*/ 3 w 81"/>
                  <a:gd name="T3" fmla="*/ 2 h 67"/>
                  <a:gd name="T4" fmla="*/ 4 w 81"/>
                  <a:gd name="T5" fmla="*/ 11 h 67"/>
                  <a:gd name="T6" fmla="*/ 74 w 81"/>
                  <a:gd name="T7" fmla="*/ 67 h 67"/>
                  <a:gd name="T8" fmla="*/ 74 w 81"/>
                  <a:gd name="T9" fmla="*/ 66 h 67"/>
                  <a:gd name="T10" fmla="*/ 81 w 81"/>
                  <a:gd name="T11" fmla="*/ 57 h 67"/>
                  <a:gd name="T12" fmla="*/ 12 w 81"/>
                  <a:gd name="T13" fmla="*/ 1 h 67"/>
                  <a:gd name="T14" fmla="*/ 8 w 8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67">
                    <a:moveTo>
                      <a:pt x="8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0" y="5"/>
                      <a:pt x="1" y="9"/>
                      <a:pt x="4" y="11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4" y="67"/>
                      <a:pt x="74" y="67"/>
                      <a:pt x="74" y="66"/>
                    </a:cubicBezTo>
                    <a:cubicBezTo>
                      <a:pt x="74" y="62"/>
                      <a:pt x="77" y="58"/>
                      <a:pt x="81" y="5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0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5778500" y="2924175"/>
                <a:ext cx="96837" cy="65088"/>
              </a:xfrm>
              <a:custGeom>
                <a:avLst/>
                <a:gdLst>
                  <a:gd name="T0" fmla="*/ 61 w 68"/>
                  <a:gd name="T1" fmla="*/ 0 h 46"/>
                  <a:gd name="T2" fmla="*/ 58 w 68"/>
                  <a:gd name="T3" fmla="*/ 1 h 46"/>
                  <a:gd name="T4" fmla="*/ 0 w 68"/>
                  <a:gd name="T5" fmla="*/ 35 h 46"/>
                  <a:gd name="T6" fmla="*/ 6 w 68"/>
                  <a:gd name="T7" fmla="*/ 44 h 46"/>
                  <a:gd name="T8" fmla="*/ 6 w 68"/>
                  <a:gd name="T9" fmla="*/ 46 h 46"/>
                  <a:gd name="T10" fmla="*/ 64 w 68"/>
                  <a:gd name="T11" fmla="*/ 12 h 46"/>
                  <a:gd name="T12" fmla="*/ 66 w 68"/>
                  <a:gd name="T13" fmla="*/ 4 h 46"/>
                  <a:gd name="T14" fmla="*/ 61 w 68"/>
                  <a:gd name="T1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46">
                    <a:moveTo>
                      <a:pt x="61" y="0"/>
                    </a:moveTo>
                    <a:cubicBezTo>
                      <a:pt x="60" y="0"/>
                      <a:pt x="59" y="1"/>
                      <a:pt x="58" y="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" y="36"/>
                      <a:pt x="6" y="40"/>
                      <a:pt x="6" y="44"/>
                    </a:cubicBezTo>
                    <a:cubicBezTo>
                      <a:pt x="6" y="45"/>
                      <a:pt x="6" y="45"/>
                      <a:pt x="6" y="46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7" y="11"/>
                      <a:pt x="68" y="7"/>
                      <a:pt x="66" y="4"/>
                    </a:cubicBezTo>
                    <a:cubicBezTo>
                      <a:pt x="65" y="2"/>
                      <a:pt x="63" y="0"/>
                      <a:pt x="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Freeform 15"/>
              <p:cNvSpPr>
                <a:spLocks/>
              </p:cNvSpPr>
              <p:nvPr/>
            </p:nvSpPr>
            <p:spPr bwMode="auto">
              <a:xfrm>
                <a:off x="5761038" y="2971800"/>
                <a:ext cx="26987" cy="28575"/>
              </a:xfrm>
              <a:custGeom>
                <a:avLst/>
                <a:gdLst>
                  <a:gd name="T0" fmla="*/ 10 w 19"/>
                  <a:gd name="T1" fmla="*/ 0 h 20"/>
                  <a:gd name="T2" fmla="*/ 7 w 19"/>
                  <a:gd name="T3" fmla="*/ 1 h 20"/>
                  <a:gd name="T4" fmla="*/ 0 w 19"/>
                  <a:gd name="T5" fmla="*/ 10 h 20"/>
                  <a:gd name="T6" fmla="*/ 0 w 19"/>
                  <a:gd name="T7" fmla="*/ 11 h 20"/>
                  <a:gd name="T8" fmla="*/ 10 w 19"/>
                  <a:gd name="T9" fmla="*/ 20 h 20"/>
                  <a:gd name="T10" fmla="*/ 19 w 19"/>
                  <a:gd name="T11" fmla="*/ 12 h 20"/>
                  <a:gd name="T12" fmla="*/ 19 w 19"/>
                  <a:gd name="T13" fmla="*/ 10 h 20"/>
                  <a:gd name="T14" fmla="*/ 13 w 19"/>
                  <a:gd name="T15" fmla="*/ 1 h 20"/>
                  <a:gd name="T16" fmla="*/ 10 w 19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0">
                    <a:moveTo>
                      <a:pt x="10" y="0"/>
                    </a:moveTo>
                    <a:cubicBezTo>
                      <a:pt x="9" y="0"/>
                      <a:pt x="8" y="0"/>
                      <a:pt x="7" y="1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4" y="20"/>
                      <a:pt x="18" y="17"/>
                      <a:pt x="19" y="12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6"/>
                      <a:pt x="17" y="2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16"/>
              <p:cNvSpPr>
                <a:spLocks/>
              </p:cNvSpPr>
              <p:nvPr/>
            </p:nvSpPr>
            <p:spPr bwMode="auto">
              <a:xfrm>
                <a:off x="5764213" y="2820988"/>
                <a:ext cx="19050" cy="57150"/>
              </a:xfrm>
              <a:custGeom>
                <a:avLst/>
                <a:gdLst>
                  <a:gd name="T0" fmla="*/ 6 w 13"/>
                  <a:gd name="T1" fmla="*/ 0 h 40"/>
                  <a:gd name="T2" fmla="*/ 0 w 13"/>
                  <a:gd name="T3" fmla="*/ 6 h 40"/>
                  <a:gd name="T4" fmla="*/ 0 w 13"/>
                  <a:gd name="T5" fmla="*/ 33 h 40"/>
                  <a:gd name="T6" fmla="*/ 6 w 13"/>
                  <a:gd name="T7" fmla="*/ 40 h 40"/>
                  <a:gd name="T8" fmla="*/ 13 w 13"/>
                  <a:gd name="T9" fmla="*/ 33 h 40"/>
                  <a:gd name="T10" fmla="*/ 13 w 13"/>
                  <a:gd name="T11" fmla="*/ 6 h 40"/>
                  <a:gd name="T12" fmla="*/ 6 w 13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0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7"/>
                      <a:pt x="3" y="40"/>
                      <a:pt x="6" y="40"/>
                    </a:cubicBezTo>
                    <a:cubicBezTo>
                      <a:pt x="10" y="40"/>
                      <a:pt x="13" y="37"/>
                      <a:pt x="13" y="33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17"/>
              <p:cNvSpPr>
                <a:spLocks/>
              </p:cNvSpPr>
              <p:nvPr/>
            </p:nvSpPr>
            <p:spPr bwMode="auto">
              <a:xfrm>
                <a:off x="5764213" y="3098800"/>
                <a:ext cx="19050" cy="55563"/>
              </a:xfrm>
              <a:custGeom>
                <a:avLst/>
                <a:gdLst>
                  <a:gd name="T0" fmla="*/ 6 w 13"/>
                  <a:gd name="T1" fmla="*/ 0 h 40"/>
                  <a:gd name="T2" fmla="*/ 0 w 13"/>
                  <a:gd name="T3" fmla="*/ 7 h 40"/>
                  <a:gd name="T4" fmla="*/ 0 w 13"/>
                  <a:gd name="T5" fmla="*/ 34 h 40"/>
                  <a:gd name="T6" fmla="*/ 6 w 13"/>
                  <a:gd name="T7" fmla="*/ 40 h 40"/>
                  <a:gd name="T8" fmla="*/ 13 w 13"/>
                  <a:gd name="T9" fmla="*/ 34 h 40"/>
                  <a:gd name="T10" fmla="*/ 13 w 13"/>
                  <a:gd name="T11" fmla="*/ 7 h 40"/>
                  <a:gd name="T12" fmla="*/ 6 w 13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40">
                    <a:moveTo>
                      <a:pt x="6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3" y="40"/>
                      <a:pt x="6" y="40"/>
                    </a:cubicBezTo>
                    <a:cubicBezTo>
                      <a:pt x="10" y="40"/>
                      <a:pt x="13" y="37"/>
                      <a:pt x="13" y="3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3"/>
                      <a:pt x="10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>
                <a:spLocks/>
              </p:cNvSpPr>
              <p:nvPr/>
            </p:nvSpPr>
            <p:spPr bwMode="auto">
              <a:xfrm>
                <a:off x="5884863" y="2978150"/>
                <a:ext cx="57150" cy="17463"/>
              </a:xfrm>
              <a:custGeom>
                <a:avLst/>
                <a:gdLst>
                  <a:gd name="T0" fmla="*/ 33 w 40"/>
                  <a:gd name="T1" fmla="*/ 0 h 13"/>
                  <a:gd name="T2" fmla="*/ 6 w 40"/>
                  <a:gd name="T3" fmla="*/ 0 h 13"/>
                  <a:gd name="T4" fmla="*/ 0 w 40"/>
                  <a:gd name="T5" fmla="*/ 7 h 13"/>
                  <a:gd name="T6" fmla="*/ 6 w 40"/>
                  <a:gd name="T7" fmla="*/ 13 h 13"/>
                  <a:gd name="T8" fmla="*/ 33 w 40"/>
                  <a:gd name="T9" fmla="*/ 13 h 13"/>
                  <a:gd name="T10" fmla="*/ 40 w 40"/>
                  <a:gd name="T11" fmla="*/ 7 h 13"/>
                  <a:gd name="T12" fmla="*/ 33 w 4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3">
                    <a:moveTo>
                      <a:pt x="3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7" y="13"/>
                      <a:pt x="40" y="10"/>
                      <a:pt x="40" y="7"/>
                    </a:cubicBezTo>
                    <a:cubicBezTo>
                      <a:pt x="40" y="3"/>
                      <a:pt x="37" y="0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9"/>
              <p:cNvSpPr>
                <a:spLocks/>
              </p:cNvSpPr>
              <p:nvPr/>
            </p:nvSpPr>
            <p:spPr bwMode="auto">
              <a:xfrm>
                <a:off x="5605463" y="2978150"/>
                <a:ext cx="57150" cy="17463"/>
              </a:xfrm>
              <a:custGeom>
                <a:avLst/>
                <a:gdLst>
                  <a:gd name="T0" fmla="*/ 34 w 40"/>
                  <a:gd name="T1" fmla="*/ 0 h 13"/>
                  <a:gd name="T2" fmla="*/ 7 w 40"/>
                  <a:gd name="T3" fmla="*/ 0 h 13"/>
                  <a:gd name="T4" fmla="*/ 0 w 40"/>
                  <a:gd name="T5" fmla="*/ 7 h 13"/>
                  <a:gd name="T6" fmla="*/ 7 w 40"/>
                  <a:gd name="T7" fmla="*/ 13 h 13"/>
                  <a:gd name="T8" fmla="*/ 34 w 40"/>
                  <a:gd name="T9" fmla="*/ 13 h 13"/>
                  <a:gd name="T10" fmla="*/ 40 w 40"/>
                  <a:gd name="T11" fmla="*/ 7 h 13"/>
                  <a:gd name="T12" fmla="*/ 34 w 4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3">
                    <a:moveTo>
                      <a:pt x="3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7" y="13"/>
                      <a:pt x="40" y="10"/>
                      <a:pt x="40" y="7"/>
                    </a:cubicBezTo>
                    <a:cubicBezTo>
                      <a:pt x="40" y="3"/>
                      <a:pt x="37" y="0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7501031" y="2297239"/>
              <a:ext cx="497545" cy="579616"/>
            </a:xfrm>
            <a:custGeom>
              <a:avLst/>
              <a:gdLst>
                <a:gd name="T0" fmla="*/ 476 w 908"/>
                <a:gd name="T1" fmla="*/ 791 h 1032"/>
                <a:gd name="T2" fmla="*/ 485 w 908"/>
                <a:gd name="T3" fmla="*/ 829 h 1032"/>
                <a:gd name="T4" fmla="*/ 479 w 908"/>
                <a:gd name="T5" fmla="*/ 950 h 1032"/>
                <a:gd name="T6" fmla="*/ 399 w 908"/>
                <a:gd name="T7" fmla="*/ 906 h 1032"/>
                <a:gd name="T8" fmla="*/ 485 w 908"/>
                <a:gd name="T9" fmla="*/ 919 h 1032"/>
                <a:gd name="T10" fmla="*/ 293 w 908"/>
                <a:gd name="T11" fmla="*/ 174 h 1032"/>
                <a:gd name="T12" fmla="*/ 337 w 908"/>
                <a:gd name="T13" fmla="*/ 203 h 1032"/>
                <a:gd name="T14" fmla="*/ 289 w 908"/>
                <a:gd name="T15" fmla="*/ 205 h 1032"/>
                <a:gd name="T16" fmla="*/ 295 w 908"/>
                <a:gd name="T17" fmla="*/ 275 h 1032"/>
                <a:gd name="T18" fmla="*/ 282 w 908"/>
                <a:gd name="T19" fmla="*/ 239 h 1032"/>
                <a:gd name="T20" fmla="*/ 270 w 908"/>
                <a:gd name="T21" fmla="*/ 221 h 1032"/>
                <a:gd name="T22" fmla="*/ 334 w 908"/>
                <a:gd name="T23" fmla="*/ 302 h 1032"/>
                <a:gd name="T24" fmla="*/ 361 w 908"/>
                <a:gd name="T25" fmla="*/ 630 h 1032"/>
                <a:gd name="T26" fmla="*/ 304 w 908"/>
                <a:gd name="T27" fmla="*/ 414 h 1032"/>
                <a:gd name="T28" fmla="*/ 318 w 908"/>
                <a:gd name="T29" fmla="*/ 611 h 1032"/>
                <a:gd name="T30" fmla="*/ 112 w 908"/>
                <a:gd name="T31" fmla="*/ 320 h 1032"/>
                <a:gd name="T32" fmla="*/ 274 w 908"/>
                <a:gd name="T33" fmla="*/ 625 h 1032"/>
                <a:gd name="T34" fmla="*/ 308 w 908"/>
                <a:gd name="T35" fmla="*/ 876 h 1032"/>
                <a:gd name="T36" fmla="*/ 620 w 908"/>
                <a:gd name="T37" fmla="*/ 876 h 1032"/>
                <a:gd name="T38" fmla="*/ 530 w 908"/>
                <a:gd name="T39" fmla="*/ 609 h 1032"/>
                <a:gd name="T40" fmla="*/ 908 w 908"/>
                <a:gd name="T41" fmla="*/ 514 h 1032"/>
                <a:gd name="T42" fmla="*/ 637 w 908"/>
                <a:gd name="T43" fmla="*/ 572 h 1032"/>
                <a:gd name="T44" fmla="*/ 764 w 908"/>
                <a:gd name="T45" fmla="*/ 394 h 1032"/>
                <a:gd name="T46" fmla="*/ 717 w 908"/>
                <a:gd name="T47" fmla="*/ 380 h 1032"/>
                <a:gd name="T48" fmla="*/ 599 w 908"/>
                <a:gd name="T49" fmla="*/ 402 h 1032"/>
                <a:gd name="T50" fmla="*/ 592 w 908"/>
                <a:gd name="T51" fmla="*/ 535 h 1032"/>
                <a:gd name="T52" fmla="*/ 587 w 908"/>
                <a:gd name="T53" fmla="*/ 240 h 1032"/>
                <a:gd name="T54" fmla="*/ 562 w 908"/>
                <a:gd name="T55" fmla="*/ 194 h 1032"/>
                <a:gd name="T56" fmla="*/ 485 w 908"/>
                <a:gd name="T57" fmla="*/ 157 h 1032"/>
                <a:gd name="T58" fmla="*/ 433 w 908"/>
                <a:gd name="T59" fmla="*/ 154 h 1032"/>
                <a:gd name="T60" fmla="*/ 386 w 908"/>
                <a:gd name="T61" fmla="*/ 224 h 1032"/>
                <a:gd name="T62" fmla="*/ 810 w 908"/>
                <a:gd name="T63" fmla="*/ 447 h 1032"/>
                <a:gd name="T64" fmla="*/ 834 w 908"/>
                <a:gd name="T65" fmla="*/ 490 h 1032"/>
                <a:gd name="T66" fmla="*/ 858 w 908"/>
                <a:gd name="T67" fmla="*/ 534 h 1032"/>
                <a:gd name="T68" fmla="*/ 775 w 908"/>
                <a:gd name="T69" fmla="*/ 558 h 1032"/>
                <a:gd name="T70" fmla="*/ 796 w 908"/>
                <a:gd name="T71" fmla="*/ 544 h 1032"/>
                <a:gd name="T72" fmla="*/ 731 w 908"/>
                <a:gd name="T73" fmla="*/ 302 h 1032"/>
                <a:gd name="T74" fmla="*/ 796 w 908"/>
                <a:gd name="T75" fmla="*/ 262 h 1032"/>
                <a:gd name="T76" fmla="*/ 751 w 908"/>
                <a:gd name="T77" fmla="*/ 273 h 1032"/>
                <a:gd name="T78" fmla="*/ 767 w 908"/>
                <a:gd name="T79" fmla="*/ 367 h 1032"/>
                <a:gd name="T80" fmla="*/ 726 w 908"/>
                <a:gd name="T81" fmla="*/ 321 h 1032"/>
                <a:gd name="T82" fmla="*/ 779 w 908"/>
                <a:gd name="T83" fmla="*/ 321 h 1032"/>
                <a:gd name="T84" fmla="*/ 462 w 908"/>
                <a:gd name="T85" fmla="*/ 24 h 1032"/>
                <a:gd name="T86" fmla="*/ 483 w 908"/>
                <a:gd name="T87" fmla="*/ 60 h 1032"/>
                <a:gd name="T88" fmla="*/ 503 w 908"/>
                <a:gd name="T89" fmla="*/ 97 h 1032"/>
                <a:gd name="T90" fmla="*/ 425 w 908"/>
                <a:gd name="T91" fmla="*/ 98 h 1032"/>
                <a:gd name="T92" fmla="*/ 477 w 908"/>
                <a:gd name="T93" fmla="*/ 106 h 1032"/>
                <a:gd name="T94" fmla="*/ 100 w 908"/>
                <a:gd name="T95" fmla="*/ 366 h 1032"/>
                <a:gd name="T96" fmla="*/ 159 w 908"/>
                <a:gd name="T97" fmla="*/ 404 h 1032"/>
                <a:gd name="T98" fmla="*/ 95 w 908"/>
                <a:gd name="T99" fmla="*/ 406 h 1032"/>
                <a:gd name="T100" fmla="*/ 103 w 908"/>
                <a:gd name="T101" fmla="*/ 500 h 1032"/>
                <a:gd name="T102" fmla="*/ 85 w 908"/>
                <a:gd name="T103" fmla="*/ 452 h 1032"/>
                <a:gd name="T104" fmla="*/ 70 w 908"/>
                <a:gd name="T105" fmla="*/ 428 h 1032"/>
                <a:gd name="T106" fmla="*/ 356 w 908"/>
                <a:gd name="T107" fmla="*/ 876 h 1032"/>
                <a:gd name="T108" fmla="*/ 572 w 908"/>
                <a:gd name="T109" fmla="*/ 87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8" h="1032">
                  <a:moveTo>
                    <a:pt x="414" y="871"/>
                  </a:moveTo>
                  <a:cubicBezTo>
                    <a:pt x="389" y="850"/>
                    <a:pt x="399" y="801"/>
                    <a:pt x="449" y="798"/>
                  </a:cubicBezTo>
                  <a:cubicBezTo>
                    <a:pt x="458" y="797"/>
                    <a:pt x="451" y="784"/>
                    <a:pt x="461" y="784"/>
                  </a:cubicBezTo>
                  <a:cubicBezTo>
                    <a:pt x="469" y="784"/>
                    <a:pt x="476" y="783"/>
                    <a:pt x="476" y="791"/>
                  </a:cubicBezTo>
                  <a:cubicBezTo>
                    <a:pt x="476" y="802"/>
                    <a:pt x="492" y="793"/>
                    <a:pt x="512" y="810"/>
                  </a:cubicBezTo>
                  <a:cubicBezTo>
                    <a:pt x="523" y="820"/>
                    <a:pt x="532" y="843"/>
                    <a:pt x="519" y="843"/>
                  </a:cubicBezTo>
                  <a:cubicBezTo>
                    <a:pt x="495" y="843"/>
                    <a:pt x="495" y="843"/>
                    <a:pt x="495" y="843"/>
                  </a:cubicBezTo>
                  <a:cubicBezTo>
                    <a:pt x="487" y="843"/>
                    <a:pt x="490" y="835"/>
                    <a:pt x="485" y="829"/>
                  </a:cubicBezTo>
                  <a:cubicBezTo>
                    <a:pt x="479" y="822"/>
                    <a:pt x="451" y="822"/>
                    <a:pt x="444" y="827"/>
                  </a:cubicBezTo>
                  <a:cubicBezTo>
                    <a:pt x="438" y="831"/>
                    <a:pt x="437" y="841"/>
                    <a:pt x="443" y="846"/>
                  </a:cubicBezTo>
                  <a:cubicBezTo>
                    <a:pt x="460" y="859"/>
                    <a:pt x="528" y="854"/>
                    <a:pt x="528" y="904"/>
                  </a:cubicBezTo>
                  <a:cubicBezTo>
                    <a:pt x="528" y="933"/>
                    <a:pt x="508" y="947"/>
                    <a:pt x="479" y="950"/>
                  </a:cubicBezTo>
                  <a:cubicBezTo>
                    <a:pt x="468" y="951"/>
                    <a:pt x="479" y="968"/>
                    <a:pt x="467" y="968"/>
                  </a:cubicBezTo>
                  <a:cubicBezTo>
                    <a:pt x="454" y="968"/>
                    <a:pt x="452" y="969"/>
                    <a:pt x="452" y="956"/>
                  </a:cubicBezTo>
                  <a:cubicBezTo>
                    <a:pt x="453" y="945"/>
                    <a:pt x="435" y="955"/>
                    <a:pt x="414" y="936"/>
                  </a:cubicBezTo>
                  <a:cubicBezTo>
                    <a:pt x="405" y="928"/>
                    <a:pt x="401" y="918"/>
                    <a:pt x="399" y="906"/>
                  </a:cubicBezTo>
                  <a:cubicBezTo>
                    <a:pt x="399" y="902"/>
                    <a:pt x="402" y="899"/>
                    <a:pt x="406" y="899"/>
                  </a:cubicBezTo>
                  <a:cubicBezTo>
                    <a:pt x="432" y="899"/>
                    <a:pt x="432" y="899"/>
                    <a:pt x="432" y="899"/>
                  </a:cubicBezTo>
                  <a:cubicBezTo>
                    <a:pt x="440" y="899"/>
                    <a:pt x="436" y="910"/>
                    <a:pt x="442" y="917"/>
                  </a:cubicBezTo>
                  <a:cubicBezTo>
                    <a:pt x="449" y="925"/>
                    <a:pt x="478" y="924"/>
                    <a:pt x="485" y="919"/>
                  </a:cubicBezTo>
                  <a:cubicBezTo>
                    <a:pt x="492" y="914"/>
                    <a:pt x="492" y="904"/>
                    <a:pt x="486" y="899"/>
                  </a:cubicBezTo>
                  <a:cubicBezTo>
                    <a:pt x="472" y="887"/>
                    <a:pt x="435" y="889"/>
                    <a:pt x="414" y="871"/>
                  </a:cubicBezTo>
                  <a:close/>
                  <a:moveTo>
                    <a:pt x="270" y="221"/>
                  </a:moveTo>
                  <a:cubicBezTo>
                    <a:pt x="255" y="208"/>
                    <a:pt x="261" y="177"/>
                    <a:pt x="293" y="174"/>
                  </a:cubicBezTo>
                  <a:cubicBezTo>
                    <a:pt x="299" y="174"/>
                    <a:pt x="294" y="166"/>
                    <a:pt x="300" y="166"/>
                  </a:cubicBezTo>
                  <a:cubicBezTo>
                    <a:pt x="305" y="166"/>
                    <a:pt x="310" y="165"/>
                    <a:pt x="310" y="171"/>
                  </a:cubicBezTo>
                  <a:cubicBezTo>
                    <a:pt x="310" y="178"/>
                    <a:pt x="320" y="171"/>
                    <a:pt x="333" y="182"/>
                  </a:cubicBezTo>
                  <a:cubicBezTo>
                    <a:pt x="339" y="188"/>
                    <a:pt x="345" y="203"/>
                    <a:pt x="337" y="203"/>
                  </a:cubicBezTo>
                  <a:cubicBezTo>
                    <a:pt x="322" y="203"/>
                    <a:pt x="322" y="203"/>
                    <a:pt x="322" y="203"/>
                  </a:cubicBezTo>
                  <a:cubicBezTo>
                    <a:pt x="317" y="203"/>
                    <a:pt x="319" y="198"/>
                    <a:pt x="316" y="194"/>
                  </a:cubicBezTo>
                  <a:cubicBezTo>
                    <a:pt x="312" y="190"/>
                    <a:pt x="294" y="190"/>
                    <a:pt x="289" y="193"/>
                  </a:cubicBezTo>
                  <a:cubicBezTo>
                    <a:pt x="286" y="196"/>
                    <a:pt x="285" y="202"/>
                    <a:pt x="289" y="205"/>
                  </a:cubicBezTo>
                  <a:cubicBezTo>
                    <a:pt x="300" y="213"/>
                    <a:pt x="343" y="210"/>
                    <a:pt x="343" y="242"/>
                  </a:cubicBezTo>
                  <a:cubicBezTo>
                    <a:pt x="343" y="261"/>
                    <a:pt x="330" y="270"/>
                    <a:pt x="312" y="272"/>
                  </a:cubicBezTo>
                  <a:cubicBezTo>
                    <a:pt x="305" y="272"/>
                    <a:pt x="312" y="283"/>
                    <a:pt x="304" y="283"/>
                  </a:cubicBezTo>
                  <a:cubicBezTo>
                    <a:pt x="296" y="283"/>
                    <a:pt x="295" y="283"/>
                    <a:pt x="295" y="275"/>
                  </a:cubicBezTo>
                  <a:cubicBezTo>
                    <a:pt x="295" y="268"/>
                    <a:pt x="284" y="275"/>
                    <a:pt x="270" y="262"/>
                  </a:cubicBezTo>
                  <a:cubicBezTo>
                    <a:pt x="265" y="258"/>
                    <a:pt x="262" y="251"/>
                    <a:pt x="261" y="243"/>
                  </a:cubicBezTo>
                  <a:cubicBezTo>
                    <a:pt x="261" y="241"/>
                    <a:pt x="263" y="239"/>
                    <a:pt x="265" y="239"/>
                  </a:cubicBezTo>
                  <a:cubicBezTo>
                    <a:pt x="282" y="239"/>
                    <a:pt x="282" y="239"/>
                    <a:pt x="282" y="239"/>
                  </a:cubicBezTo>
                  <a:cubicBezTo>
                    <a:pt x="287" y="239"/>
                    <a:pt x="285" y="246"/>
                    <a:pt x="288" y="250"/>
                  </a:cubicBezTo>
                  <a:cubicBezTo>
                    <a:pt x="293" y="256"/>
                    <a:pt x="311" y="255"/>
                    <a:pt x="316" y="252"/>
                  </a:cubicBezTo>
                  <a:cubicBezTo>
                    <a:pt x="320" y="249"/>
                    <a:pt x="320" y="242"/>
                    <a:pt x="316" y="239"/>
                  </a:cubicBezTo>
                  <a:cubicBezTo>
                    <a:pt x="307" y="231"/>
                    <a:pt x="284" y="233"/>
                    <a:pt x="270" y="221"/>
                  </a:cubicBezTo>
                  <a:close/>
                  <a:moveTo>
                    <a:pt x="302" y="140"/>
                  </a:moveTo>
                  <a:cubicBezTo>
                    <a:pt x="256" y="140"/>
                    <a:pt x="218" y="178"/>
                    <a:pt x="218" y="224"/>
                  </a:cubicBezTo>
                  <a:cubicBezTo>
                    <a:pt x="218" y="271"/>
                    <a:pt x="256" y="308"/>
                    <a:pt x="302" y="308"/>
                  </a:cubicBezTo>
                  <a:cubicBezTo>
                    <a:pt x="313" y="308"/>
                    <a:pt x="324" y="306"/>
                    <a:pt x="334" y="302"/>
                  </a:cubicBezTo>
                  <a:cubicBezTo>
                    <a:pt x="348" y="321"/>
                    <a:pt x="365" y="336"/>
                    <a:pt x="384" y="350"/>
                  </a:cubicBezTo>
                  <a:cubicBezTo>
                    <a:pt x="395" y="357"/>
                    <a:pt x="408" y="364"/>
                    <a:pt x="420" y="371"/>
                  </a:cubicBezTo>
                  <a:cubicBezTo>
                    <a:pt x="404" y="645"/>
                    <a:pt x="404" y="645"/>
                    <a:pt x="404" y="645"/>
                  </a:cubicBezTo>
                  <a:cubicBezTo>
                    <a:pt x="389" y="640"/>
                    <a:pt x="375" y="635"/>
                    <a:pt x="361" y="630"/>
                  </a:cubicBezTo>
                  <a:cubicBezTo>
                    <a:pt x="352" y="611"/>
                    <a:pt x="345" y="586"/>
                    <a:pt x="339" y="561"/>
                  </a:cubicBezTo>
                  <a:cubicBezTo>
                    <a:pt x="334" y="541"/>
                    <a:pt x="331" y="520"/>
                    <a:pt x="330" y="501"/>
                  </a:cubicBezTo>
                  <a:cubicBezTo>
                    <a:pt x="345" y="493"/>
                    <a:pt x="355" y="476"/>
                    <a:pt x="354" y="458"/>
                  </a:cubicBezTo>
                  <a:cubicBezTo>
                    <a:pt x="352" y="432"/>
                    <a:pt x="330" y="412"/>
                    <a:pt x="304" y="414"/>
                  </a:cubicBezTo>
                  <a:cubicBezTo>
                    <a:pt x="278" y="415"/>
                    <a:pt x="259" y="437"/>
                    <a:pt x="260" y="463"/>
                  </a:cubicBezTo>
                  <a:cubicBezTo>
                    <a:pt x="261" y="484"/>
                    <a:pt x="277" y="501"/>
                    <a:pt x="296" y="506"/>
                  </a:cubicBezTo>
                  <a:cubicBezTo>
                    <a:pt x="298" y="526"/>
                    <a:pt x="301" y="547"/>
                    <a:pt x="306" y="568"/>
                  </a:cubicBezTo>
                  <a:cubicBezTo>
                    <a:pt x="309" y="583"/>
                    <a:pt x="313" y="598"/>
                    <a:pt x="318" y="611"/>
                  </a:cubicBezTo>
                  <a:cubicBezTo>
                    <a:pt x="308" y="607"/>
                    <a:pt x="299" y="602"/>
                    <a:pt x="289" y="597"/>
                  </a:cubicBezTo>
                  <a:cubicBezTo>
                    <a:pt x="248" y="575"/>
                    <a:pt x="213" y="549"/>
                    <a:pt x="185" y="517"/>
                  </a:cubicBezTo>
                  <a:cubicBezTo>
                    <a:pt x="209" y="497"/>
                    <a:pt x="224" y="466"/>
                    <a:pt x="224" y="432"/>
                  </a:cubicBezTo>
                  <a:cubicBezTo>
                    <a:pt x="224" y="370"/>
                    <a:pt x="174" y="320"/>
                    <a:pt x="112" y="320"/>
                  </a:cubicBezTo>
                  <a:cubicBezTo>
                    <a:pt x="50" y="320"/>
                    <a:pt x="0" y="370"/>
                    <a:pt x="0" y="432"/>
                  </a:cubicBezTo>
                  <a:cubicBezTo>
                    <a:pt x="0" y="494"/>
                    <a:pt x="50" y="544"/>
                    <a:pt x="112" y="544"/>
                  </a:cubicBezTo>
                  <a:cubicBezTo>
                    <a:pt x="128" y="544"/>
                    <a:pt x="144" y="541"/>
                    <a:pt x="157" y="535"/>
                  </a:cubicBezTo>
                  <a:cubicBezTo>
                    <a:pt x="189" y="571"/>
                    <a:pt x="228" y="600"/>
                    <a:pt x="274" y="625"/>
                  </a:cubicBezTo>
                  <a:cubicBezTo>
                    <a:pt x="312" y="646"/>
                    <a:pt x="355" y="663"/>
                    <a:pt x="402" y="678"/>
                  </a:cubicBezTo>
                  <a:cubicBezTo>
                    <a:pt x="399" y="734"/>
                    <a:pt x="399" y="734"/>
                    <a:pt x="399" y="734"/>
                  </a:cubicBezTo>
                  <a:cubicBezTo>
                    <a:pt x="382" y="742"/>
                    <a:pt x="366" y="753"/>
                    <a:pt x="353" y="766"/>
                  </a:cubicBezTo>
                  <a:cubicBezTo>
                    <a:pt x="325" y="794"/>
                    <a:pt x="308" y="833"/>
                    <a:pt x="308" y="876"/>
                  </a:cubicBezTo>
                  <a:cubicBezTo>
                    <a:pt x="308" y="919"/>
                    <a:pt x="325" y="958"/>
                    <a:pt x="353" y="986"/>
                  </a:cubicBezTo>
                  <a:cubicBezTo>
                    <a:pt x="382" y="1015"/>
                    <a:pt x="421" y="1032"/>
                    <a:pt x="464" y="1032"/>
                  </a:cubicBezTo>
                  <a:cubicBezTo>
                    <a:pt x="507" y="1032"/>
                    <a:pt x="546" y="1015"/>
                    <a:pt x="574" y="986"/>
                  </a:cubicBezTo>
                  <a:cubicBezTo>
                    <a:pt x="602" y="958"/>
                    <a:pt x="620" y="919"/>
                    <a:pt x="620" y="876"/>
                  </a:cubicBezTo>
                  <a:cubicBezTo>
                    <a:pt x="620" y="833"/>
                    <a:pt x="602" y="794"/>
                    <a:pt x="574" y="766"/>
                  </a:cubicBezTo>
                  <a:cubicBezTo>
                    <a:pt x="558" y="750"/>
                    <a:pt x="539" y="738"/>
                    <a:pt x="518" y="730"/>
                  </a:cubicBezTo>
                  <a:cubicBezTo>
                    <a:pt x="512" y="617"/>
                    <a:pt x="512" y="617"/>
                    <a:pt x="512" y="617"/>
                  </a:cubicBezTo>
                  <a:cubicBezTo>
                    <a:pt x="518" y="615"/>
                    <a:pt x="524" y="612"/>
                    <a:pt x="530" y="609"/>
                  </a:cubicBezTo>
                  <a:cubicBezTo>
                    <a:pt x="574" y="613"/>
                    <a:pt x="611" y="611"/>
                    <a:pt x="644" y="603"/>
                  </a:cubicBezTo>
                  <a:cubicBezTo>
                    <a:pt x="676" y="595"/>
                    <a:pt x="704" y="583"/>
                    <a:pt x="731" y="567"/>
                  </a:cubicBezTo>
                  <a:cubicBezTo>
                    <a:pt x="749" y="593"/>
                    <a:pt x="778" y="610"/>
                    <a:pt x="812" y="610"/>
                  </a:cubicBezTo>
                  <a:cubicBezTo>
                    <a:pt x="865" y="610"/>
                    <a:pt x="908" y="567"/>
                    <a:pt x="908" y="514"/>
                  </a:cubicBezTo>
                  <a:cubicBezTo>
                    <a:pt x="908" y="461"/>
                    <a:pt x="865" y="418"/>
                    <a:pt x="812" y="418"/>
                  </a:cubicBezTo>
                  <a:cubicBezTo>
                    <a:pt x="759" y="418"/>
                    <a:pt x="716" y="461"/>
                    <a:pt x="716" y="514"/>
                  </a:cubicBezTo>
                  <a:cubicBezTo>
                    <a:pt x="716" y="522"/>
                    <a:pt x="717" y="530"/>
                    <a:pt x="718" y="537"/>
                  </a:cubicBezTo>
                  <a:cubicBezTo>
                    <a:pt x="693" y="553"/>
                    <a:pt x="666" y="565"/>
                    <a:pt x="637" y="572"/>
                  </a:cubicBezTo>
                  <a:cubicBezTo>
                    <a:pt x="621" y="575"/>
                    <a:pt x="604" y="578"/>
                    <a:pt x="585" y="579"/>
                  </a:cubicBezTo>
                  <a:cubicBezTo>
                    <a:pt x="603" y="567"/>
                    <a:pt x="620" y="554"/>
                    <a:pt x="637" y="539"/>
                  </a:cubicBezTo>
                  <a:cubicBezTo>
                    <a:pt x="681" y="500"/>
                    <a:pt x="718" y="451"/>
                    <a:pt x="746" y="392"/>
                  </a:cubicBezTo>
                  <a:cubicBezTo>
                    <a:pt x="752" y="393"/>
                    <a:pt x="758" y="394"/>
                    <a:pt x="764" y="394"/>
                  </a:cubicBezTo>
                  <a:cubicBezTo>
                    <a:pt x="813" y="394"/>
                    <a:pt x="852" y="355"/>
                    <a:pt x="852" y="306"/>
                  </a:cubicBezTo>
                  <a:cubicBezTo>
                    <a:pt x="852" y="257"/>
                    <a:pt x="813" y="218"/>
                    <a:pt x="764" y="218"/>
                  </a:cubicBezTo>
                  <a:cubicBezTo>
                    <a:pt x="716" y="218"/>
                    <a:pt x="676" y="257"/>
                    <a:pt x="676" y="306"/>
                  </a:cubicBezTo>
                  <a:cubicBezTo>
                    <a:pt x="676" y="337"/>
                    <a:pt x="692" y="364"/>
                    <a:pt x="717" y="380"/>
                  </a:cubicBezTo>
                  <a:cubicBezTo>
                    <a:pt x="692" y="430"/>
                    <a:pt x="661" y="473"/>
                    <a:pt x="623" y="508"/>
                  </a:cubicBezTo>
                  <a:cubicBezTo>
                    <a:pt x="623" y="499"/>
                    <a:pt x="622" y="491"/>
                    <a:pt x="621" y="484"/>
                  </a:cubicBezTo>
                  <a:cubicBezTo>
                    <a:pt x="634" y="476"/>
                    <a:pt x="643" y="462"/>
                    <a:pt x="643" y="446"/>
                  </a:cubicBezTo>
                  <a:cubicBezTo>
                    <a:pt x="643" y="422"/>
                    <a:pt x="623" y="402"/>
                    <a:pt x="599" y="402"/>
                  </a:cubicBezTo>
                  <a:cubicBezTo>
                    <a:pt x="574" y="402"/>
                    <a:pt x="555" y="422"/>
                    <a:pt x="555" y="446"/>
                  </a:cubicBezTo>
                  <a:cubicBezTo>
                    <a:pt x="555" y="467"/>
                    <a:pt x="570" y="485"/>
                    <a:pt x="590" y="489"/>
                  </a:cubicBezTo>
                  <a:cubicBezTo>
                    <a:pt x="591" y="495"/>
                    <a:pt x="591" y="503"/>
                    <a:pt x="592" y="511"/>
                  </a:cubicBezTo>
                  <a:cubicBezTo>
                    <a:pt x="592" y="518"/>
                    <a:pt x="592" y="526"/>
                    <a:pt x="592" y="535"/>
                  </a:cubicBezTo>
                  <a:cubicBezTo>
                    <a:pt x="567" y="554"/>
                    <a:pt x="539" y="570"/>
                    <a:pt x="510" y="583"/>
                  </a:cubicBezTo>
                  <a:cubicBezTo>
                    <a:pt x="494" y="310"/>
                    <a:pt x="494" y="310"/>
                    <a:pt x="494" y="310"/>
                  </a:cubicBezTo>
                  <a:cubicBezTo>
                    <a:pt x="511" y="302"/>
                    <a:pt x="526" y="293"/>
                    <a:pt x="540" y="283"/>
                  </a:cubicBezTo>
                  <a:cubicBezTo>
                    <a:pt x="557" y="271"/>
                    <a:pt x="572" y="257"/>
                    <a:pt x="587" y="240"/>
                  </a:cubicBezTo>
                  <a:cubicBezTo>
                    <a:pt x="596" y="246"/>
                    <a:pt x="607" y="250"/>
                    <a:pt x="618" y="250"/>
                  </a:cubicBezTo>
                  <a:cubicBezTo>
                    <a:pt x="649" y="250"/>
                    <a:pt x="674" y="224"/>
                    <a:pt x="674" y="194"/>
                  </a:cubicBezTo>
                  <a:cubicBezTo>
                    <a:pt x="674" y="163"/>
                    <a:pt x="649" y="138"/>
                    <a:pt x="618" y="138"/>
                  </a:cubicBezTo>
                  <a:cubicBezTo>
                    <a:pt x="587" y="138"/>
                    <a:pt x="562" y="163"/>
                    <a:pt x="562" y="194"/>
                  </a:cubicBezTo>
                  <a:cubicBezTo>
                    <a:pt x="562" y="201"/>
                    <a:pt x="564" y="209"/>
                    <a:pt x="567" y="216"/>
                  </a:cubicBezTo>
                  <a:cubicBezTo>
                    <a:pt x="552" y="232"/>
                    <a:pt x="538" y="245"/>
                    <a:pt x="521" y="258"/>
                  </a:cubicBezTo>
                  <a:cubicBezTo>
                    <a:pt x="512" y="264"/>
                    <a:pt x="503" y="270"/>
                    <a:pt x="492" y="276"/>
                  </a:cubicBezTo>
                  <a:cubicBezTo>
                    <a:pt x="485" y="157"/>
                    <a:pt x="485" y="157"/>
                    <a:pt x="485" y="157"/>
                  </a:cubicBezTo>
                  <a:cubicBezTo>
                    <a:pt x="519" y="148"/>
                    <a:pt x="544" y="117"/>
                    <a:pt x="544" y="80"/>
                  </a:cubicBezTo>
                  <a:cubicBezTo>
                    <a:pt x="544" y="36"/>
                    <a:pt x="508" y="0"/>
                    <a:pt x="464" y="0"/>
                  </a:cubicBezTo>
                  <a:cubicBezTo>
                    <a:pt x="419" y="0"/>
                    <a:pt x="384" y="36"/>
                    <a:pt x="384" y="80"/>
                  </a:cubicBezTo>
                  <a:cubicBezTo>
                    <a:pt x="384" y="113"/>
                    <a:pt x="404" y="142"/>
                    <a:pt x="433" y="154"/>
                  </a:cubicBezTo>
                  <a:cubicBezTo>
                    <a:pt x="422" y="336"/>
                    <a:pt x="422" y="336"/>
                    <a:pt x="422" y="336"/>
                  </a:cubicBezTo>
                  <a:cubicBezTo>
                    <a:pt x="415" y="332"/>
                    <a:pt x="409" y="328"/>
                    <a:pt x="402" y="323"/>
                  </a:cubicBezTo>
                  <a:cubicBezTo>
                    <a:pt x="387" y="312"/>
                    <a:pt x="373" y="300"/>
                    <a:pt x="360" y="285"/>
                  </a:cubicBezTo>
                  <a:cubicBezTo>
                    <a:pt x="376" y="269"/>
                    <a:pt x="386" y="248"/>
                    <a:pt x="386" y="224"/>
                  </a:cubicBezTo>
                  <a:cubicBezTo>
                    <a:pt x="386" y="178"/>
                    <a:pt x="348" y="140"/>
                    <a:pt x="302" y="140"/>
                  </a:cubicBezTo>
                  <a:close/>
                  <a:moveTo>
                    <a:pt x="775" y="510"/>
                  </a:moveTo>
                  <a:cubicBezTo>
                    <a:pt x="758" y="495"/>
                    <a:pt x="765" y="460"/>
                    <a:pt x="801" y="457"/>
                  </a:cubicBezTo>
                  <a:cubicBezTo>
                    <a:pt x="808" y="457"/>
                    <a:pt x="802" y="447"/>
                    <a:pt x="810" y="447"/>
                  </a:cubicBezTo>
                  <a:cubicBezTo>
                    <a:pt x="815" y="447"/>
                    <a:pt x="821" y="446"/>
                    <a:pt x="821" y="452"/>
                  </a:cubicBezTo>
                  <a:cubicBezTo>
                    <a:pt x="821" y="461"/>
                    <a:pt x="832" y="453"/>
                    <a:pt x="847" y="466"/>
                  </a:cubicBezTo>
                  <a:cubicBezTo>
                    <a:pt x="855" y="473"/>
                    <a:pt x="861" y="490"/>
                    <a:pt x="852" y="490"/>
                  </a:cubicBezTo>
                  <a:cubicBezTo>
                    <a:pt x="834" y="490"/>
                    <a:pt x="834" y="490"/>
                    <a:pt x="834" y="490"/>
                  </a:cubicBezTo>
                  <a:cubicBezTo>
                    <a:pt x="829" y="490"/>
                    <a:pt x="831" y="484"/>
                    <a:pt x="827" y="480"/>
                  </a:cubicBezTo>
                  <a:cubicBezTo>
                    <a:pt x="823" y="475"/>
                    <a:pt x="802" y="474"/>
                    <a:pt x="797" y="478"/>
                  </a:cubicBezTo>
                  <a:cubicBezTo>
                    <a:pt x="793" y="481"/>
                    <a:pt x="792" y="489"/>
                    <a:pt x="797" y="492"/>
                  </a:cubicBezTo>
                  <a:cubicBezTo>
                    <a:pt x="809" y="501"/>
                    <a:pt x="859" y="498"/>
                    <a:pt x="858" y="534"/>
                  </a:cubicBezTo>
                  <a:cubicBezTo>
                    <a:pt x="858" y="556"/>
                    <a:pt x="844" y="566"/>
                    <a:pt x="823" y="568"/>
                  </a:cubicBezTo>
                  <a:cubicBezTo>
                    <a:pt x="815" y="569"/>
                    <a:pt x="823" y="581"/>
                    <a:pt x="814" y="581"/>
                  </a:cubicBezTo>
                  <a:cubicBezTo>
                    <a:pt x="804" y="581"/>
                    <a:pt x="803" y="581"/>
                    <a:pt x="804" y="572"/>
                  </a:cubicBezTo>
                  <a:cubicBezTo>
                    <a:pt x="804" y="564"/>
                    <a:pt x="791" y="572"/>
                    <a:pt x="775" y="558"/>
                  </a:cubicBezTo>
                  <a:cubicBezTo>
                    <a:pt x="769" y="552"/>
                    <a:pt x="766" y="545"/>
                    <a:pt x="765" y="536"/>
                  </a:cubicBezTo>
                  <a:cubicBezTo>
                    <a:pt x="765" y="533"/>
                    <a:pt x="767" y="531"/>
                    <a:pt x="769" y="531"/>
                  </a:cubicBezTo>
                  <a:cubicBezTo>
                    <a:pt x="788" y="531"/>
                    <a:pt x="788" y="531"/>
                    <a:pt x="788" y="531"/>
                  </a:cubicBezTo>
                  <a:cubicBezTo>
                    <a:pt x="795" y="531"/>
                    <a:pt x="792" y="538"/>
                    <a:pt x="796" y="544"/>
                  </a:cubicBezTo>
                  <a:cubicBezTo>
                    <a:pt x="801" y="550"/>
                    <a:pt x="822" y="549"/>
                    <a:pt x="827" y="545"/>
                  </a:cubicBezTo>
                  <a:cubicBezTo>
                    <a:pt x="832" y="542"/>
                    <a:pt x="832" y="534"/>
                    <a:pt x="828" y="530"/>
                  </a:cubicBezTo>
                  <a:cubicBezTo>
                    <a:pt x="817" y="522"/>
                    <a:pt x="791" y="524"/>
                    <a:pt x="775" y="510"/>
                  </a:cubicBezTo>
                  <a:close/>
                  <a:moveTo>
                    <a:pt x="731" y="302"/>
                  </a:moveTo>
                  <a:cubicBezTo>
                    <a:pt x="715" y="289"/>
                    <a:pt x="722" y="256"/>
                    <a:pt x="754" y="254"/>
                  </a:cubicBezTo>
                  <a:cubicBezTo>
                    <a:pt x="761" y="253"/>
                    <a:pt x="756" y="245"/>
                    <a:pt x="763" y="245"/>
                  </a:cubicBezTo>
                  <a:cubicBezTo>
                    <a:pt x="768" y="245"/>
                    <a:pt x="773" y="244"/>
                    <a:pt x="773" y="250"/>
                  </a:cubicBezTo>
                  <a:cubicBezTo>
                    <a:pt x="773" y="257"/>
                    <a:pt x="783" y="251"/>
                    <a:pt x="796" y="262"/>
                  </a:cubicBezTo>
                  <a:cubicBezTo>
                    <a:pt x="804" y="268"/>
                    <a:pt x="810" y="284"/>
                    <a:pt x="801" y="284"/>
                  </a:cubicBezTo>
                  <a:cubicBezTo>
                    <a:pt x="785" y="284"/>
                    <a:pt x="785" y="284"/>
                    <a:pt x="785" y="284"/>
                  </a:cubicBezTo>
                  <a:cubicBezTo>
                    <a:pt x="780" y="284"/>
                    <a:pt x="782" y="279"/>
                    <a:pt x="779" y="275"/>
                  </a:cubicBezTo>
                  <a:cubicBezTo>
                    <a:pt x="774" y="270"/>
                    <a:pt x="756" y="270"/>
                    <a:pt x="751" y="273"/>
                  </a:cubicBezTo>
                  <a:cubicBezTo>
                    <a:pt x="747" y="276"/>
                    <a:pt x="747" y="283"/>
                    <a:pt x="751" y="286"/>
                  </a:cubicBezTo>
                  <a:cubicBezTo>
                    <a:pt x="762" y="294"/>
                    <a:pt x="807" y="291"/>
                    <a:pt x="807" y="325"/>
                  </a:cubicBezTo>
                  <a:cubicBezTo>
                    <a:pt x="807" y="344"/>
                    <a:pt x="794" y="354"/>
                    <a:pt x="775" y="355"/>
                  </a:cubicBezTo>
                  <a:cubicBezTo>
                    <a:pt x="767" y="356"/>
                    <a:pt x="774" y="367"/>
                    <a:pt x="767" y="367"/>
                  </a:cubicBezTo>
                  <a:cubicBezTo>
                    <a:pt x="758" y="367"/>
                    <a:pt x="757" y="368"/>
                    <a:pt x="757" y="359"/>
                  </a:cubicBezTo>
                  <a:cubicBezTo>
                    <a:pt x="757" y="352"/>
                    <a:pt x="745" y="359"/>
                    <a:pt x="731" y="346"/>
                  </a:cubicBezTo>
                  <a:cubicBezTo>
                    <a:pt x="725" y="341"/>
                    <a:pt x="722" y="334"/>
                    <a:pt x="721" y="326"/>
                  </a:cubicBezTo>
                  <a:cubicBezTo>
                    <a:pt x="721" y="323"/>
                    <a:pt x="723" y="321"/>
                    <a:pt x="726" y="321"/>
                  </a:cubicBezTo>
                  <a:cubicBezTo>
                    <a:pt x="743" y="321"/>
                    <a:pt x="743" y="321"/>
                    <a:pt x="743" y="321"/>
                  </a:cubicBezTo>
                  <a:cubicBezTo>
                    <a:pt x="749" y="321"/>
                    <a:pt x="746" y="328"/>
                    <a:pt x="750" y="333"/>
                  </a:cubicBezTo>
                  <a:cubicBezTo>
                    <a:pt x="755" y="339"/>
                    <a:pt x="774" y="338"/>
                    <a:pt x="779" y="334"/>
                  </a:cubicBezTo>
                  <a:cubicBezTo>
                    <a:pt x="783" y="331"/>
                    <a:pt x="783" y="325"/>
                    <a:pt x="779" y="321"/>
                  </a:cubicBezTo>
                  <a:cubicBezTo>
                    <a:pt x="770" y="313"/>
                    <a:pt x="745" y="315"/>
                    <a:pt x="731" y="302"/>
                  </a:cubicBezTo>
                  <a:close/>
                  <a:moveTo>
                    <a:pt x="433" y="77"/>
                  </a:moveTo>
                  <a:cubicBezTo>
                    <a:pt x="419" y="64"/>
                    <a:pt x="425" y="35"/>
                    <a:pt x="455" y="33"/>
                  </a:cubicBezTo>
                  <a:cubicBezTo>
                    <a:pt x="460" y="32"/>
                    <a:pt x="456" y="24"/>
                    <a:pt x="462" y="24"/>
                  </a:cubicBezTo>
                  <a:cubicBezTo>
                    <a:pt x="467" y="24"/>
                    <a:pt x="471" y="23"/>
                    <a:pt x="471" y="29"/>
                  </a:cubicBezTo>
                  <a:cubicBezTo>
                    <a:pt x="471" y="35"/>
                    <a:pt x="481" y="30"/>
                    <a:pt x="493" y="40"/>
                  </a:cubicBezTo>
                  <a:cubicBezTo>
                    <a:pt x="499" y="46"/>
                    <a:pt x="505" y="60"/>
                    <a:pt x="497" y="60"/>
                  </a:cubicBezTo>
                  <a:cubicBezTo>
                    <a:pt x="483" y="60"/>
                    <a:pt x="483" y="60"/>
                    <a:pt x="483" y="60"/>
                  </a:cubicBezTo>
                  <a:cubicBezTo>
                    <a:pt x="478" y="60"/>
                    <a:pt x="480" y="55"/>
                    <a:pt x="477" y="52"/>
                  </a:cubicBezTo>
                  <a:cubicBezTo>
                    <a:pt x="473" y="47"/>
                    <a:pt x="456" y="47"/>
                    <a:pt x="451" y="50"/>
                  </a:cubicBezTo>
                  <a:cubicBezTo>
                    <a:pt x="448" y="53"/>
                    <a:pt x="448" y="59"/>
                    <a:pt x="451" y="62"/>
                  </a:cubicBezTo>
                  <a:cubicBezTo>
                    <a:pt x="461" y="70"/>
                    <a:pt x="503" y="66"/>
                    <a:pt x="503" y="97"/>
                  </a:cubicBezTo>
                  <a:cubicBezTo>
                    <a:pt x="503" y="111"/>
                    <a:pt x="495" y="120"/>
                    <a:pt x="482" y="123"/>
                  </a:cubicBezTo>
                  <a:cubicBezTo>
                    <a:pt x="446" y="123"/>
                    <a:pt x="446" y="123"/>
                    <a:pt x="446" y="123"/>
                  </a:cubicBezTo>
                  <a:cubicBezTo>
                    <a:pt x="442" y="122"/>
                    <a:pt x="438" y="120"/>
                    <a:pt x="433" y="116"/>
                  </a:cubicBezTo>
                  <a:cubicBezTo>
                    <a:pt x="428" y="112"/>
                    <a:pt x="425" y="106"/>
                    <a:pt x="425" y="98"/>
                  </a:cubicBezTo>
                  <a:cubicBezTo>
                    <a:pt x="424" y="96"/>
                    <a:pt x="426" y="94"/>
                    <a:pt x="428" y="94"/>
                  </a:cubicBezTo>
                  <a:cubicBezTo>
                    <a:pt x="444" y="94"/>
                    <a:pt x="444" y="94"/>
                    <a:pt x="444" y="94"/>
                  </a:cubicBezTo>
                  <a:cubicBezTo>
                    <a:pt x="449" y="94"/>
                    <a:pt x="447" y="100"/>
                    <a:pt x="450" y="105"/>
                  </a:cubicBezTo>
                  <a:cubicBezTo>
                    <a:pt x="455" y="110"/>
                    <a:pt x="472" y="109"/>
                    <a:pt x="477" y="106"/>
                  </a:cubicBezTo>
                  <a:cubicBezTo>
                    <a:pt x="481" y="103"/>
                    <a:pt x="481" y="97"/>
                    <a:pt x="477" y="94"/>
                  </a:cubicBezTo>
                  <a:cubicBezTo>
                    <a:pt x="468" y="87"/>
                    <a:pt x="446" y="88"/>
                    <a:pt x="433" y="77"/>
                  </a:cubicBezTo>
                  <a:close/>
                  <a:moveTo>
                    <a:pt x="70" y="428"/>
                  </a:moveTo>
                  <a:cubicBezTo>
                    <a:pt x="49" y="410"/>
                    <a:pt x="58" y="369"/>
                    <a:pt x="100" y="366"/>
                  </a:cubicBezTo>
                  <a:cubicBezTo>
                    <a:pt x="108" y="365"/>
                    <a:pt x="101" y="354"/>
                    <a:pt x="110" y="354"/>
                  </a:cubicBezTo>
                  <a:cubicBezTo>
                    <a:pt x="117" y="354"/>
                    <a:pt x="123" y="353"/>
                    <a:pt x="123" y="360"/>
                  </a:cubicBezTo>
                  <a:cubicBezTo>
                    <a:pt x="123" y="370"/>
                    <a:pt x="137" y="361"/>
                    <a:pt x="153" y="376"/>
                  </a:cubicBezTo>
                  <a:cubicBezTo>
                    <a:pt x="162" y="384"/>
                    <a:pt x="170" y="404"/>
                    <a:pt x="159" y="404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32" y="404"/>
                    <a:pt x="135" y="397"/>
                    <a:pt x="130" y="392"/>
                  </a:cubicBezTo>
                  <a:cubicBezTo>
                    <a:pt x="125" y="386"/>
                    <a:pt x="101" y="386"/>
                    <a:pt x="95" y="390"/>
                  </a:cubicBezTo>
                  <a:cubicBezTo>
                    <a:pt x="90" y="394"/>
                    <a:pt x="90" y="402"/>
                    <a:pt x="95" y="406"/>
                  </a:cubicBezTo>
                  <a:cubicBezTo>
                    <a:pt x="109" y="417"/>
                    <a:pt x="167" y="413"/>
                    <a:pt x="167" y="456"/>
                  </a:cubicBezTo>
                  <a:cubicBezTo>
                    <a:pt x="167" y="481"/>
                    <a:pt x="150" y="493"/>
                    <a:pt x="125" y="495"/>
                  </a:cubicBezTo>
                  <a:cubicBezTo>
                    <a:pt x="116" y="496"/>
                    <a:pt x="125" y="510"/>
                    <a:pt x="115" y="510"/>
                  </a:cubicBezTo>
                  <a:cubicBezTo>
                    <a:pt x="104" y="510"/>
                    <a:pt x="103" y="511"/>
                    <a:pt x="103" y="500"/>
                  </a:cubicBezTo>
                  <a:cubicBezTo>
                    <a:pt x="103" y="490"/>
                    <a:pt x="88" y="499"/>
                    <a:pt x="70" y="483"/>
                  </a:cubicBezTo>
                  <a:cubicBezTo>
                    <a:pt x="63" y="477"/>
                    <a:pt x="59" y="468"/>
                    <a:pt x="58" y="457"/>
                  </a:cubicBezTo>
                  <a:cubicBezTo>
                    <a:pt x="57" y="454"/>
                    <a:pt x="60" y="452"/>
                    <a:pt x="63" y="452"/>
                  </a:cubicBezTo>
                  <a:cubicBezTo>
                    <a:pt x="85" y="452"/>
                    <a:pt x="85" y="452"/>
                    <a:pt x="85" y="452"/>
                  </a:cubicBezTo>
                  <a:cubicBezTo>
                    <a:pt x="92" y="452"/>
                    <a:pt x="89" y="461"/>
                    <a:pt x="94" y="466"/>
                  </a:cubicBezTo>
                  <a:cubicBezTo>
                    <a:pt x="100" y="474"/>
                    <a:pt x="124" y="473"/>
                    <a:pt x="131" y="468"/>
                  </a:cubicBezTo>
                  <a:cubicBezTo>
                    <a:pt x="136" y="464"/>
                    <a:pt x="136" y="456"/>
                    <a:pt x="131" y="451"/>
                  </a:cubicBezTo>
                  <a:cubicBezTo>
                    <a:pt x="119" y="441"/>
                    <a:pt x="88" y="443"/>
                    <a:pt x="70" y="428"/>
                  </a:cubicBezTo>
                  <a:close/>
                  <a:moveTo>
                    <a:pt x="540" y="800"/>
                  </a:moveTo>
                  <a:cubicBezTo>
                    <a:pt x="520" y="780"/>
                    <a:pt x="493" y="768"/>
                    <a:pt x="464" y="768"/>
                  </a:cubicBezTo>
                  <a:cubicBezTo>
                    <a:pt x="434" y="768"/>
                    <a:pt x="407" y="780"/>
                    <a:pt x="387" y="800"/>
                  </a:cubicBezTo>
                  <a:cubicBezTo>
                    <a:pt x="368" y="819"/>
                    <a:pt x="356" y="846"/>
                    <a:pt x="356" y="876"/>
                  </a:cubicBezTo>
                  <a:cubicBezTo>
                    <a:pt x="356" y="906"/>
                    <a:pt x="368" y="933"/>
                    <a:pt x="387" y="952"/>
                  </a:cubicBezTo>
                  <a:cubicBezTo>
                    <a:pt x="407" y="972"/>
                    <a:pt x="434" y="984"/>
                    <a:pt x="464" y="984"/>
                  </a:cubicBezTo>
                  <a:cubicBezTo>
                    <a:pt x="493" y="984"/>
                    <a:pt x="520" y="972"/>
                    <a:pt x="540" y="952"/>
                  </a:cubicBezTo>
                  <a:cubicBezTo>
                    <a:pt x="560" y="933"/>
                    <a:pt x="572" y="906"/>
                    <a:pt x="572" y="876"/>
                  </a:cubicBezTo>
                  <a:cubicBezTo>
                    <a:pt x="572" y="846"/>
                    <a:pt x="560" y="819"/>
                    <a:pt x="540" y="8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7576674" y="3823431"/>
              <a:ext cx="509385" cy="527155"/>
              <a:chOff x="7532688" y="-669925"/>
              <a:chExt cx="1501775" cy="155416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6" name="Freeform 21"/>
              <p:cNvSpPr>
                <a:spLocks noEditPoints="1"/>
              </p:cNvSpPr>
              <p:nvPr/>
            </p:nvSpPr>
            <p:spPr bwMode="auto">
              <a:xfrm>
                <a:off x="7532688" y="-620713"/>
                <a:ext cx="1501775" cy="1504950"/>
              </a:xfrm>
              <a:custGeom>
                <a:avLst/>
                <a:gdLst>
                  <a:gd name="T0" fmla="*/ 124 w 848"/>
                  <a:gd name="T1" fmla="*/ 723 h 848"/>
                  <a:gd name="T2" fmla="*/ 124 w 848"/>
                  <a:gd name="T3" fmla="*/ 124 h 848"/>
                  <a:gd name="T4" fmla="*/ 489 w 848"/>
                  <a:gd name="T5" fmla="*/ 5 h 848"/>
                  <a:gd name="T6" fmla="*/ 440 w 848"/>
                  <a:gd name="T7" fmla="*/ 52 h 848"/>
                  <a:gd name="T8" fmla="*/ 439 w 848"/>
                  <a:gd name="T9" fmla="*/ 138 h 848"/>
                  <a:gd name="T10" fmla="*/ 440 w 848"/>
                  <a:gd name="T11" fmla="*/ 211 h 848"/>
                  <a:gd name="T12" fmla="*/ 468 w 848"/>
                  <a:gd name="T13" fmla="*/ 241 h 848"/>
                  <a:gd name="T14" fmla="*/ 440 w 848"/>
                  <a:gd name="T15" fmla="*/ 408 h 848"/>
                  <a:gd name="T16" fmla="*/ 589 w 848"/>
                  <a:gd name="T17" fmla="*/ 421 h 848"/>
                  <a:gd name="T18" fmla="*/ 440 w 848"/>
                  <a:gd name="T19" fmla="*/ 440 h 848"/>
                  <a:gd name="T20" fmla="*/ 572 w 848"/>
                  <a:gd name="T21" fmla="*/ 631 h 848"/>
                  <a:gd name="T22" fmla="*/ 629 w 848"/>
                  <a:gd name="T23" fmla="*/ 450 h 848"/>
                  <a:gd name="T24" fmla="*/ 610 w 848"/>
                  <a:gd name="T25" fmla="*/ 647 h 848"/>
                  <a:gd name="T26" fmla="*/ 690 w 848"/>
                  <a:gd name="T27" fmla="*/ 689 h 848"/>
                  <a:gd name="T28" fmla="*/ 682 w 848"/>
                  <a:gd name="T29" fmla="*/ 440 h 848"/>
                  <a:gd name="T30" fmla="*/ 713 w 848"/>
                  <a:gd name="T31" fmla="*/ 408 h 848"/>
                  <a:gd name="T32" fmla="*/ 783 w 848"/>
                  <a:gd name="T33" fmla="*/ 311 h 848"/>
                  <a:gd name="T34" fmla="*/ 814 w 848"/>
                  <a:gd name="T35" fmla="*/ 258 h 848"/>
                  <a:gd name="T36" fmla="*/ 724 w 848"/>
                  <a:gd name="T37" fmla="*/ 723 h 848"/>
                  <a:gd name="T38" fmla="*/ 660 w 848"/>
                  <a:gd name="T39" fmla="*/ 716 h 848"/>
                  <a:gd name="T40" fmla="*/ 497 w 848"/>
                  <a:gd name="T41" fmla="*/ 793 h 848"/>
                  <a:gd name="T42" fmla="*/ 351 w 848"/>
                  <a:gd name="T43" fmla="*/ 793 h 848"/>
                  <a:gd name="T44" fmla="*/ 188 w 848"/>
                  <a:gd name="T45" fmla="*/ 716 h 848"/>
                  <a:gd name="T46" fmla="*/ 164 w 848"/>
                  <a:gd name="T47" fmla="*/ 695 h 848"/>
                  <a:gd name="T48" fmla="*/ 187 w 848"/>
                  <a:gd name="T49" fmla="*/ 440 h 848"/>
                  <a:gd name="T50" fmla="*/ 158 w 848"/>
                  <a:gd name="T51" fmla="*/ 689 h 848"/>
                  <a:gd name="T52" fmla="*/ 48 w 848"/>
                  <a:gd name="T53" fmla="*/ 408 h 848"/>
                  <a:gd name="T54" fmla="*/ 238 w 848"/>
                  <a:gd name="T55" fmla="*/ 200 h 848"/>
                  <a:gd name="T56" fmla="*/ 158 w 848"/>
                  <a:gd name="T57" fmla="*/ 158 h 848"/>
                  <a:gd name="T58" fmla="*/ 188 w 848"/>
                  <a:gd name="T59" fmla="*/ 131 h 848"/>
                  <a:gd name="T60" fmla="*/ 351 w 848"/>
                  <a:gd name="T61" fmla="*/ 55 h 848"/>
                  <a:gd name="T62" fmla="*/ 565 w 848"/>
                  <a:gd name="T63" fmla="*/ 662 h 848"/>
                  <a:gd name="T64" fmla="*/ 440 w 848"/>
                  <a:gd name="T65" fmla="*/ 636 h 848"/>
                  <a:gd name="T66" fmla="*/ 565 w 848"/>
                  <a:gd name="T67" fmla="*/ 662 h 848"/>
                  <a:gd name="T68" fmla="*/ 287 w 848"/>
                  <a:gd name="T69" fmla="*/ 661 h 848"/>
                  <a:gd name="T70" fmla="*/ 408 w 848"/>
                  <a:gd name="T71" fmla="*/ 796 h 848"/>
                  <a:gd name="T72" fmla="*/ 276 w 848"/>
                  <a:gd name="T73" fmla="*/ 631 h 848"/>
                  <a:gd name="T74" fmla="*/ 408 w 848"/>
                  <a:gd name="T75" fmla="*/ 440 h 848"/>
                  <a:gd name="T76" fmla="*/ 267 w 848"/>
                  <a:gd name="T77" fmla="*/ 634 h 848"/>
                  <a:gd name="T78" fmla="*/ 219 w 848"/>
                  <a:gd name="T79" fmla="*/ 408 h 848"/>
                  <a:gd name="T80" fmla="*/ 408 w 848"/>
                  <a:gd name="T81" fmla="*/ 243 h 848"/>
                  <a:gd name="T82" fmla="*/ 267 w 848"/>
                  <a:gd name="T83" fmla="*/ 213 h 848"/>
                  <a:gd name="T84" fmla="*/ 287 w 848"/>
                  <a:gd name="T85" fmla="*/ 187 h 848"/>
                  <a:gd name="T86" fmla="*/ 408 w 848"/>
                  <a:gd name="T87" fmla="*/ 52 h 848"/>
                  <a:gd name="T88" fmla="*/ 287 w 848"/>
                  <a:gd name="T89" fmla="*/ 187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8" h="848">
                    <a:moveTo>
                      <a:pt x="424" y="848"/>
                    </a:moveTo>
                    <a:cubicBezTo>
                      <a:pt x="307" y="848"/>
                      <a:pt x="201" y="800"/>
                      <a:pt x="124" y="723"/>
                    </a:cubicBezTo>
                    <a:cubicBezTo>
                      <a:pt x="47" y="647"/>
                      <a:pt x="0" y="541"/>
                      <a:pt x="0" y="424"/>
                    </a:cubicBezTo>
                    <a:cubicBezTo>
                      <a:pt x="0" y="307"/>
                      <a:pt x="47" y="201"/>
                      <a:pt x="124" y="124"/>
                    </a:cubicBezTo>
                    <a:cubicBezTo>
                      <a:pt x="201" y="47"/>
                      <a:pt x="307" y="0"/>
                      <a:pt x="424" y="0"/>
                    </a:cubicBezTo>
                    <a:cubicBezTo>
                      <a:pt x="446" y="0"/>
                      <a:pt x="468" y="1"/>
                      <a:pt x="489" y="5"/>
                    </a:cubicBezTo>
                    <a:cubicBezTo>
                      <a:pt x="474" y="21"/>
                      <a:pt x="462" y="41"/>
                      <a:pt x="454" y="61"/>
                    </a:cubicBezTo>
                    <a:cubicBezTo>
                      <a:pt x="449" y="58"/>
                      <a:pt x="445" y="55"/>
                      <a:pt x="440" y="52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39" y="126"/>
                      <a:pt x="439" y="132"/>
                      <a:pt x="439" y="138"/>
                    </a:cubicBezTo>
                    <a:cubicBezTo>
                      <a:pt x="439" y="143"/>
                      <a:pt x="439" y="148"/>
                      <a:pt x="440" y="154"/>
                    </a:cubicBezTo>
                    <a:cubicBezTo>
                      <a:pt x="440" y="211"/>
                      <a:pt x="440" y="211"/>
                      <a:pt x="440" y="211"/>
                    </a:cubicBezTo>
                    <a:cubicBezTo>
                      <a:pt x="445" y="211"/>
                      <a:pt x="450" y="211"/>
                      <a:pt x="455" y="211"/>
                    </a:cubicBezTo>
                    <a:cubicBezTo>
                      <a:pt x="459" y="221"/>
                      <a:pt x="463" y="231"/>
                      <a:pt x="468" y="241"/>
                    </a:cubicBezTo>
                    <a:cubicBezTo>
                      <a:pt x="459" y="242"/>
                      <a:pt x="449" y="243"/>
                      <a:pt x="440" y="243"/>
                    </a:cubicBezTo>
                    <a:cubicBezTo>
                      <a:pt x="440" y="408"/>
                      <a:pt x="440" y="408"/>
                      <a:pt x="440" y="408"/>
                    </a:cubicBezTo>
                    <a:cubicBezTo>
                      <a:pt x="578" y="408"/>
                      <a:pt x="578" y="408"/>
                      <a:pt x="578" y="408"/>
                    </a:cubicBezTo>
                    <a:cubicBezTo>
                      <a:pt x="582" y="412"/>
                      <a:pt x="585" y="417"/>
                      <a:pt x="589" y="421"/>
                    </a:cubicBezTo>
                    <a:cubicBezTo>
                      <a:pt x="595" y="429"/>
                      <a:pt x="602" y="435"/>
                      <a:pt x="608" y="440"/>
                    </a:cubicBezTo>
                    <a:cubicBezTo>
                      <a:pt x="440" y="440"/>
                      <a:pt x="440" y="440"/>
                      <a:pt x="440" y="440"/>
                    </a:cubicBezTo>
                    <a:cubicBezTo>
                      <a:pt x="440" y="604"/>
                      <a:pt x="440" y="604"/>
                      <a:pt x="440" y="604"/>
                    </a:cubicBezTo>
                    <a:cubicBezTo>
                      <a:pt x="487" y="606"/>
                      <a:pt x="531" y="615"/>
                      <a:pt x="572" y="631"/>
                    </a:cubicBezTo>
                    <a:cubicBezTo>
                      <a:pt x="575" y="632"/>
                      <a:pt x="578" y="633"/>
                      <a:pt x="581" y="634"/>
                    </a:cubicBezTo>
                    <a:cubicBezTo>
                      <a:pt x="608" y="579"/>
                      <a:pt x="625" y="516"/>
                      <a:pt x="629" y="450"/>
                    </a:cubicBezTo>
                    <a:cubicBezTo>
                      <a:pt x="639" y="453"/>
                      <a:pt x="650" y="453"/>
                      <a:pt x="661" y="450"/>
                    </a:cubicBezTo>
                    <a:cubicBezTo>
                      <a:pt x="657" y="521"/>
                      <a:pt x="639" y="588"/>
                      <a:pt x="610" y="647"/>
                    </a:cubicBezTo>
                    <a:cubicBezTo>
                      <a:pt x="636" y="660"/>
                      <a:pt x="661" y="677"/>
                      <a:pt x="684" y="695"/>
                    </a:cubicBezTo>
                    <a:cubicBezTo>
                      <a:pt x="686" y="693"/>
                      <a:pt x="688" y="691"/>
                      <a:pt x="690" y="689"/>
                    </a:cubicBezTo>
                    <a:cubicBezTo>
                      <a:pt x="754" y="625"/>
                      <a:pt x="796" y="537"/>
                      <a:pt x="800" y="440"/>
                    </a:cubicBezTo>
                    <a:cubicBezTo>
                      <a:pt x="682" y="440"/>
                      <a:pt x="682" y="440"/>
                      <a:pt x="682" y="440"/>
                    </a:cubicBezTo>
                    <a:cubicBezTo>
                      <a:pt x="689" y="435"/>
                      <a:pt x="695" y="429"/>
                      <a:pt x="701" y="421"/>
                    </a:cubicBezTo>
                    <a:cubicBezTo>
                      <a:pt x="705" y="417"/>
                      <a:pt x="709" y="412"/>
                      <a:pt x="713" y="408"/>
                    </a:cubicBezTo>
                    <a:cubicBezTo>
                      <a:pt x="800" y="408"/>
                      <a:pt x="800" y="408"/>
                      <a:pt x="800" y="408"/>
                    </a:cubicBezTo>
                    <a:cubicBezTo>
                      <a:pt x="798" y="374"/>
                      <a:pt x="792" y="342"/>
                      <a:pt x="783" y="311"/>
                    </a:cubicBezTo>
                    <a:cubicBezTo>
                      <a:pt x="792" y="296"/>
                      <a:pt x="802" y="281"/>
                      <a:pt x="810" y="265"/>
                    </a:cubicBezTo>
                    <a:cubicBezTo>
                      <a:pt x="812" y="263"/>
                      <a:pt x="813" y="260"/>
                      <a:pt x="814" y="258"/>
                    </a:cubicBezTo>
                    <a:cubicBezTo>
                      <a:pt x="836" y="309"/>
                      <a:pt x="848" y="365"/>
                      <a:pt x="848" y="424"/>
                    </a:cubicBezTo>
                    <a:cubicBezTo>
                      <a:pt x="848" y="541"/>
                      <a:pt x="801" y="647"/>
                      <a:pt x="724" y="723"/>
                    </a:cubicBezTo>
                    <a:cubicBezTo>
                      <a:pt x="647" y="800"/>
                      <a:pt x="541" y="848"/>
                      <a:pt x="424" y="848"/>
                    </a:cubicBezTo>
                    <a:close/>
                    <a:moveTo>
                      <a:pt x="660" y="716"/>
                    </a:moveTo>
                    <a:cubicBezTo>
                      <a:pt x="640" y="701"/>
                      <a:pt x="618" y="687"/>
                      <a:pt x="595" y="675"/>
                    </a:cubicBezTo>
                    <a:cubicBezTo>
                      <a:pt x="568" y="720"/>
                      <a:pt x="535" y="760"/>
                      <a:pt x="497" y="793"/>
                    </a:cubicBezTo>
                    <a:cubicBezTo>
                      <a:pt x="558" y="781"/>
                      <a:pt x="613" y="754"/>
                      <a:pt x="660" y="716"/>
                    </a:cubicBezTo>
                    <a:close/>
                    <a:moveTo>
                      <a:pt x="351" y="793"/>
                    </a:moveTo>
                    <a:cubicBezTo>
                      <a:pt x="313" y="760"/>
                      <a:pt x="280" y="720"/>
                      <a:pt x="253" y="675"/>
                    </a:cubicBezTo>
                    <a:cubicBezTo>
                      <a:pt x="230" y="687"/>
                      <a:pt x="208" y="701"/>
                      <a:pt x="188" y="716"/>
                    </a:cubicBezTo>
                    <a:cubicBezTo>
                      <a:pt x="235" y="754"/>
                      <a:pt x="290" y="781"/>
                      <a:pt x="351" y="793"/>
                    </a:cubicBezTo>
                    <a:close/>
                    <a:moveTo>
                      <a:pt x="164" y="695"/>
                    </a:moveTo>
                    <a:cubicBezTo>
                      <a:pt x="187" y="677"/>
                      <a:pt x="212" y="661"/>
                      <a:pt x="238" y="647"/>
                    </a:cubicBezTo>
                    <a:cubicBezTo>
                      <a:pt x="208" y="585"/>
                      <a:pt x="189" y="515"/>
                      <a:pt x="187" y="440"/>
                    </a:cubicBezTo>
                    <a:cubicBezTo>
                      <a:pt x="48" y="440"/>
                      <a:pt x="48" y="440"/>
                      <a:pt x="48" y="440"/>
                    </a:cubicBezTo>
                    <a:cubicBezTo>
                      <a:pt x="52" y="537"/>
                      <a:pt x="94" y="625"/>
                      <a:pt x="158" y="689"/>
                    </a:cubicBezTo>
                    <a:cubicBezTo>
                      <a:pt x="160" y="691"/>
                      <a:pt x="162" y="693"/>
                      <a:pt x="164" y="695"/>
                    </a:cubicBezTo>
                    <a:close/>
                    <a:moveTo>
                      <a:pt x="48" y="408"/>
                    </a:moveTo>
                    <a:cubicBezTo>
                      <a:pt x="187" y="408"/>
                      <a:pt x="187" y="408"/>
                      <a:pt x="187" y="408"/>
                    </a:cubicBezTo>
                    <a:cubicBezTo>
                      <a:pt x="189" y="333"/>
                      <a:pt x="208" y="262"/>
                      <a:pt x="238" y="200"/>
                    </a:cubicBezTo>
                    <a:cubicBezTo>
                      <a:pt x="212" y="187"/>
                      <a:pt x="187" y="171"/>
                      <a:pt x="164" y="152"/>
                    </a:cubicBezTo>
                    <a:cubicBezTo>
                      <a:pt x="162" y="154"/>
                      <a:pt x="160" y="156"/>
                      <a:pt x="158" y="158"/>
                    </a:cubicBezTo>
                    <a:cubicBezTo>
                      <a:pt x="94" y="222"/>
                      <a:pt x="52" y="310"/>
                      <a:pt x="48" y="408"/>
                    </a:cubicBezTo>
                    <a:close/>
                    <a:moveTo>
                      <a:pt x="188" y="131"/>
                    </a:moveTo>
                    <a:cubicBezTo>
                      <a:pt x="208" y="147"/>
                      <a:pt x="230" y="160"/>
                      <a:pt x="253" y="172"/>
                    </a:cubicBezTo>
                    <a:cubicBezTo>
                      <a:pt x="280" y="127"/>
                      <a:pt x="313" y="87"/>
                      <a:pt x="351" y="55"/>
                    </a:cubicBezTo>
                    <a:cubicBezTo>
                      <a:pt x="290" y="67"/>
                      <a:pt x="235" y="93"/>
                      <a:pt x="188" y="131"/>
                    </a:cubicBezTo>
                    <a:close/>
                    <a:moveTo>
                      <a:pt x="565" y="662"/>
                    </a:moveTo>
                    <a:cubicBezTo>
                      <a:pt x="564" y="662"/>
                      <a:pt x="562" y="661"/>
                      <a:pt x="561" y="661"/>
                    </a:cubicBezTo>
                    <a:cubicBezTo>
                      <a:pt x="523" y="646"/>
                      <a:pt x="483" y="638"/>
                      <a:pt x="440" y="636"/>
                    </a:cubicBezTo>
                    <a:cubicBezTo>
                      <a:pt x="440" y="796"/>
                      <a:pt x="440" y="796"/>
                      <a:pt x="440" y="796"/>
                    </a:cubicBezTo>
                    <a:cubicBezTo>
                      <a:pt x="490" y="762"/>
                      <a:pt x="533" y="717"/>
                      <a:pt x="565" y="662"/>
                    </a:cubicBezTo>
                    <a:close/>
                    <a:moveTo>
                      <a:pt x="408" y="636"/>
                    </a:moveTo>
                    <a:cubicBezTo>
                      <a:pt x="365" y="638"/>
                      <a:pt x="325" y="646"/>
                      <a:pt x="287" y="661"/>
                    </a:cubicBezTo>
                    <a:cubicBezTo>
                      <a:pt x="285" y="661"/>
                      <a:pt x="284" y="662"/>
                      <a:pt x="283" y="662"/>
                    </a:cubicBezTo>
                    <a:cubicBezTo>
                      <a:pt x="315" y="717"/>
                      <a:pt x="358" y="762"/>
                      <a:pt x="408" y="796"/>
                    </a:cubicBezTo>
                    <a:cubicBezTo>
                      <a:pt x="408" y="636"/>
                      <a:pt x="408" y="636"/>
                      <a:pt x="408" y="636"/>
                    </a:cubicBezTo>
                    <a:close/>
                    <a:moveTo>
                      <a:pt x="276" y="631"/>
                    </a:moveTo>
                    <a:cubicBezTo>
                      <a:pt x="317" y="615"/>
                      <a:pt x="361" y="606"/>
                      <a:pt x="408" y="604"/>
                    </a:cubicBezTo>
                    <a:cubicBezTo>
                      <a:pt x="408" y="440"/>
                      <a:pt x="408" y="440"/>
                      <a:pt x="408" y="440"/>
                    </a:cubicBezTo>
                    <a:cubicBezTo>
                      <a:pt x="219" y="440"/>
                      <a:pt x="219" y="440"/>
                      <a:pt x="219" y="440"/>
                    </a:cubicBezTo>
                    <a:cubicBezTo>
                      <a:pt x="221" y="510"/>
                      <a:pt x="239" y="576"/>
                      <a:pt x="267" y="634"/>
                    </a:cubicBezTo>
                    <a:cubicBezTo>
                      <a:pt x="270" y="633"/>
                      <a:pt x="273" y="632"/>
                      <a:pt x="276" y="631"/>
                    </a:cubicBezTo>
                    <a:close/>
                    <a:moveTo>
                      <a:pt x="219" y="408"/>
                    </a:moveTo>
                    <a:cubicBezTo>
                      <a:pt x="408" y="408"/>
                      <a:pt x="408" y="408"/>
                      <a:pt x="408" y="408"/>
                    </a:cubicBezTo>
                    <a:cubicBezTo>
                      <a:pt x="408" y="243"/>
                      <a:pt x="408" y="243"/>
                      <a:pt x="408" y="243"/>
                    </a:cubicBezTo>
                    <a:cubicBezTo>
                      <a:pt x="361" y="242"/>
                      <a:pt x="317" y="232"/>
                      <a:pt x="276" y="216"/>
                    </a:cubicBezTo>
                    <a:cubicBezTo>
                      <a:pt x="273" y="215"/>
                      <a:pt x="270" y="214"/>
                      <a:pt x="267" y="213"/>
                    </a:cubicBezTo>
                    <a:cubicBezTo>
                      <a:pt x="239" y="271"/>
                      <a:pt x="221" y="337"/>
                      <a:pt x="219" y="408"/>
                    </a:cubicBezTo>
                    <a:close/>
                    <a:moveTo>
                      <a:pt x="287" y="187"/>
                    </a:moveTo>
                    <a:cubicBezTo>
                      <a:pt x="325" y="201"/>
                      <a:pt x="365" y="210"/>
                      <a:pt x="408" y="211"/>
                    </a:cubicBezTo>
                    <a:cubicBezTo>
                      <a:pt x="408" y="52"/>
                      <a:pt x="408" y="52"/>
                      <a:pt x="408" y="52"/>
                    </a:cubicBezTo>
                    <a:cubicBezTo>
                      <a:pt x="358" y="85"/>
                      <a:pt x="315" y="131"/>
                      <a:pt x="283" y="185"/>
                    </a:cubicBezTo>
                    <a:cubicBezTo>
                      <a:pt x="284" y="185"/>
                      <a:pt x="285" y="186"/>
                      <a:pt x="287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22"/>
              <p:cNvSpPr>
                <a:spLocks noEditPoints="1"/>
              </p:cNvSpPr>
              <p:nvPr/>
            </p:nvSpPr>
            <p:spPr bwMode="auto">
              <a:xfrm>
                <a:off x="8380413" y="-669925"/>
                <a:ext cx="588963" cy="792163"/>
              </a:xfrm>
              <a:custGeom>
                <a:avLst/>
                <a:gdLst>
                  <a:gd name="T0" fmla="*/ 0 w 332"/>
                  <a:gd name="T1" fmla="*/ 166 h 446"/>
                  <a:gd name="T2" fmla="*/ 166 w 332"/>
                  <a:gd name="T3" fmla="*/ 0 h 446"/>
                  <a:gd name="T4" fmla="*/ 332 w 332"/>
                  <a:gd name="T5" fmla="*/ 166 h 446"/>
                  <a:gd name="T6" fmla="*/ 192 w 332"/>
                  <a:gd name="T7" fmla="*/ 424 h 446"/>
                  <a:gd name="T8" fmla="*/ 141 w 332"/>
                  <a:gd name="T9" fmla="*/ 424 h 446"/>
                  <a:gd name="T10" fmla="*/ 0 w 332"/>
                  <a:gd name="T11" fmla="*/ 166 h 446"/>
                  <a:gd name="T12" fmla="*/ 166 w 332"/>
                  <a:gd name="T13" fmla="*/ 245 h 446"/>
                  <a:gd name="T14" fmla="*/ 244 w 332"/>
                  <a:gd name="T15" fmla="*/ 166 h 446"/>
                  <a:gd name="T16" fmla="*/ 166 w 332"/>
                  <a:gd name="T17" fmla="*/ 88 h 446"/>
                  <a:gd name="T18" fmla="*/ 88 w 332"/>
                  <a:gd name="T19" fmla="*/ 166 h 446"/>
                  <a:gd name="T20" fmla="*/ 166 w 332"/>
                  <a:gd name="T21" fmla="*/ 245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2" h="446">
                    <a:moveTo>
                      <a:pt x="0" y="166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2" y="75"/>
                      <a:pt x="332" y="166"/>
                    </a:cubicBezTo>
                    <a:cubicBezTo>
                      <a:pt x="332" y="241"/>
                      <a:pt x="244" y="361"/>
                      <a:pt x="192" y="424"/>
                    </a:cubicBezTo>
                    <a:cubicBezTo>
                      <a:pt x="174" y="446"/>
                      <a:pt x="159" y="446"/>
                      <a:pt x="141" y="424"/>
                    </a:cubicBezTo>
                    <a:cubicBezTo>
                      <a:pt x="89" y="361"/>
                      <a:pt x="0" y="241"/>
                      <a:pt x="0" y="166"/>
                    </a:cubicBezTo>
                    <a:close/>
                    <a:moveTo>
                      <a:pt x="166" y="245"/>
                    </a:moveTo>
                    <a:cubicBezTo>
                      <a:pt x="209" y="245"/>
                      <a:pt x="244" y="210"/>
                      <a:pt x="244" y="166"/>
                    </a:cubicBezTo>
                    <a:cubicBezTo>
                      <a:pt x="244" y="123"/>
                      <a:pt x="209" y="88"/>
                      <a:pt x="166" y="88"/>
                    </a:cubicBezTo>
                    <a:cubicBezTo>
                      <a:pt x="123" y="88"/>
                      <a:pt x="88" y="123"/>
                      <a:pt x="88" y="166"/>
                    </a:cubicBezTo>
                    <a:cubicBezTo>
                      <a:pt x="88" y="210"/>
                      <a:pt x="123" y="245"/>
                      <a:pt x="166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0182613" y="2465322"/>
              <a:ext cx="468880" cy="466274"/>
              <a:chOff x="6280151" y="2847975"/>
              <a:chExt cx="571500" cy="5683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3" name="Freeform 16"/>
              <p:cNvSpPr>
                <a:spLocks noEditPoints="1"/>
              </p:cNvSpPr>
              <p:nvPr/>
            </p:nvSpPr>
            <p:spPr bwMode="auto">
              <a:xfrm>
                <a:off x="6280151" y="2847975"/>
                <a:ext cx="336550" cy="342900"/>
              </a:xfrm>
              <a:custGeom>
                <a:avLst/>
                <a:gdLst>
                  <a:gd name="T0" fmla="*/ 9 w 78"/>
                  <a:gd name="T1" fmla="*/ 48 h 79"/>
                  <a:gd name="T2" fmla="*/ 11 w 78"/>
                  <a:gd name="T3" fmla="*/ 55 h 79"/>
                  <a:gd name="T4" fmla="*/ 8 w 78"/>
                  <a:gd name="T5" fmla="*/ 59 h 79"/>
                  <a:gd name="T6" fmla="*/ 8 w 78"/>
                  <a:gd name="T7" fmla="*/ 64 h 79"/>
                  <a:gd name="T8" fmla="*/ 14 w 78"/>
                  <a:gd name="T9" fmla="*/ 70 h 79"/>
                  <a:gd name="T10" fmla="*/ 19 w 78"/>
                  <a:gd name="T11" fmla="*/ 70 h 79"/>
                  <a:gd name="T12" fmla="*/ 23 w 78"/>
                  <a:gd name="T13" fmla="*/ 67 h 79"/>
                  <a:gd name="T14" fmla="*/ 30 w 78"/>
                  <a:gd name="T15" fmla="*/ 70 h 79"/>
                  <a:gd name="T16" fmla="*/ 31 w 78"/>
                  <a:gd name="T17" fmla="*/ 76 h 79"/>
                  <a:gd name="T18" fmla="*/ 35 w 78"/>
                  <a:gd name="T19" fmla="*/ 79 h 79"/>
                  <a:gd name="T20" fmla="*/ 43 w 78"/>
                  <a:gd name="T21" fmla="*/ 79 h 79"/>
                  <a:gd name="T22" fmla="*/ 47 w 78"/>
                  <a:gd name="T23" fmla="*/ 76 h 79"/>
                  <a:gd name="T24" fmla="*/ 47 w 78"/>
                  <a:gd name="T25" fmla="*/ 70 h 79"/>
                  <a:gd name="T26" fmla="*/ 55 w 78"/>
                  <a:gd name="T27" fmla="*/ 67 h 79"/>
                  <a:gd name="T28" fmla="*/ 59 w 78"/>
                  <a:gd name="T29" fmla="*/ 70 h 79"/>
                  <a:gd name="T30" fmla="*/ 64 w 78"/>
                  <a:gd name="T31" fmla="*/ 70 h 79"/>
                  <a:gd name="T32" fmla="*/ 70 w 78"/>
                  <a:gd name="T33" fmla="*/ 64 h 79"/>
                  <a:gd name="T34" fmla="*/ 70 w 78"/>
                  <a:gd name="T35" fmla="*/ 59 h 79"/>
                  <a:gd name="T36" fmla="*/ 67 w 78"/>
                  <a:gd name="T37" fmla="*/ 55 h 79"/>
                  <a:gd name="T38" fmla="*/ 70 w 78"/>
                  <a:gd name="T39" fmla="*/ 48 h 79"/>
                  <a:gd name="T40" fmla="*/ 75 w 78"/>
                  <a:gd name="T41" fmla="*/ 47 h 79"/>
                  <a:gd name="T42" fmla="*/ 78 w 78"/>
                  <a:gd name="T43" fmla="*/ 44 h 79"/>
                  <a:gd name="T44" fmla="*/ 78 w 78"/>
                  <a:gd name="T45" fmla="*/ 35 h 79"/>
                  <a:gd name="T46" fmla="*/ 75 w 78"/>
                  <a:gd name="T47" fmla="*/ 31 h 79"/>
                  <a:gd name="T48" fmla="*/ 70 w 78"/>
                  <a:gd name="T49" fmla="*/ 31 h 79"/>
                  <a:gd name="T50" fmla="*/ 67 w 78"/>
                  <a:gd name="T51" fmla="*/ 23 h 79"/>
                  <a:gd name="T52" fmla="*/ 70 w 78"/>
                  <a:gd name="T53" fmla="*/ 20 h 79"/>
                  <a:gd name="T54" fmla="*/ 70 w 78"/>
                  <a:gd name="T55" fmla="*/ 15 h 79"/>
                  <a:gd name="T56" fmla="*/ 64 w 78"/>
                  <a:gd name="T57" fmla="*/ 9 h 79"/>
                  <a:gd name="T58" fmla="*/ 59 w 78"/>
                  <a:gd name="T59" fmla="*/ 9 h 79"/>
                  <a:gd name="T60" fmla="*/ 55 w 78"/>
                  <a:gd name="T61" fmla="*/ 12 h 79"/>
                  <a:gd name="T62" fmla="*/ 48 w 78"/>
                  <a:gd name="T63" fmla="*/ 8 h 79"/>
                  <a:gd name="T64" fmla="*/ 47 w 78"/>
                  <a:gd name="T65" fmla="*/ 3 h 79"/>
                  <a:gd name="T66" fmla="*/ 43 w 78"/>
                  <a:gd name="T67" fmla="*/ 0 h 79"/>
                  <a:gd name="T68" fmla="*/ 35 w 78"/>
                  <a:gd name="T69" fmla="*/ 0 h 79"/>
                  <a:gd name="T70" fmla="*/ 31 w 78"/>
                  <a:gd name="T71" fmla="*/ 3 h 79"/>
                  <a:gd name="T72" fmla="*/ 31 w 78"/>
                  <a:gd name="T73" fmla="*/ 8 h 79"/>
                  <a:gd name="T74" fmla="*/ 23 w 78"/>
                  <a:gd name="T75" fmla="*/ 12 h 79"/>
                  <a:gd name="T76" fmla="*/ 19 w 78"/>
                  <a:gd name="T77" fmla="*/ 9 h 79"/>
                  <a:gd name="T78" fmla="*/ 14 w 78"/>
                  <a:gd name="T79" fmla="*/ 9 h 79"/>
                  <a:gd name="T80" fmla="*/ 8 w 78"/>
                  <a:gd name="T81" fmla="*/ 15 h 79"/>
                  <a:gd name="T82" fmla="*/ 8 w 78"/>
                  <a:gd name="T83" fmla="*/ 20 h 79"/>
                  <a:gd name="T84" fmla="*/ 11 w 78"/>
                  <a:gd name="T85" fmla="*/ 24 h 79"/>
                  <a:gd name="T86" fmla="*/ 8 w 78"/>
                  <a:gd name="T87" fmla="*/ 31 h 79"/>
                  <a:gd name="T88" fmla="*/ 3 w 78"/>
                  <a:gd name="T89" fmla="*/ 32 h 79"/>
                  <a:gd name="T90" fmla="*/ 0 w 78"/>
                  <a:gd name="T91" fmla="*/ 35 h 79"/>
                  <a:gd name="T92" fmla="*/ 0 w 78"/>
                  <a:gd name="T93" fmla="*/ 44 h 79"/>
                  <a:gd name="T94" fmla="*/ 3 w 78"/>
                  <a:gd name="T95" fmla="*/ 47 h 79"/>
                  <a:gd name="T96" fmla="*/ 9 w 78"/>
                  <a:gd name="T97" fmla="*/ 48 h 79"/>
                  <a:gd name="T98" fmla="*/ 39 w 78"/>
                  <a:gd name="T99" fmla="*/ 25 h 79"/>
                  <a:gd name="T100" fmla="*/ 53 w 78"/>
                  <a:gd name="T101" fmla="*/ 39 h 79"/>
                  <a:gd name="T102" fmla="*/ 39 w 78"/>
                  <a:gd name="T103" fmla="*/ 53 h 79"/>
                  <a:gd name="T104" fmla="*/ 25 w 78"/>
                  <a:gd name="T105" fmla="*/ 39 h 79"/>
                  <a:gd name="T106" fmla="*/ 39 w 78"/>
                  <a:gd name="T107" fmla="*/ 2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8" h="79">
                    <a:moveTo>
                      <a:pt x="9" y="48"/>
                    </a:moveTo>
                    <a:cubicBezTo>
                      <a:pt x="9" y="50"/>
                      <a:pt x="10" y="53"/>
                      <a:pt x="11" y="55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1"/>
                      <a:pt x="7" y="63"/>
                      <a:pt x="8" y="64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1"/>
                      <a:pt x="18" y="71"/>
                      <a:pt x="19" y="70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6" y="68"/>
                      <a:pt x="28" y="69"/>
                      <a:pt x="30" y="7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7"/>
                      <a:pt x="33" y="79"/>
                      <a:pt x="35" y="79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5" y="79"/>
                      <a:pt x="46" y="77"/>
                      <a:pt x="47" y="76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50" y="69"/>
                      <a:pt x="53" y="68"/>
                      <a:pt x="55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1" y="71"/>
                      <a:pt x="63" y="71"/>
                      <a:pt x="64" y="70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1" y="63"/>
                      <a:pt x="71" y="61"/>
                      <a:pt x="70" y="59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68" y="53"/>
                      <a:pt x="69" y="50"/>
                      <a:pt x="70" y="48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7" y="47"/>
                      <a:pt x="78" y="45"/>
                      <a:pt x="78" y="44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3"/>
                      <a:pt x="77" y="32"/>
                      <a:pt x="75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69" y="28"/>
                      <a:pt x="68" y="26"/>
                      <a:pt x="67" y="23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1" y="18"/>
                      <a:pt x="71" y="16"/>
                      <a:pt x="70" y="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8"/>
                      <a:pt x="61" y="7"/>
                      <a:pt x="59" y="9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3" y="10"/>
                      <a:pt x="50" y="9"/>
                      <a:pt x="48" y="8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2"/>
                      <a:pt x="45" y="0"/>
                      <a:pt x="4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0"/>
                      <a:pt x="32" y="2"/>
                      <a:pt x="31" y="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8" y="9"/>
                      <a:pt x="25" y="10"/>
                      <a:pt x="23" y="12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7"/>
                      <a:pt x="15" y="8"/>
                      <a:pt x="14" y="9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6"/>
                      <a:pt x="7" y="18"/>
                      <a:pt x="8" y="2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6"/>
                      <a:pt x="9" y="29"/>
                      <a:pt x="8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" y="32"/>
                      <a:pt x="0" y="34"/>
                      <a:pt x="0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lnTo>
                      <a:pt x="9" y="48"/>
                    </a:lnTo>
                    <a:close/>
                    <a:moveTo>
                      <a:pt x="39" y="25"/>
                    </a:moveTo>
                    <a:cubicBezTo>
                      <a:pt x="47" y="25"/>
                      <a:pt x="53" y="31"/>
                      <a:pt x="53" y="39"/>
                    </a:cubicBezTo>
                    <a:cubicBezTo>
                      <a:pt x="53" y="47"/>
                      <a:pt x="47" y="53"/>
                      <a:pt x="39" y="53"/>
                    </a:cubicBezTo>
                    <a:cubicBezTo>
                      <a:pt x="32" y="53"/>
                      <a:pt x="25" y="47"/>
                      <a:pt x="25" y="39"/>
                    </a:cubicBezTo>
                    <a:cubicBezTo>
                      <a:pt x="25" y="31"/>
                      <a:pt x="32" y="25"/>
                      <a:pt x="39" y="2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17"/>
              <p:cNvSpPr>
                <a:spLocks noEditPoints="1"/>
              </p:cNvSpPr>
              <p:nvPr/>
            </p:nvSpPr>
            <p:spPr bwMode="auto">
              <a:xfrm>
                <a:off x="6573838" y="3021013"/>
                <a:ext cx="277813" cy="282575"/>
              </a:xfrm>
              <a:custGeom>
                <a:avLst/>
                <a:gdLst>
                  <a:gd name="T0" fmla="*/ 55 w 64"/>
                  <a:gd name="T1" fmla="*/ 10 h 65"/>
                  <a:gd name="T2" fmla="*/ 51 w 64"/>
                  <a:gd name="T3" fmla="*/ 6 h 65"/>
                  <a:gd name="T4" fmla="*/ 46 w 64"/>
                  <a:gd name="T5" fmla="*/ 7 h 65"/>
                  <a:gd name="T6" fmla="*/ 43 w 64"/>
                  <a:gd name="T7" fmla="*/ 9 h 65"/>
                  <a:gd name="T8" fmla="*/ 37 w 64"/>
                  <a:gd name="T9" fmla="*/ 7 h 65"/>
                  <a:gd name="T10" fmla="*/ 36 w 64"/>
                  <a:gd name="T11" fmla="*/ 3 h 65"/>
                  <a:gd name="T12" fmla="*/ 32 w 64"/>
                  <a:gd name="T13" fmla="*/ 0 h 65"/>
                  <a:gd name="T14" fmla="*/ 26 w 64"/>
                  <a:gd name="T15" fmla="*/ 1 h 65"/>
                  <a:gd name="T16" fmla="*/ 23 w 64"/>
                  <a:gd name="T17" fmla="*/ 4 h 65"/>
                  <a:gd name="T18" fmla="*/ 23 w 64"/>
                  <a:gd name="T19" fmla="*/ 8 h 65"/>
                  <a:gd name="T20" fmla="*/ 17 w 64"/>
                  <a:gd name="T21" fmla="*/ 11 h 65"/>
                  <a:gd name="T22" fmla="*/ 14 w 64"/>
                  <a:gd name="T23" fmla="*/ 9 h 65"/>
                  <a:gd name="T24" fmla="*/ 9 w 64"/>
                  <a:gd name="T25" fmla="*/ 10 h 65"/>
                  <a:gd name="T26" fmla="*/ 5 w 64"/>
                  <a:gd name="T27" fmla="*/ 14 h 65"/>
                  <a:gd name="T28" fmla="*/ 6 w 64"/>
                  <a:gd name="T29" fmla="*/ 19 h 65"/>
                  <a:gd name="T30" fmla="*/ 8 w 64"/>
                  <a:gd name="T31" fmla="*/ 22 h 65"/>
                  <a:gd name="T32" fmla="*/ 6 w 64"/>
                  <a:gd name="T33" fmla="*/ 28 h 65"/>
                  <a:gd name="T34" fmla="*/ 3 w 64"/>
                  <a:gd name="T35" fmla="*/ 29 h 65"/>
                  <a:gd name="T36" fmla="*/ 0 w 64"/>
                  <a:gd name="T37" fmla="*/ 33 h 65"/>
                  <a:gd name="T38" fmla="*/ 0 w 64"/>
                  <a:gd name="T39" fmla="*/ 38 h 65"/>
                  <a:gd name="T40" fmla="*/ 4 w 64"/>
                  <a:gd name="T41" fmla="*/ 42 h 65"/>
                  <a:gd name="T42" fmla="*/ 8 w 64"/>
                  <a:gd name="T43" fmla="*/ 42 h 65"/>
                  <a:gd name="T44" fmla="*/ 10 w 64"/>
                  <a:gd name="T45" fmla="*/ 47 h 65"/>
                  <a:gd name="T46" fmla="*/ 8 w 64"/>
                  <a:gd name="T47" fmla="*/ 51 h 65"/>
                  <a:gd name="T48" fmla="*/ 9 w 64"/>
                  <a:gd name="T49" fmla="*/ 55 h 65"/>
                  <a:gd name="T50" fmla="*/ 13 w 64"/>
                  <a:gd name="T51" fmla="*/ 59 h 65"/>
                  <a:gd name="T52" fmla="*/ 18 w 64"/>
                  <a:gd name="T53" fmla="*/ 59 h 65"/>
                  <a:gd name="T54" fmla="*/ 21 w 64"/>
                  <a:gd name="T55" fmla="*/ 56 h 65"/>
                  <a:gd name="T56" fmla="*/ 27 w 64"/>
                  <a:gd name="T57" fmla="*/ 58 h 65"/>
                  <a:gd name="T58" fmla="*/ 28 w 64"/>
                  <a:gd name="T59" fmla="*/ 62 h 65"/>
                  <a:gd name="T60" fmla="*/ 32 w 64"/>
                  <a:gd name="T61" fmla="*/ 65 h 65"/>
                  <a:gd name="T62" fmla="*/ 37 w 64"/>
                  <a:gd name="T63" fmla="*/ 65 h 65"/>
                  <a:gd name="T64" fmla="*/ 41 w 64"/>
                  <a:gd name="T65" fmla="*/ 61 h 65"/>
                  <a:gd name="T66" fmla="*/ 41 w 64"/>
                  <a:gd name="T67" fmla="*/ 57 h 65"/>
                  <a:gd name="T68" fmla="*/ 47 w 64"/>
                  <a:gd name="T69" fmla="*/ 54 h 65"/>
                  <a:gd name="T70" fmla="*/ 50 w 64"/>
                  <a:gd name="T71" fmla="*/ 56 h 65"/>
                  <a:gd name="T72" fmla="*/ 55 w 64"/>
                  <a:gd name="T73" fmla="*/ 56 h 65"/>
                  <a:gd name="T74" fmla="*/ 58 w 64"/>
                  <a:gd name="T75" fmla="*/ 51 h 65"/>
                  <a:gd name="T76" fmla="*/ 58 w 64"/>
                  <a:gd name="T77" fmla="*/ 46 h 65"/>
                  <a:gd name="T78" fmla="*/ 56 w 64"/>
                  <a:gd name="T79" fmla="*/ 44 h 65"/>
                  <a:gd name="T80" fmla="*/ 58 w 64"/>
                  <a:gd name="T81" fmla="*/ 37 h 65"/>
                  <a:gd name="T82" fmla="*/ 61 w 64"/>
                  <a:gd name="T83" fmla="*/ 37 h 65"/>
                  <a:gd name="T84" fmla="*/ 64 w 64"/>
                  <a:gd name="T85" fmla="*/ 33 h 65"/>
                  <a:gd name="T86" fmla="*/ 64 w 64"/>
                  <a:gd name="T87" fmla="*/ 27 h 65"/>
                  <a:gd name="T88" fmla="*/ 60 w 64"/>
                  <a:gd name="T89" fmla="*/ 24 h 65"/>
                  <a:gd name="T90" fmla="*/ 57 w 64"/>
                  <a:gd name="T91" fmla="*/ 24 h 65"/>
                  <a:gd name="T92" fmla="*/ 54 w 64"/>
                  <a:gd name="T93" fmla="*/ 18 h 65"/>
                  <a:gd name="T94" fmla="*/ 56 w 64"/>
                  <a:gd name="T95" fmla="*/ 15 h 65"/>
                  <a:gd name="T96" fmla="*/ 55 w 64"/>
                  <a:gd name="T97" fmla="*/ 10 h 65"/>
                  <a:gd name="T98" fmla="*/ 33 w 64"/>
                  <a:gd name="T99" fmla="*/ 44 h 65"/>
                  <a:gd name="T100" fmla="*/ 21 w 64"/>
                  <a:gd name="T101" fmla="*/ 33 h 65"/>
                  <a:gd name="T102" fmla="*/ 31 w 64"/>
                  <a:gd name="T103" fmla="*/ 21 h 65"/>
                  <a:gd name="T104" fmla="*/ 44 w 64"/>
                  <a:gd name="T105" fmla="*/ 32 h 65"/>
                  <a:gd name="T106" fmla="*/ 33 w 64"/>
                  <a:gd name="T107" fmla="*/ 4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65">
                    <a:moveTo>
                      <a:pt x="55" y="10"/>
                    </a:move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7" y="5"/>
                      <a:pt x="46" y="7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1" y="8"/>
                      <a:pt x="39" y="7"/>
                      <a:pt x="37" y="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3" y="3"/>
                      <a:pt x="23" y="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1" y="9"/>
                      <a:pt x="19" y="10"/>
                      <a:pt x="17" y="11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2" y="8"/>
                      <a:pt x="10" y="8"/>
                      <a:pt x="9" y="1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6"/>
                      <a:pt x="4" y="18"/>
                      <a:pt x="6" y="19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4"/>
                      <a:pt x="7" y="26"/>
                      <a:pt x="6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0"/>
                      <a:pt x="2" y="42"/>
                      <a:pt x="4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8" y="44"/>
                      <a:pt x="9" y="46"/>
                      <a:pt x="10" y="47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2"/>
                      <a:pt x="8" y="54"/>
                      <a:pt x="9" y="55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5" y="60"/>
                      <a:pt x="17" y="60"/>
                      <a:pt x="18" y="59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3" y="57"/>
                      <a:pt x="25" y="58"/>
                      <a:pt x="27" y="58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8" y="64"/>
                      <a:pt x="30" y="65"/>
                      <a:pt x="32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9" y="64"/>
                      <a:pt x="41" y="63"/>
                      <a:pt x="41" y="61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3" y="56"/>
                      <a:pt x="45" y="55"/>
                      <a:pt x="47" y="54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7"/>
                      <a:pt x="54" y="57"/>
                      <a:pt x="55" y="56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0" y="50"/>
                      <a:pt x="60" y="48"/>
                      <a:pt x="58" y="46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7" y="42"/>
                      <a:pt x="57" y="40"/>
                      <a:pt x="58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3" y="36"/>
                      <a:pt x="64" y="35"/>
                      <a:pt x="64" y="33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5"/>
                      <a:pt x="62" y="24"/>
                      <a:pt x="60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6" y="22"/>
                      <a:pt x="55" y="20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7" y="13"/>
                      <a:pt x="56" y="11"/>
                      <a:pt x="55" y="10"/>
                    </a:cubicBezTo>
                    <a:moveTo>
                      <a:pt x="33" y="44"/>
                    </a:moveTo>
                    <a:cubicBezTo>
                      <a:pt x="27" y="44"/>
                      <a:pt x="21" y="40"/>
                      <a:pt x="21" y="33"/>
                    </a:cubicBezTo>
                    <a:cubicBezTo>
                      <a:pt x="20" y="27"/>
                      <a:pt x="25" y="22"/>
                      <a:pt x="31" y="21"/>
                    </a:cubicBezTo>
                    <a:cubicBezTo>
                      <a:pt x="37" y="21"/>
                      <a:pt x="43" y="25"/>
                      <a:pt x="44" y="32"/>
                    </a:cubicBezTo>
                    <a:cubicBezTo>
                      <a:pt x="44" y="38"/>
                      <a:pt x="39" y="43"/>
                      <a:pt x="33" y="4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18"/>
              <p:cNvSpPr>
                <a:spLocks noEditPoints="1"/>
              </p:cNvSpPr>
              <p:nvPr/>
            </p:nvSpPr>
            <p:spPr bwMode="auto">
              <a:xfrm>
                <a:off x="6392863" y="3190875"/>
                <a:ext cx="223838" cy="225425"/>
              </a:xfrm>
              <a:custGeom>
                <a:avLst/>
                <a:gdLst>
                  <a:gd name="T0" fmla="*/ 3 w 52"/>
                  <a:gd name="T1" fmla="*/ 21 h 52"/>
                  <a:gd name="T2" fmla="*/ 0 w 52"/>
                  <a:gd name="T3" fmla="*/ 24 h 52"/>
                  <a:gd name="T4" fmla="*/ 0 w 52"/>
                  <a:gd name="T5" fmla="*/ 28 h 52"/>
                  <a:gd name="T6" fmla="*/ 3 w 52"/>
                  <a:gd name="T7" fmla="*/ 31 h 52"/>
                  <a:gd name="T8" fmla="*/ 5 w 52"/>
                  <a:gd name="T9" fmla="*/ 32 h 52"/>
                  <a:gd name="T10" fmla="*/ 7 w 52"/>
                  <a:gd name="T11" fmla="*/ 36 h 52"/>
                  <a:gd name="T12" fmla="*/ 6 w 52"/>
                  <a:gd name="T13" fmla="*/ 38 h 52"/>
                  <a:gd name="T14" fmla="*/ 6 w 52"/>
                  <a:gd name="T15" fmla="*/ 43 h 52"/>
                  <a:gd name="T16" fmla="*/ 8 w 52"/>
                  <a:gd name="T17" fmla="*/ 46 h 52"/>
                  <a:gd name="T18" fmla="*/ 13 w 52"/>
                  <a:gd name="T19" fmla="*/ 46 h 52"/>
                  <a:gd name="T20" fmla="*/ 15 w 52"/>
                  <a:gd name="T21" fmla="*/ 44 h 52"/>
                  <a:gd name="T22" fmla="*/ 20 w 52"/>
                  <a:gd name="T23" fmla="*/ 46 h 52"/>
                  <a:gd name="T24" fmla="*/ 20 w 52"/>
                  <a:gd name="T25" fmla="*/ 49 h 52"/>
                  <a:gd name="T26" fmla="*/ 24 w 52"/>
                  <a:gd name="T27" fmla="*/ 52 h 52"/>
                  <a:gd name="T28" fmla="*/ 27 w 52"/>
                  <a:gd name="T29" fmla="*/ 52 h 52"/>
                  <a:gd name="T30" fmla="*/ 31 w 52"/>
                  <a:gd name="T31" fmla="*/ 49 h 52"/>
                  <a:gd name="T32" fmla="*/ 31 w 52"/>
                  <a:gd name="T33" fmla="*/ 47 h 52"/>
                  <a:gd name="T34" fmla="*/ 36 w 52"/>
                  <a:gd name="T35" fmla="*/ 45 h 52"/>
                  <a:gd name="T36" fmla="*/ 38 w 52"/>
                  <a:gd name="T37" fmla="*/ 46 h 52"/>
                  <a:gd name="T38" fmla="*/ 43 w 52"/>
                  <a:gd name="T39" fmla="*/ 46 h 52"/>
                  <a:gd name="T40" fmla="*/ 46 w 52"/>
                  <a:gd name="T41" fmla="*/ 43 h 52"/>
                  <a:gd name="T42" fmla="*/ 46 w 52"/>
                  <a:gd name="T43" fmla="*/ 39 h 52"/>
                  <a:gd name="T44" fmla="*/ 44 w 52"/>
                  <a:gd name="T45" fmla="*/ 37 h 52"/>
                  <a:gd name="T46" fmla="*/ 47 w 52"/>
                  <a:gd name="T47" fmla="*/ 32 h 52"/>
                  <a:gd name="T48" fmla="*/ 49 w 52"/>
                  <a:gd name="T49" fmla="*/ 32 h 52"/>
                  <a:gd name="T50" fmla="*/ 52 w 52"/>
                  <a:gd name="T51" fmla="*/ 28 h 52"/>
                  <a:gd name="T52" fmla="*/ 52 w 52"/>
                  <a:gd name="T53" fmla="*/ 25 h 52"/>
                  <a:gd name="T54" fmla="*/ 49 w 52"/>
                  <a:gd name="T55" fmla="*/ 21 h 52"/>
                  <a:gd name="T56" fmla="*/ 47 w 52"/>
                  <a:gd name="T57" fmla="*/ 21 h 52"/>
                  <a:gd name="T58" fmla="*/ 45 w 52"/>
                  <a:gd name="T59" fmla="*/ 16 h 52"/>
                  <a:gd name="T60" fmla="*/ 46 w 52"/>
                  <a:gd name="T61" fmla="*/ 14 h 52"/>
                  <a:gd name="T62" fmla="*/ 46 w 52"/>
                  <a:gd name="T63" fmla="*/ 9 h 52"/>
                  <a:gd name="T64" fmla="*/ 43 w 52"/>
                  <a:gd name="T65" fmla="*/ 7 h 52"/>
                  <a:gd name="T66" fmla="*/ 39 w 52"/>
                  <a:gd name="T67" fmla="*/ 6 h 52"/>
                  <a:gd name="T68" fmla="*/ 37 w 52"/>
                  <a:gd name="T69" fmla="*/ 8 h 52"/>
                  <a:gd name="T70" fmla="*/ 32 w 52"/>
                  <a:gd name="T71" fmla="*/ 5 h 52"/>
                  <a:gd name="T72" fmla="*/ 32 w 52"/>
                  <a:gd name="T73" fmla="*/ 3 h 52"/>
                  <a:gd name="T74" fmla="*/ 28 w 52"/>
                  <a:gd name="T75" fmla="*/ 0 h 52"/>
                  <a:gd name="T76" fmla="*/ 25 w 52"/>
                  <a:gd name="T77" fmla="*/ 0 h 52"/>
                  <a:gd name="T78" fmla="*/ 21 w 52"/>
                  <a:gd name="T79" fmla="*/ 3 h 52"/>
                  <a:gd name="T80" fmla="*/ 21 w 52"/>
                  <a:gd name="T81" fmla="*/ 5 h 52"/>
                  <a:gd name="T82" fmla="*/ 15 w 52"/>
                  <a:gd name="T83" fmla="*/ 7 h 52"/>
                  <a:gd name="T84" fmla="*/ 14 w 52"/>
                  <a:gd name="T85" fmla="*/ 6 h 52"/>
                  <a:gd name="T86" fmla="*/ 9 w 52"/>
                  <a:gd name="T87" fmla="*/ 6 h 52"/>
                  <a:gd name="T88" fmla="*/ 6 w 52"/>
                  <a:gd name="T89" fmla="*/ 9 h 52"/>
                  <a:gd name="T90" fmla="*/ 6 w 52"/>
                  <a:gd name="T91" fmla="*/ 13 h 52"/>
                  <a:gd name="T92" fmla="*/ 7 w 52"/>
                  <a:gd name="T93" fmla="*/ 15 h 52"/>
                  <a:gd name="T94" fmla="*/ 5 w 52"/>
                  <a:gd name="T95" fmla="*/ 20 h 52"/>
                  <a:gd name="T96" fmla="*/ 3 w 52"/>
                  <a:gd name="T97" fmla="*/ 21 h 52"/>
                  <a:gd name="T98" fmla="*/ 26 w 52"/>
                  <a:gd name="T99" fmla="*/ 17 h 52"/>
                  <a:gd name="T100" fmla="*/ 35 w 52"/>
                  <a:gd name="T101" fmla="*/ 26 h 52"/>
                  <a:gd name="T102" fmla="*/ 26 w 52"/>
                  <a:gd name="T103" fmla="*/ 35 h 52"/>
                  <a:gd name="T104" fmla="*/ 17 w 52"/>
                  <a:gd name="T105" fmla="*/ 26 h 52"/>
                  <a:gd name="T106" fmla="*/ 26 w 52"/>
                  <a:gd name="T107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2">
                    <a:moveTo>
                      <a:pt x="3" y="21"/>
                    </a:moveTo>
                    <a:cubicBezTo>
                      <a:pt x="1" y="21"/>
                      <a:pt x="0" y="22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3"/>
                      <a:pt x="7" y="35"/>
                      <a:pt x="7" y="36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40"/>
                      <a:pt x="5" y="42"/>
                      <a:pt x="6" y="43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10" y="47"/>
                      <a:pt x="12" y="47"/>
                      <a:pt x="13" y="46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7" y="45"/>
                      <a:pt x="18" y="46"/>
                      <a:pt x="20" y="46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51"/>
                      <a:pt x="22" y="52"/>
                      <a:pt x="24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9" y="52"/>
                      <a:pt x="31" y="51"/>
                      <a:pt x="31" y="49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46"/>
                      <a:pt x="35" y="45"/>
                      <a:pt x="36" y="45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40" y="47"/>
                      <a:pt x="42" y="47"/>
                      <a:pt x="43" y="46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5"/>
                      <a:pt x="46" y="34"/>
                      <a:pt x="47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1" y="31"/>
                      <a:pt x="52" y="30"/>
                      <a:pt x="52" y="28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2" y="23"/>
                      <a:pt x="51" y="21"/>
                      <a:pt x="49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19"/>
                      <a:pt x="46" y="17"/>
                      <a:pt x="45" y="1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3"/>
                      <a:pt x="47" y="10"/>
                      <a:pt x="46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7"/>
                      <a:pt x="34" y="6"/>
                      <a:pt x="32" y="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0"/>
                      <a:pt x="21" y="1"/>
                      <a:pt x="21" y="3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6"/>
                      <a:pt x="17" y="6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5"/>
                      <a:pt x="10" y="5"/>
                      <a:pt x="9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2"/>
                      <a:pt x="6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7"/>
                      <a:pt x="6" y="19"/>
                      <a:pt x="5" y="20"/>
                    </a:cubicBezTo>
                    <a:lnTo>
                      <a:pt x="3" y="21"/>
                    </a:lnTo>
                    <a:close/>
                    <a:moveTo>
                      <a:pt x="26" y="17"/>
                    </a:moveTo>
                    <a:cubicBezTo>
                      <a:pt x="31" y="17"/>
                      <a:pt x="35" y="21"/>
                      <a:pt x="35" y="26"/>
                    </a:cubicBezTo>
                    <a:cubicBezTo>
                      <a:pt x="35" y="31"/>
                      <a:pt x="31" y="35"/>
                      <a:pt x="26" y="35"/>
                    </a:cubicBezTo>
                    <a:cubicBezTo>
                      <a:pt x="21" y="35"/>
                      <a:pt x="17" y="31"/>
                      <a:pt x="17" y="26"/>
                    </a:cubicBezTo>
                    <a:cubicBezTo>
                      <a:pt x="17" y="21"/>
                      <a:pt x="21" y="16"/>
                      <a:pt x="26" y="17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0195760" y="3840123"/>
              <a:ext cx="360342" cy="427562"/>
              <a:chOff x="4398963" y="4206876"/>
              <a:chExt cx="1038225" cy="123189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Freeform 22"/>
              <p:cNvSpPr>
                <a:spLocks noEditPoints="1"/>
              </p:cNvSpPr>
              <p:nvPr/>
            </p:nvSpPr>
            <p:spPr bwMode="auto">
              <a:xfrm>
                <a:off x="4398963" y="4337050"/>
                <a:ext cx="1038225" cy="1101725"/>
              </a:xfrm>
              <a:custGeom>
                <a:avLst/>
                <a:gdLst>
                  <a:gd name="T0" fmla="*/ 620 w 800"/>
                  <a:gd name="T1" fmla="*/ 272 h 848"/>
                  <a:gd name="T2" fmla="*/ 620 w 800"/>
                  <a:gd name="T3" fmla="*/ 384 h 848"/>
                  <a:gd name="T4" fmla="*/ 752 w 800"/>
                  <a:gd name="T5" fmla="*/ 272 h 848"/>
                  <a:gd name="T6" fmla="*/ 0 w 800"/>
                  <a:gd name="T7" fmla="*/ 120 h 848"/>
                  <a:gd name="T8" fmla="*/ 120 w 800"/>
                  <a:gd name="T9" fmla="*/ 0 h 848"/>
                  <a:gd name="T10" fmla="*/ 293 w 800"/>
                  <a:gd name="T11" fmla="*/ 48 h 848"/>
                  <a:gd name="T12" fmla="*/ 136 w 800"/>
                  <a:gd name="T13" fmla="*/ 608 h 848"/>
                  <a:gd name="T14" fmla="*/ 712 w 800"/>
                  <a:gd name="T15" fmla="*/ 432 h 848"/>
                  <a:gd name="T16" fmla="*/ 585 w 800"/>
                  <a:gd name="T17" fmla="*/ 419 h 848"/>
                  <a:gd name="T18" fmla="*/ 543 w 800"/>
                  <a:gd name="T19" fmla="*/ 316 h 848"/>
                  <a:gd name="T20" fmla="*/ 606 w 800"/>
                  <a:gd name="T21" fmla="*/ 224 h 848"/>
                  <a:gd name="T22" fmla="*/ 712 w 800"/>
                  <a:gd name="T23" fmla="*/ 48 h 848"/>
                  <a:gd name="T24" fmla="*/ 613 w 800"/>
                  <a:gd name="T25" fmla="*/ 42 h 848"/>
                  <a:gd name="T26" fmla="*/ 736 w 800"/>
                  <a:gd name="T27" fmla="*/ 0 h 848"/>
                  <a:gd name="T28" fmla="*/ 760 w 800"/>
                  <a:gd name="T29" fmla="*/ 224 h 848"/>
                  <a:gd name="T30" fmla="*/ 800 w 800"/>
                  <a:gd name="T31" fmla="*/ 248 h 848"/>
                  <a:gd name="T32" fmla="*/ 776 w 800"/>
                  <a:gd name="T33" fmla="*/ 432 h 848"/>
                  <a:gd name="T34" fmla="*/ 760 w 800"/>
                  <a:gd name="T35" fmla="*/ 632 h 848"/>
                  <a:gd name="T36" fmla="*/ 739 w 800"/>
                  <a:gd name="T37" fmla="*/ 661 h 848"/>
                  <a:gd name="T38" fmla="*/ 740 w 800"/>
                  <a:gd name="T39" fmla="*/ 794 h 848"/>
                  <a:gd name="T40" fmla="*/ 753 w 800"/>
                  <a:gd name="T41" fmla="*/ 839 h 848"/>
                  <a:gd name="T42" fmla="*/ 120 w 800"/>
                  <a:gd name="T43" fmla="*/ 848 h 848"/>
                  <a:gd name="T44" fmla="*/ 0 w 800"/>
                  <a:gd name="T45" fmla="*/ 728 h 848"/>
                  <a:gd name="T46" fmla="*/ 702 w 800"/>
                  <a:gd name="T47" fmla="*/ 328 h 848"/>
                  <a:gd name="T48" fmla="*/ 638 w 800"/>
                  <a:gd name="T49" fmla="*/ 328 h 848"/>
                  <a:gd name="T50" fmla="*/ 685 w 800"/>
                  <a:gd name="T51" fmla="*/ 656 h 848"/>
                  <a:gd name="T52" fmla="*/ 69 w 800"/>
                  <a:gd name="T53" fmla="*/ 677 h 848"/>
                  <a:gd name="T54" fmla="*/ 69 w 800"/>
                  <a:gd name="T55" fmla="*/ 779 h 848"/>
                  <a:gd name="T56" fmla="*/ 685 w 800"/>
                  <a:gd name="T57" fmla="*/ 800 h 848"/>
                  <a:gd name="T58" fmla="*/ 668 w 800"/>
                  <a:gd name="T59" fmla="*/ 704 h 848"/>
                  <a:gd name="T60" fmla="*/ 103 w 800"/>
                  <a:gd name="T61" fmla="*/ 711 h 848"/>
                  <a:gd name="T62" fmla="*/ 80 w 800"/>
                  <a:gd name="T63" fmla="*/ 688 h 848"/>
                  <a:gd name="T64" fmla="*/ 677 w 800"/>
                  <a:gd name="T65" fmla="*/ 672 h 848"/>
                  <a:gd name="T66" fmla="*/ 48 w 800"/>
                  <a:gd name="T67" fmla="*/ 186 h 848"/>
                  <a:gd name="T68" fmla="*/ 104 w 800"/>
                  <a:gd name="T69" fmla="*/ 49 h 848"/>
                  <a:gd name="T70" fmla="*/ 48 w 800"/>
                  <a:gd name="T71" fmla="*/ 120 h 848"/>
                  <a:gd name="T72" fmla="*/ 104 w 800"/>
                  <a:gd name="T73" fmla="*/ 193 h 848"/>
                  <a:gd name="T74" fmla="*/ 48 w 800"/>
                  <a:gd name="T75" fmla="*/ 236 h 848"/>
                  <a:gd name="T76" fmla="*/ 104 w 800"/>
                  <a:gd name="T77" fmla="*/ 465 h 848"/>
                  <a:gd name="T78" fmla="*/ 104 w 800"/>
                  <a:gd name="T79" fmla="*/ 497 h 848"/>
                  <a:gd name="T80" fmla="*/ 48 w 800"/>
                  <a:gd name="T81" fmla="*/ 541 h 848"/>
                  <a:gd name="T82" fmla="*/ 104 w 800"/>
                  <a:gd name="T83" fmla="*/ 609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848">
                    <a:moveTo>
                      <a:pt x="752" y="272"/>
                    </a:moveTo>
                    <a:cubicBezTo>
                      <a:pt x="620" y="272"/>
                      <a:pt x="620" y="272"/>
                      <a:pt x="620" y="272"/>
                    </a:cubicBezTo>
                    <a:cubicBezTo>
                      <a:pt x="591" y="328"/>
                      <a:pt x="591" y="328"/>
                      <a:pt x="591" y="328"/>
                    </a:cubicBezTo>
                    <a:cubicBezTo>
                      <a:pt x="620" y="384"/>
                      <a:pt x="620" y="384"/>
                      <a:pt x="620" y="384"/>
                    </a:cubicBezTo>
                    <a:cubicBezTo>
                      <a:pt x="752" y="384"/>
                      <a:pt x="752" y="384"/>
                      <a:pt x="752" y="384"/>
                    </a:cubicBezTo>
                    <a:cubicBezTo>
                      <a:pt x="752" y="272"/>
                      <a:pt x="752" y="272"/>
                      <a:pt x="752" y="272"/>
                    </a:cubicBezTo>
                    <a:close/>
                    <a:moveTo>
                      <a:pt x="0" y="728"/>
                    </a:moveTo>
                    <a:cubicBezTo>
                      <a:pt x="0" y="120"/>
                      <a:pt x="0" y="120"/>
                      <a:pt x="0" y="120"/>
                    </a:cubicBezTo>
                    <a:cubicBezTo>
                      <a:pt x="0" y="86"/>
                      <a:pt x="14" y="56"/>
                      <a:pt x="35" y="35"/>
                    </a:cubicBezTo>
                    <a:cubicBezTo>
                      <a:pt x="57" y="13"/>
                      <a:pt x="87" y="0"/>
                      <a:pt x="120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293" y="48"/>
                      <a:pt x="293" y="48"/>
                      <a:pt x="293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608"/>
                      <a:pt x="136" y="608"/>
                      <a:pt x="136" y="608"/>
                    </a:cubicBezTo>
                    <a:cubicBezTo>
                      <a:pt x="712" y="608"/>
                      <a:pt x="712" y="608"/>
                      <a:pt x="712" y="608"/>
                    </a:cubicBezTo>
                    <a:cubicBezTo>
                      <a:pt x="712" y="432"/>
                      <a:pt x="712" y="432"/>
                      <a:pt x="712" y="432"/>
                    </a:cubicBezTo>
                    <a:cubicBezTo>
                      <a:pt x="606" y="432"/>
                      <a:pt x="606" y="432"/>
                      <a:pt x="606" y="432"/>
                    </a:cubicBezTo>
                    <a:cubicBezTo>
                      <a:pt x="597" y="432"/>
                      <a:pt x="589" y="427"/>
                      <a:pt x="585" y="419"/>
                    </a:cubicBezTo>
                    <a:cubicBezTo>
                      <a:pt x="543" y="339"/>
                      <a:pt x="543" y="339"/>
                      <a:pt x="543" y="339"/>
                    </a:cubicBezTo>
                    <a:cubicBezTo>
                      <a:pt x="539" y="332"/>
                      <a:pt x="539" y="324"/>
                      <a:pt x="543" y="316"/>
                    </a:cubicBezTo>
                    <a:cubicBezTo>
                      <a:pt x="584" y="238"/>
                      <a:pt x="584" y="238"/>
                      <a:pt x="584" y="238"/>
                    </a:cubicBezTo>
                    <a:cubicBezTo>
                      <a:pt x="588" y="229"/>
                      <a:pt x="596" y="224"/>
                      <a:pt x="606" y="224"/>
                    </a:cubicBezTo>
                    <a:cubicBezTo>
                      <a:pt x="712" y="224"/>
                      <a:pt x="712" y="224"/>
                      <a:pt x="712" y="224"/>
                    </a:cubicBezTo>
                    <a:cubicBezTo>
                      <a:pt x="712" y="48"/>
                      <a:pt x="712" y="48"/>
                      <a:pt x="712" y="48"/>
                    </a:cubicBezTo>
                    <a:cubicBezTo>
                      <a:pt x="611" y="48"/>
                      <a:pt x="611" y="48"/>
                      <a:pt x="611" y="48"/>
                    </a:cubicBezTo>
                    <a:cubicBezTo>
                      <a:pt x="613" y="42"/>
                      <a:pt x="613" y="42"/>
                      <a:pt x="613" y="42"/>
                    </a:cubicBezTo>
                    <a:cubicBezTo>
                      <a:pt x="620" y="28"/>
                      <a:pt x="623" y="14"/>
                      <a:pt x="622" y="0"/>
                    </a:cubicBezTo>
                    <a:cubicBezTo>
                      <a:pt x="736" y="0"/>
                      <a:pt x="736" y="0"/>
                      <a:pt x="736" y="0"/>
                    </a:cubicBezTo>
                    <a:cubicBezTo>
                      <a:pt x="749" y="0"/>
                      <a:pt x="760" y="11"/>
                      <a:pt x="760" y="24"/>
                    </a:cubicBezTo>
                    <a:cubicBezTo>
                      <a:pt x="760" y="90"/>
                      <a:pt x="760" y="157"/>
                      <a:pt x="760" y="224"/>
                    </a:cubicBezTo>
                    <a:cubicBezTo>
                      <a:pt x="776" y="224"/>
                      <a:pt x="776" y="224"/>
                      <a:pt x="776" y="224"/>
                    </a:cubicBezTo>
                    <a:cubicBezTo>
                      <a:pt x="789" y="224"/>
                      <a:pt x="800" y="234"/>
                      <a:pt x="800" y="248"/>
                    </a:cubicBezTo>
                    <a:cubicBezTo>
                      <a:pt x="800" y="408"/>
                      <a:pt x="800" y="408"/>
                      <a:pt x="800" y="408"/>
                    </a:cubicBezTo>
                    <a:cubicBezTo>
                      <a:pt x="800" y="421"/>
                      <a:pt x="789" y="432"/>
                      <a:pt x="776" y="432"/>
                    </a:cubicBezTo>
                    <a:cubicBezTo>
                      <a:pt x="760" y="432"/>
                      <a:pt x="760" y="432"/>
                      <a:pt x="760" y="432"/>
                    </a:cubicBezTo>
                    <a:cubicBezTo>
                      <a:pt x="760" y="632"/>
                      <a:pt x="760" y="632"/>
                      <a:pt x="760" y="632"/>
                    </a:cubicBezTo>
                    <a:cubicBezTo>
                      <a:pt x="760" y="641"/>
                      <a:pt x="755" y="649"/>
                      <a:pt x="747" y="653"/>
                    </a:cubicBezTo>
                    <a:cubicBezTo>
                      <a:pt x="744" y="655"/>
                      <a:pt x="742" y="658"/>
                      <a:pt x="739" y="661"/>
                    </a:cubicBezTo>
                    <a:cubicBezTo>
                      <a:pt x="722" y="680"/>
                      <a:pt x="714" y="704"/>
                      <a:pt x="714" y="728"/>
                    </a:cubicBezTo>
                    <a:cubicBezTo>
                      <a:pt x="714" y="751"/>
                      <a:pt x="723" y="775"/>
                      <a:pt x="740" y="794"/>
                    </a:cubicBezTo>
                    <a:cubicBezTo>
                      <a:pt x="743" y="798"/>
                      <a:pt x="747" y="802"/>
                      <a:pt x="751" y="806"/>
                    </a:cubicBezTo>
                    <a:cubicBezTo>
                      <a:pt x="761" y="814"/>
                      <a:pt x="762" y="829"/>
                      <a:pt x="753" y="839"/>
                    </a:cubicBezTo>
                    <a:cubicBezTo>
                      <a:pt x="748" y="845"/>
                      <a:pt x="741" y="848"/>
                      <a:pt x="735" y="8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87" y="848"/>
                      <a:pt x="57" y="834"/>
                      <a:pt x="35" y="813"/>
                    </a:cubicBezTo>
                    <a:cubicBezTo>
                      <a:pt x="14" y="791"/>
                      <a:pt x="0" y="761"/>
                      <a:pt x="0" y="728"/>
                    </a:cubicBezTo>
                    <a:close/>
                    <a:moveTo>
                      <a:pt x="670" y="296"/>
                    </a:moveTo>
                    <a:cubicBezTo>
                      <a:pt x="688" y="296"/>
                      <a:pt x="702" y="310"/>
                      <a:pt x="702" y="328"/>
                    </a:cubicBezTo>
                    <a:cubicBezTo>
                      <a:pt x="702" y="345"/>
                      <a:pt x="688" y="360"/>
                      <a:pt x="670" y="360"/>
                    </a:cubicBezTo>
                    <a:cubicBezTo>
                      <a:pt x="652" y="360"/>
                      <a:pt x="638" y="345"/>
                      <a:pt x="638" y="328"/>
                    </a:cubicBezTo>
                    <a:cubicBezTo>
                      <a:pt x="638" y="310"/>
                      <a:pt x="652" y="296"/>
                      <a:pt x="670" y="296"/>
                    </a:cubicBezTo>
                    <a:close/>
                    <a:moveTo>
                      <a:pt x="685" y="656"/>
                    </a:moveTo>
                    <a:cubicBezTo>
                      <a:pt x="120" y="656"/>
                      <a:pt x="120" y="656"/>
                      <a:pt x="120" y="656"/>
                    </a:cubicBezTo>
                    <a:cubicBezTo>
                      <a:pt x="100" y="656"/>
                      <a:pt x="82" y="664"/>
                      <a:pt x="69" y="677"/>
                    </a:cubicBezTo>
                    <a:cubicBezTo>
                      <a:pt x="56" y="690"/>
                      <a:pt x="48" y="708"/>
                      <a:pt x="48" y="728"/>
                    </a:cubicBezTo>
                    <a:cubicBezTo>
                      <a:pt x="48" y="748"/>
                      <a:pt x="56" y="766"/>
                      <a:pt x="69" y="779"/>
                    </a:cubicBezTo>
                    <a:cubicBezTo>
                      <a:pt x="82" y="792"/>
                      <a:pt x="100" y="800"/>
                      <a:pt x="120" y="800"/>
                    </a:cubicBezTo>
                    <a:cubicBezTo>
                      <a:pt x="685" y="800"/>
                      <a:pt x="685" y="800"/>
                      <a:pt x="685" y="800"/>
                    </a:cubicBezTo>
                    <a:cubicBezTo>
                      <a:pt x="673" y="777"/>
                      <a:pt x="666" y="752"/>
                      <a:pt x="666" y="728"/>
                    </a:cubicBezTo>
                    <a:cubicBezTo>
                      <a:pt x="666" y="720"/>
                      <a:pt x="667" y="712"/>
                      <a:pt x="668" y="704"/>
                    </a:cubicBezTo>
                    <a:cubicBezTo>
                      <a:pt x="120" y="704"/>
                      <a:pt x="120" y="704"/>
                      <a:pt x="120" y="704"/>
                    </a:cubicBezTo>
                    <a:cubicBezTo>
                      <a:pt x="114" y="704"/>
                      <a:pt x="108" y="706"/>
                      <a:pt x="103" y="711"/>
                    </a:cubicBezTo>
                    <a:cubicBezTo>
                      <a:pt x="97" y="717"/>
                      <a:pt x="87" y="717"/>
                      <a:pt x="81" y="711"/>
                    </a:cubicBezTo>
                    <a:cubicBezTo>
                      <a:pt x="74" y="704"/>
                      <a:pt x="74" y="694"/>
                      <a:pt x="80" y="688"/>
                    </a:cubicBezTo>
                    <a:cubicBezTo>
                      <a:pt x="91" y="678"/>
                      <a:pt x="105" y="672"/>
                      <a:pt x="120" y="672"/>
                    </a:cubicBezTo>
                    <a:cubicBezTo>
                      <a:pt x="677" y="672"/>
                      <a:pt x="677" y="672"/>
                      <a:pt x="677" y="672"/>
                    </a:cubicBezTo>
                    <a:cubicBezTo>
                      <a:pt x="679" y="666"/>
                      <a:pt x="682" y="661"/>
                      <a:pt x="685" y="656"/>
                    </a:cubicBezTo>
                    <a:close/>
                    <a:moveTo>
                      <a:pt x="48" y="186"/>
                    </a:moveTo>
                    <a:cubicBezTo>
                      <a:pt x="64" y="172"/>
                      <a:pt x="83" y="163"/>
                      <a:pt x="104" y="160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91" y="52"/>
                      <a:pt x="79" y="59"/>
                      <a:pt x="69" y="69"/>
                    </a:cubicBezTo>
                    <a:cubicBezTo>
                      <a:pt x="56" y="82"/>
                      <a:pt x="48" y="100"/>
                      <a:pt x="48" y="120"/>
                    </a:cubicBezTo>
                    <a:cubicBezTo>
                      <a:pt x="48" y="186"/>
                      <a:pt x="48" y="186"/>
                      <a:pt x="48" y="186"/>
                    </a:cubicBezTo>
                    <a:close/>
                    <a:moveTo>
                      <a:pt x="104" y="193"/>
                    </a:moveTo>
                    <a:cubicBezTo>
                      <a:pt x="88" y="196"/>
                      <a:pt x="74" y="204"/>
                      <a:pt x="64" y="215"/>
                    </a:cubicBezTo>
                    <a:cubicBezTo>
                      <a:pt x="57" y="221"/>
                      <a:pt x="52" y="228"/>
                      <a:pt x="48" y="236"/>
                    </a:cubicBezTo>
                    <a:cubicBezTo>
                      <a:pt x="48" y="490"/>
                      <a:pt x="48" y="490"/>
                      <a:pt x="48" y="490"/>
                    </a:cubicBezTo>
                    <a:cubicBezTo>
                      <a:pt x="64" y="477"/>
                      <a:pt x="83" y="468"/>
                      <a:pt x="104" y="465"/>
                    </a:cubicBezTo>
                    <a:cubicBezTo>
                      <a:pt x="104" y="193"/>
                      <a:pt x="104" y="193"/>
                      <a:pt x="104" y="193"/>
                    </a:cubicBezTo>
                    <a:close/>
                    <a:moveTo>
                      <a:pt x="104" y="497"/>
                    </a:moveTo>
                    <a:cubicBezTo>
                      <a:pt x="88" y="501"/>
                      <a:pt x="74" y="508"/>
                      <a:pt x="64" y="519"/>
                    </a:cubicBezTo>
                    <a:cubicBezTo>
                      <a:pt x="57" y="526"/>
                      <a:pt x="52" y="533"/>
                      <a:pt x="48" y="541"/>
                    </a:cubicBezTo>
                    <a:cubicBezTo>
                      <a:pt x="48" y="632"/>
                      <a:pt x="48" y="632"/>
                      <a:pt x="48" y="632"/>
                    </a:cubicBezTo>
                    <a:cubicBezTo>
                      <a:pt x="64" y="620"/>
                      <a:pt x="83" y="611"/>
                      <a:pt x="104" y="609"/>
                    </a:cubicBezTo>
                    <a:cubicBezTo>
                      <a:pt x="104" y="497"/>
                      <a:pt x="104" y="497"/>
                      <a:pt x="104" y="4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23"/>
              <p:cNvSpPr>
                <a:spLocks noEditPoints="1"/>
              </p:cNvSpPr>
              <p:nvPr/>
            </p:nvSpPr>
            <p:spPr bwMode="auto">
              <a:xfrm>
                <a:off x="4662488" y="4206876"/>
                <a:ext cx="504825" cy="830262"/>
              </a:xfrm>
              <a:custGeom>
                <a:avLst/>
                <a:gdLst>
                  <a:gd name="T0" fmla="*/ 374 w 389"/>
                  <a:gd name="T1" fmla="*/ 126 h 640"/>
                  <a:gd name="T2" fmla="*/ 191 w 389"/>
                  <a:gd name="T3" fmla="*/ 519 h 640"/>
                  <a:gd name="T4" fmla="*/ 182 w 389"/>
                  <a:gd name="T5" fmla="*/ 529 h 640"/>
                  <a:gd name="T6" fmla="*/ 47 w 389"/>
                  <a:gd name="T7" fmla="*/ 632 h 640"/>
                  <a:gd name="T8" fmla="*/ 13 w 389"/>
                  <a:gd name="T9" fmla="*/ 628 h 640"/>
                  <a:gd name="T10" fmla="*/ 8 w 389"/>
                  <a:gd name="T11" fmla="*/ 614 h 640"/>
                  <a:gd name="T12" fmla="*/ 0 w 389"/>
                  <a:gd name="T13" fmla="*/ 443 h 640"/>
                  <a:gd name="T14" fmla="*/ 2 w 389"/>
                  <a:gd name="T15" fmla="*/ 432 h 640"/>
                  <a:gd name="T16" fmla="*/ 185 w 389"/>
                  <a:gd name="T17" fmla="*/ 38 h 640"/>
                  <a:gd name="T18" fmla="*/ 272 w 389"/>
                  <a:gd name="T19" fmla="*/ 8 h 640"/>
                  <a:gd name="T20" fmla="*/ 308 w 389"/>
                  <a:gd name="T21" fmla="*/ 21 h 640"/>
                  <a:gd name="T22" fmla="*/ 341 w 389"/>
                  <a:gd name="T23" fmla="*/ 41 h 640"/>
                  <a:gd name="T24" fmla="*/ 374 w 389"/>
                  <a:gd name="T25" fmla="*/ 126 h 640"/>
                  <a:gd name="T26" fmla="*/ 53 w 389"/>
                  <a:gd name="T27" fmla="*/ 555 h 640"/>
                  <a:gd name="T28" fmla="*/ 64 w 389"/>
                  <a:gd name="T29" fmla="*/ 559 h 640"/>
                  <a:gd name="T30" fmla="*/ 150 w 389"/>
                  <a:gd name="T31" fmla="*/ 494 h 640"/>
                  <a:gd name="T32" fmla="*/ 151 w 389"/>
                  <a:gd name="T33" fmla="*/ 492 h 640"/>
                  <a:gd name="T34" fmla="*/ 109 w 389"/>
                  <a:gd name="T35" fmla="*/ 455 h 640"/>
                  <a:gd name="T36" fmla="*/ 74 w 389"/>
                  <a:gd name="T37" fmla="*/ 450 h 640"/>
                  <a:gd name="T38" fmla="*/ 247 w 389"/>
                  <a:gd name="T39" fmla="*/ 80 h 640"/>
                  <a:gd name="T40" fmla="*/ 325 w 389"/>
                  <a:gd name="T41" fmla="*/ 117 h 640"/>
                  <a:gd name="T42" fmla="*/ 330 w 389"/>
                  <a:gd name="T43" fmla="*/ 106 h 640"/>
                  <a:gd name="T44" fmla="*/ 312 w 389"/>
                  <a:gd name="T45" fmla="*/ 78 h 640"/>
                  <a:gd name="T46" fmla="*/ 288 w 389"/>
                  <a:gd name="T47" fmla="*/ 64 h 640"/>
                  <a:gd name="T48" fmla="*/ 262 w 389"/>
                  <a:gd name="T49" fmla="*/ 55 h 640"/>
                  <a:gd name="T50" fmla="*/ 229 w 389"/>
                  <a:gd name="T51" fmla="*/ 59 h 640"/>
                  <a:gd name="T52" fmla="*/ 48 w 389"/>
                  <a:gd name="T53" fmla="*/ 447 h 640"/>
                  <a:gd name="T54" fmla="*/ 53 w 389"/>
                  <a:gd name="T55" fmla="*/ 55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9" h="640">
                    <a:moveTo>
                      <a:pt x="374" y="126"/>
                    </a:moveTo>
                    <a:cubicBezTo>
                      <a:pt x="191" y="519"/>
                      <a:pt x="191" y="519"/>
                      <a:pt x="191" y="519"/>
                    </a:cubicBezTo>
                    <a:cubicBezTo>
                      <a:pt x="189" y="524"/>
                      <a:pt x="186" y="527"/>
                      <a:pt x="182" y="529"/>
                    </a:cubicBezTo>
                    <a:cubicBezTo>
                      <a:pt x="47" y="632"/>
                      <a:pt x="47" y="632"/>
                      <a:pt x="47" y="632"/>
                    </a:cubicBezTo>
                    <a:cubicBezTo>
                      <a:pt x="36" y="640"/>
                      <a:pt x="21" y="638"/>
                      <a:pt x="13" y="628"/>
                    </a:cubicBezTo>
                    <a:cubicBezTo>
                      <a:pt x="10" y="624"/>
                      <a:pt x="8" y="619"/>
                      <a:pt x="8" y="61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0" y="439"/>
                      <a:pt x="1" y="435"/>
                      <a:pt x="2" y="432"/>
                    </a:cubicBezTo>
                    <a:cubicBezTo>
                      <a:pt x="185" y="38"/>
                      <a:pt x="185" y="38"/>
                      <a:pt x="185" y="38"/>
                    </a:cubicBezTo>
                    <a:cubicBezTo>
                      <a:pt x="200" y="7"/>
                      <a:pt x="235" y="0"/>
                      <a:pt x="272" y="8"/>
                    </a:cubicBezTo>
                    <a:cubicBezTo>
                      <a:pt x="284" y="11"/>
                      <a:pt x="297" y="15"/>
                      <a:pt x="308" y="21"/>
                    </a:cubicBezTo>
                    <a:cubicBezTo>
                      <a:pt x="320" y="26"/>
                      <a:pt x="331" y="33"/>
                      <a:pt x="341" y="41"/>
                    </a:cubicBezTo>
                    <a:cubicBezTo>
                      <a:pt x="371" y="64"/>
                      <a:pt x="389" y="95"/>
                      <a:pt x="374" y="126"/>
                    </a:cubicBezTo>
                    <a:close/>
                    <a:moveTo>
                      <a:pt x="53" y="555"/>
                    </a:moveTo>
                    <a:cubicBezTo>
                      <a:pt x="64" y="559"/>
                      <a:pt x="64" y="559"/>
                      <a:pt x="64" y="559"/>
                    </a:cubicBezTo>
                    <a:cubicBezTo>
                      <a:pt x="150" y="494"/>
                      <a:pt x="150" y="494"/>
                      <a:pt x="150" y="494"/>
                    </a:cubicBezTo>
                    <a:cubicBezTo>
                      <a:pt x="151" y="492"/>
                      <a:pt x="151" y="492"/>
                      <a:pt x="151" y="492"/>
                    </a:cubicBezTo>
                    <a:cubicBezTo>
                      <a:pt x="109" y="455"/>
                      <a:pt x="109" y="455"/>
                      <a:pt x="109" y="455"/>
                    </a:cubicBezTo>
                    <a:cubicBezTo>
                      <a:pt x="74" y="450"/>
                      <a:pt x="74" y="450"/>
                      <a:pt x="74" y="450"/>
                    </a:cubicBezTo>
                    <a:cubicBezTo>
                      <a:pt x="247" y="80"/>
                      <a:pt x="247" y="80"/>
                      <a:pt x="247" y="80"/>
                    </a:cubicBezTo>
                    <a:cubicBezTo>
                      <a:pt x="325" y="117"/>
                      <a:pt x="325" y="117"/>
                      <a:pt x="325" y="117"/>
                    </a:cubicBezTo>
                    <a:cubicBezTo>
                      <a:pt x="330" y="106"/>
                      <a:pt x="330" y="106"/>
                      <a:pt x="330" y="106"/>
                    </a:cubicBezTo>
                    <a:cubicBezTo>
                      <a:pt x="334" y="99"/>
                      <a:pt x="325" y="88"/>
                      <a:pt x="312" y="78"/>
                    </a:cubicBezTo>
                    <a:cubicBezTo>
                      <a:pt x="305" y="73"/>
                      <a:pt x="297" y="68"/>
                      <a:pt x="288" y="64"/>
                    </a:cubicBezTo>
                    <a:cubicBezTo>
                      <a:pt x="280" y="60"/>
                      <a:pt x="271" y="57"/>
                      <a:pt x="262" y="55"/>
                    </a:cubicBezTo>
                    <a:cubicBezTo>
                      <a:pt x="246" y="52"/>
                      <a:pt x="232" y="52"/>
                      <a:pt x="229" y="59"/>
                    </a:cubicBezTo>
                    <a:cubicBezTo>
                      <a:pt x="48" y="447"/>
                      <a:pt x="48" y="447"/>
                      <a:pt x="48" y="447"/>
                    </a:cubicBezTo>
                    <a:cubicBezTo>
                      <a:pt x="53" y="555"/>
                      <a:pt x="53" y="555"/>
                      <a:pt x="53" y="5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Freeform 18"/>
            <p:cNvSpPr>
              <a:spLocks noEditPoints="1"/>
            </p:cNvSpPr>
            <p:nvPr/>
          </p:nvSpPr>
          <p:spPr bwMode="auto">
            <a:xfrm>
              <a:off x="8911126" y="4561945"/>
              <a:ext cx="547611" cy="545933"/>
            </a:xfrm>
            <a:custGeom>
              <a:avLst/>
              <a:gdLst>
                <a:gd name="T0" fmla="*/ 265 w 979"/>
                <a:gd name="T1" fmla="*/ 975 h 975"/>
                <a:gd name="T2" fmla="*/ 202 w 979"/>
                <a:gd name="T3" fmla="*/ 958 h 975"/>
                <a:gd name="T4" fmla="*/ 105 w 979"/>
                <a:gd name="T5" fmla="*/ 927 h 975"/>
                <a:gd name="T6" fmla="*/ 82 w 979"/>
                <a:gd name="T7" fmla="*/ 596 h 975"/>
                <a:gd name="T8" fmla="*/ 24 w 979"/>
                <a:gd name="T9" fmla="*/ 272 h 975"/>
                <a:gd name="T10" fmla="*/ 152 w 979"/>
                <a:gd name="T11" fmla="*/ 230 h 975"/>
                <a:gd name="T12" fmla="*/ 211 w 979"/>
                <a:gd name="T13" fmla="*/ 305 h 975"/>
                <a:gd name="T14" fmla="*/ 271 w 979"/>
                <a:gd name="T15" fmla="*/ 230 h 975"/>
                <a:gd name="T16" fmla="*/ 368 w 979"/>
                <a:gd name="T17" fmla="*/ 258 h 975"/>
                <a:gd name="T18" fmla="*/ 426 w 979"/>
                <a:gd name="T19" fmla="*/ 325 h 975"/>
                <a:gd name="T20" fmla="*/ 455 w 979"/>
                <a:gd name="T21" fmla="*/ 321 h 975"/>
                <a:gd name="T22" fmla="*/ 569 w 979"/>
                <a:gd name="T23" fmla="*/ 356 h 975"/>
                <a:gd name="T24" fmla="*/ 449 w 979"/>
                <a:gd name="T25" fmla="*/ 435 h 975"/>
                <a:gd name="T26" fmla="*/ 346 w 979"/>
                <a:gd name="T27" fmla="*/ 380 h 975"/>
                <a:gd name="T28" fmla="*/ 317 w 979"/>
                <a:gd name="T29" fmla="*/ 927 h 975"/>
                <a:gd name="T30" fmla="*/ 297 w 979"/>
                <a:gd name="T31" fmla="*/ 92 h 975"/>
                <a:gd name="T32" fmla="*/ 126 w 979"/>
                <a:gd name="T33" fmla="*/ 89 h 975"/>
                <a:gd name="T34" fmla="*/ 839 w 979"/>
                <a:gd name="T35" fmla="*/ 94 h 975"/>
                <a:gd name="T36" fmla="*/ 855 w 979"/>
                <a:gd name="T37" fmla="*/ 49 h 975"/>
                <a:gd name="T38" fmla="*/ 975 w 979"/>
                <a:gd name="T39" fmla="*/ 116 h 975"/>
                <a:gd name="T40" fmla="*/ 908 w 979"/>
                <a:gd name="T41" fmla="*/ 233 h 975"/>
                <a:gd name="T42" fmla="*/ 912 w 979"/>
                <a:gd name="T43" fmla="*/ 149 h 975"/>
                <a:gd name="T44" fmla="*/ 624 w 979"/>
                <a:gd name="T45" fmla="*/ 516 h 975"/>
                <a:gd name="T46" fmla="*/ 578 w 979"/>
                <a:gd name="T47" fmla="*/ 502 h 975"/>
                <a:gd name="T48" fmla="*/ 884 w 979"/>
                <a:gd name="T49" fmla="*/ 110 h 975"/>
                <a:gd name="T50" fmla="*/ 535 w 979"/>
                <a:gd name="T51" fmla="*/ 89 h 975"/>
                <a:gd name="T52" fmla="*/ 569 w 979"/>
                <a:gd name="T53" fmla="*/ 54 h 975"/>
                <a:gd name="T54" fmla="*/ 639 w 979"/>
                <a:gd name="T55" fmla="*/ 54 h 975"/>
                <a:gd name="T56" fmla="*/ 672 w 979"/>
                <a:gd name="T57" fmla="*/ 89 h 975"/>
                <a:gd name="T58" fmla="*/ 672 w 979"/>
                <a:gd name="T59" fmla="*/ 156 h 975"/>
                <a:gd name="T60" fmla="*/ 639 w 979"/>
                <a:gd name="T61" fmla="*/ 190 h 975"/>
                <a:gd name="T62" fmla="*/ 569 w 979"/>
                <a:gd name="T63" fmla="*/ 190 h 975"/>
                <a:gd name="T64" fmla="*/ 535 w 979"/>
                <a:gd name="T65" fmla="*/ 156 h 975"/>
                <a:gd name="T66" fmla="*/ 535 w 979"/>
                <a:gd name="T67" fmla="*/ 89 h 975"/>
                <a:gd name="T68" fmla="*/ 948 w 979"/>
                <a:gd name="T69" fmla="*/ 374 h 975"/>
                <a:gd name="T70" fmla="*/ 948 w 979"/>
                <a:gd name="T71" fmla="*/ 508 h 975"/>
                <a:gd name="T72" fmla="*/ 812 w 979"/>
                <a:gd name="T73" fmla="*/ 508 h 975"/>
                <a:gd name="T74" fmla="*/ 812 w 979"/>
                <a:gd name="T75" fmla="*/ 374 h 975"/>
                <a:gd name="T76" fmla="*/ 914 w 979"/>
                <a:gd name="T77" fmla="*/ 408 h 975"/>
                <a:gd name="T78" fmla="*/ 846 w 979"/>
                <a:gd name="T79" fmla="*/ 408 h 975"/>
                <a:gd name="T80" fmla="*/ 846 w 979"/>
                <a:gd name="T81" fmla="*/ 474 h 975"/>
                <a:gd name="T82" fmla="*/ 914 w 979"/>
                <a:gd name="T83" fmla="*/ 474 h 975"/>
                <a:gd name="T84" fmla="*/ 914 w 979"/>
                <a:gd name="T85" fmla="*/ 408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9" h="975">
                  <a:moveTo>
                    <a:pt x="317" y="927"/>
                  </a:moveTo>
                  <a:cubicBezTo>
                    <a:pt x="317" y="954"/>
                    <a:pt x="290" y="975"/>
                    <a:pt x="265" y="975"/>
                  </a:cubicBezTo>
                  <a:cubicBezTo>
                    <a:pt x="249" y="975"/>
                    <a:pt x="229" y="969"/>
                    <a:pt x="220" y="958"/>
                  </a:cubicBezTo>
                  <a:cubicBezTo>
                    <a:pt x="216" y="953"/>
                    <a:pt x="207" y="953"/>
                    <a:pt x="202" y="958"/>
                  </a:cubicBezTo>
                  <a:cubicBezTo>
                    <a:pt x="194" y="969"/>
                    <a:pt x="174" y="975"/>
                    <a:pt x="157" y="975"/>
                  </a:cubicBezTo>
                  <a:cubicBezTo>
                    <a:pt x="133" y="975"/>
                    <a:pt x="106" y="954"/>
                    <a:pt x="105" y="927"/>
                  </a:cubicBezTo>
                  <a:cubicBezTo>
                    <a:pt x="95" y="598"/>
                    <a:pt x="95" y="598"/>
                    <a:pt x="95" y="598"/>
                  </a:cubicBezTo>
                  <a:cubicBezTo>
                    <a:pt x="82" y="596"/>
                    <a:pt x="82" y="596"/>
                    <a:pt x="82" y="596"/>
                  </a:cubicBezTo>
                  <a:cubicBezTo>
                    <a:pt x="58" y="593"/>
                    <a:pt x="30" y="578"/>
                    <a:pt x="26" y="554"/>
                  </a:cubicBezTo>
                  <a:cubicBezTo>
                    <a:pt x="0" y="416"/>
                    <a:pt x="5" y="418"/>
                    <a:pt x="24" y="272"/>
                  </a:cubicBezTo>
                  <a:cubicBezTo>
                    <a:pt x="27" y="262"/>
                    <a:pt x="38" y="244"/>
                    <a:pt x="60" y="241"/>
                  </a:cubicBezTo>
                  <a:cubicBezTo>
                    <a:pt x="152" y="230"/>
                    <a:pt x="152" y="230"/>
                    <a:pt x="152" y="230"/>
                  </a:cubicBezTo>
                  <a:cubicBezTo>
                    <a:pt x="157" y="230"/>
                    <a:pt x="163" y="232"/>
                    <a:pt x="166" y="237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57" y="237"/>
                    <a:pt x="257" y="237"/>
                    <a:pt x="257" y="237"/>
                  </a:cubicBezTo>
                  <a:cubicBezTo>
                    <a:pt x="260" y="232"/>
                    <a:pt x="265" y="230"/>
                    <a:pt x="271" y="230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50" y="240"/>
                    <a:pt x="359" y="246"/>
                    <a:pt x="368" y="258"/>
                  </a:cubicBezTo>
                  <a:cubicBezTo>
                    <a:pt x="387" y="281"/>
                    <a:pt x="402" y="300"/>
                    <a:pt x="416" y="315"/>
                  </a:cubicBezTo>
                  <a:cubicBezTo>
                    <a:pt x="420" y="319"/>
                    <a:pt x="423" y="322"/>
                    <a:pt x="426" y="325"/>
                  </a:cubicBezTo>
                  <a:cubicBezTo>
                    <a:pt x="432" y="331"/>
                    <a:pt x="440" y="332"/>
                    <a:pt x="446" y="327"/>
                  </a:cubicBezTo>
                  <a:cubicBezTo>
                    <a:pt x="449" y="326"/>
                    <a:pt x="452" y="324"/>
                    <a:pt x="455" y="321"/>
                  </a:cubicBezTo>
                  <a:cubicBezTo>
                    <a:pt x="470" y="312"/>
                    <a:pt x="494" y="293"/>
                    <a:pt x="510" y="281"/>
                  </a:cubicBezTo>
                  <a:cubicBezTo>
                    <a:pt x="556" y="245"/>
                    <a:pt x="616" y="320"/>
                    <a:pt x="569" y="356"/>
                  </a:cubicBezTo>
                  <a:cubicBezTo>
                    <a:pt x="551" y="370"/>
                    <a:pt x="525" y="389"/>
                    <a:pt x="510" y="400"/>
                  </a:cubicBezTo>
                  <a:cubicBezTo>
                    <a:pt x="486" y="417"/>
                    <a:pt x="464" y="430"/>
                    <a:pt x="449" y="435"/>
                  </a:cubicBezTo>
                  <a:cubicBezTo>
                    <a:pt x="435" y="442"/>
                    <a:pt x="418" y="441"/>
                    <a:pt x="404" y="432"/>
                  </a:cubicBezTo>
                  <a:cubicBezTo>
                    <a:pt x="384" y="419"/>
                    <a:pt x="366" y="402"/>
                    <a:pt x="346" y="380"/>
                  </a:cubicBezTo>
                  <a:cubicBezTo>
                    <a:pt x="342" y="375"/>
                    <a:pt x="338" y="371"/>
                    <a:pt x="334" y="366"/>
                  </a:cubicBezTo>
                  <a:cubicBezTo>
                    <a:pt x="317" y="927"/>
                    <a:pt x="317" y="927"/>
                    <a:pt x="317" y="927"/>
                  </a:cubicBezTo>
                  <a:close/>
                  <a:moveTo>
                    <a:pt x="213" y="1"/>
                  </a:moveTo>
                  <a:cubicBezTo>
                    <a:pt x="260" y="2"/>
                    <a:pt x="298" y="42"/>
                    <a:pt x="297" y="92"/>
                  </a:cubicBezTo>
                  <a:cubicBezTo>
                    <a:pt x="296" y="142"/>
                    <a:pt x="257" y="201"/>
                    <a:pt x="209" y="200"/>
                  </a:cubicBezTo>
                  <a:cubicBezTo>
                    <a:pt x="162" y="199"/>
                    <a:pt x="125" y="138"/>
                    <a:pt x="126" y="89"/>
                  </a:cubicBezTo>
                  <a:cubicBezTo>
                    <a:pt x="127" y="39"/>
                    <a:pt x="166" y="0"/>
                    <a:pt x="213" y="1"/>
                  </a:cubicBezTo>
                  <a:close/>
                  <a:moveTo>
                    <a:pt x="839" y="94"/>
                  </a:moveTo>
                  <a:cubicBezTo>
                    <a:pt x="827" y="90"/>
                    <a:pt x="820" y="76"/>
                    <a:pt x="825" y="63"/>
                  </a:cubicBezTo>
                  <a:cubicBezTo>
                    <a:pt x="829" y="51"/>
                    <a:pt x="843" y="44"/>
                    <a:pt x="855" y="49"/>
                  </a:cubicBezTo>
                  <a:cubicBezTo>
                    <a:pt x="960" y="86"/>
                    <a:pt x="960" y="86"/>
                    <a:pt x="960" y="86"/>
                  </a:cubicBezTo>
                  <a:cubicBezTo>
                    <a:pt x="972" y="90"/>
                    <a:pt x="979" y="104"/>
                    <a:pt x="975" y="116"/>
                  </a:cubicBezTo>
                  <a:cubicBezTo>
                    <a:pt x="939" y="218"/>
                    <a:pt x="939" y="218"/>
                    <a:pt x="939" y="218"/>
                  </a:cubicBezTo>
                  <a:cubicBezTo>
                    <a:pt x="934" y="231"/>
                    <a:pt x="920" y="238"/>
                    <a:pt x="908" y="233"/>
                  </a:cubicBezTo>
                  <a:cubicBezTo>
                    <a:pt x="896" y="229"/>
                    <a:pt x="889" y="215"/>
                    <a:pt x="893" y="203"/>
                  </a:cubicBezTo>
                  <a:cubicBezTo>
                    <a:pt x="912" y="149"/>
                    <a:pt x="912" y="149"/>
                    <a:pt x="912" y="149"/>
                  </a:cubicBezTo>
                  <a:cubicBezTo>
                    <a:pt x="858" y="174"/>
                    <a:pt x="805" y="215"/>
                    <a:pt x="759" y="268"/>
                  </a:cubicBezTo>
                  <a:cubicBezTo>
                    <a:pt x="700" y="335"/>
                    <a:pt x="652" y="421"/>
                    <a:pt x="624" y="516"/>
                  </a:cubicBezTo>
                  <a:cubicBezTo>
                    <a:pt x="620" y="529"/>
                    <a:pt x="607" y="536"/>
                    <a:pt x="594" y="532"/>
                  </a:cubicBezTo>
                  <a:cubicBezTo>
                    <a:pt x="581" y="528"/>
                    <a:pt x="574" y="515"/>
                    <a:pt x="578" y="502"/>
                  </a:cubicBezTo>
                  <a:cubicBezTo>
                    <a:pt x="608" y="401"/>
                    <a:pt x="660" y="309"/>
                    <a:pt x="723" y="236"/>
                  </a:cubicBezTo>
                  <a:cubicBezTo>
                    <a:pt x="771" y="182"/>
                    <a:pt x="826" y="138"/>
                    <a:pt x="884" y="110"/>
                  </a:cubicBezTo>
                  <a:cubicBezTo>
                    <a:pt x="839" y="94"/>
                    <a:pt x="839" y="94"/>
                    <a:pt x="839" y="94"/>
                  </a:cubicBezTo>
                  <a:close/>
                  <a:moveTo>
                    <a:pt x="535" y="89"/>
                  </a:moveTo>
                  <a:cubicBezTo>
                    <a:pt x="526" y="79"/>
                    <a:pt x="526" y="64"/>
                    <a:pt x="535" y="55"/>
                  </a:cubicBezTo>
                  <a:cubicBezTo>
                    <a:pt x="544" y="45"/>
                    <a:pt x="559" y="45"/>
                    <a:pt x="569" y="54"/>
                  </a:cubicBezTo>
                  <a:cubicBezTo>
                    <a:pt x="604" y="89"/>
                    <a:pt x="604" y="89"/>
                    <a:pt x="604" y="89"/>
                  </a:cubicBezTo>
                  <a:cubicBezTo>
                    <a:pt x="639" y="54"/>
                    <a:pt x="639" y="54"/>
                    <a:pt x="639" y="54"/>
                  </a:cubicBezTo>
                  <a:cubicBezTo>
                    <a:pt x="648" y="45"/>
                    <a:pt x="664" y="45"/>
                    <a:pt x="673" y="55"/>
                  </a:cubicBezTo>
                  <a:cubicBezTo>
                    <a:pt x="682" y="64"/>
                    <a:pt x="682" y="79"/>
                    <a:pt x="672" y="89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72" y="156"/>
                    <a:pt x="672" y="156"/>
                    <a:pt x="672" y="156"/>
                  </a:cubicBezTo>
                  <a:cubicBezTo>
                    <a:pt x="682" y="165"/>
                    <a:pt x="682" y="180"/>
                    <a:pt x="673" y="190"/>
                  </a:cubicBezTo>
                  <a:cubicBezTo>
                    <a:pt x="664" y="199"/>
                    <a:pt x="648" y="199"/>
                    <a:pt x="639" y="190"/>
                  </a:cubicBezTo>
                  <a:cubicBezTo>
                    <a:pt x="604" y="156"/>
                    <a:pt x="604" y="156"/>
                    <a:pt x="604" y="156"/>
                  </a:cubicBezTo>
                  <a:cubicBezTo>
                    <a:pt x="569" y="190"/>
                    <a:pt x="569" y="190"/>
                    <a:pt x="569" y="190"/>
                  </a:cubicBezTo>
                  <a:cubicBezTo>
                    <a:pt x="559" y="199"/>
                    <a:pt x="544" y="199"/>
                    <a:pt x="535" y="190"/>
                  </a:cubicBezTo>
                  <a:cubicBezTo>
                    <a:pt x="526" y="180"/>
                    <a:pt x="526" y="165"/>
                    <a:pt x="535" y="156"/>
                  </a:cubicBezTo>
                  <a:cubicBezTo>
                    <a:pt x="569" y="122"/>
                    <a:pt x="569" y="122"/>
                    <a:pt x="569" y="122"/>
                  </a:cubicBezTo>
                  <a:cubicBezTo>
                    <a:pt x="535" y="89"/>
                    <a:pt x="535" y="89"/>
                    <a:pt x="535" y="89"/>
                  </a:cubicBezTo>
                  <a:close/>
                  <a:moveTo>
                    <a:pt x="880" y="347"/>
                  </a:moveTo>
                  <a:cubicBezTo>
                    <a:pt x="906" y="347"/>
                    <a:pt x="930" y="357"/>
                    <a:pt x="948" y="374"/>
                  </a:cubicBezTo>
                  <a:cubicBezTo>
                    <a:pt x="965" y="391"/>
                    <a:pt x="976" y="415"/>
                    <a:pt x="976" y="441"/>
                  </a:cubicBezTo>
                  <a:cubicBezTo>
                    <a:pt x="976" y="467"/>
                    <a:pt x="965" y="491"/>
                    <a:pt x="948" y="508"/>
                  </a:cubicBezTo>
                  <a:cubicBezTo>
                    <a:pt x="930" y="525"/>
                    <a:pt x="906" y="535"/>
                    <a:pt x="880" y="535"/>
                  </a:cubicBezTo>
                  <a:cubicBezTo>
                    <a:pt x="854" y="535"/>
                    <a:pt x="830" y="525"/>
                    <a:pt x="812" y="508"/>
                  </a:cubicBezTo>
                  <a:cubicBezTo>
                    <a:pt x="795" y="491"/>
                    <a:pt x="784" y="467"/>
                    <a:pt x="784" y="441"/>
                  </a:cubicBezTo>
                  <a:cubicBezTo>
                    <a:pt x="784" y="415"/>
                    <a:pt x="795" y="391"/>
                    <a:pt x="812" y="374"/>
                  </a:cubicBezTo>
                  <a:cubicBezTo>
                    <a:pt x="830" y="357"/>
                    <a:pt x="854" y="347"/>
                    <a:pt x="880" y="347"/>
                  </a:cubicBezTo>
                  <a:close/>
                  <a:moveTo>
                    <a:pt x="914" y="408"/>
                  </a:moveTo>
                  <a:cubicBezTo>
                    <a:pt x="905" y="400"/>
                    <a:pt x="893" y="395"/>
                    <a:pt x="880" y="395"/>
                  </a:cubicBezTo>
                  <a:cubicBezTo>
                    <a:pt x="867" y="395"/>
                    <a:pt x="855" y="400"/>
                    <a:pt x="846" y="408"/>
                  </a:cubicBezTo>
                  <a:cubicBezTo>
                    <a:pt x="837" y="417"/>
                    <a:pt x="832" y="428"/>
                    <a:pt x="832" y="441"/>
                  </a:cubicBezTo>
                  <a:cubicBezTo>
                    <a:pt x="832" y="454"/>
                    <a:pt x="837" y="465"/>
                    <a:pt x="846" y="474"/>
                  </a:cubicBezTo>
                  <a:cubicBezTo>
                    <a:pt x="855" y="482"/>
                    <a:pt x="867" y="487"/>
                    <a:pt x="880" y="487"/>
                  </a:cubicBezTo>
                  <a:cubicBezTo>
                    <a:pt x="893" y="487"/>
                    <a:pt x="905" y="482"/>
                    <a:pt x="914" y="474"/>
                  </a:cubicBezTo>
                  <a:cubicBezTo>
                    <a:pt x="923" y="465"/>
                    <a:pt x="928" y="454"/>
                    <a:pt x="928" y="441"/>
                  </a:cubicBezTo>
                  <a:cubicBezTo>
                    <a:pt x="928" y="428"/>
                    <a:pt x="923" y="417"/>
                    <a:pt x="914" y="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358564" y="2667212"/>
              <a:ext cx="1381637" cy="1381637"/>
            </a:xfrm>
            <a:prstGeom prst="ellipse">
              <a:avLst/>
            </a:pr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flipV="1">
              <a:off x="8562583" y="2861144"/>
              <a:ext cx="978979" cy="978979"/>
            </a:xfrm>
            <a:prstGeom prst="ellipse">
              <a:avLst/>
            </a:prstGeom>
            <a:noFill/>
            <a:ln w="9525" cap="flat">
              <a:solidFill>
                <a:schemeClr val="accent6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2024817" y="1020506"/>
            <a:ext cx="253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客户端功能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27849D0-E878-4627-8B36-F0F94D122E96}"/>
              </a:ext>
            </a:extLst>
          </p:cNvPr>
          <p:cNvSpPr txBox="1"/>
          <p:nvPr/>
        </p:nvSpPr>
        <p:spPr>
          <a:xfrm>
            <a:off x="383756" y="1767211"/>
            <a:ext cx="6285368" cy="4308359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客户端首先输入服务器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、端口号、客户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后，点击登录键，与用户信息服务器连接，获取用户信息后，将用户信息显示在界面上供用户选中，同时，客户端开启服务器功能，开始监听与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上的客户端连接，当有其他客户端连接时，开始点对点文字聊天。当该客户端点击其他在线用户时，转变为客户端，与点击用户建立联系，开始点对点文字聊天。</a:t>
            </a:r>
          </a:p>
        </p:txBody>
      </p:sp>
    </p:spTree>
    <p:extLst>
      <p:ext uri="{BB962C8B-B14F-4D97-AF65-F5344CB8AC3E}">
        <p14:creationId xmlns:p14="http://schemas.microsoft.com/office/powerpoint/2010/main" val="3626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563236" y="2839330"/>
            <a:ext cx="5104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协议与</a:t>
            </a:r>
            <a:r>
              <a:rPr lang="en-US" altLang="zh-CN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48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1D8DAC-5C92-4D05-9508-2FC144A31B3A}"/>
              </a:ext>
            </a:extLst>
          </p:cNvPr>
          <p:cNvGrpSpPr/>
          <p:nvPr/>
        </p:nvGrpSpPr>
        <p:grpSpPr>
          <a:xfrm>
            <a:off x="3043918" y="2445204"/>
            <a:ext cx="6162675" cy="1619250"/>
            <a:chOff x="4829175" y="-123825"/>
            <a:chExt cx="6162675" cy="16192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B9FD2E-9BD4-4D46-B635-153A501C3F8D}"/>
                </a:ext>
              </a:extLst>
            </p:cNvPr>
            <p:cNvSpPr/>
            <p:nvPr/>
          </p:nvSpPr>
          <p:spPr>
            <a:xfrm>
              <a:off x="5000625" y="85725"/>
              <a:ext cx="5800725" cy="12096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E97B38-3C39-4DDC-A75E-6B7961C66ACD}"/>
                </a:ext>
              </a:extLst>
            </p:cNvPr>
            <p:cNvSpPr/>
            <p:nvPr/>
          </p:nvSpPr>
          <p:spPr>
            <a:xfrm>
              <a:off x="4838701" y="-9525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0A09F9-5D4B-4859-8DBF-CE9CBF1F071E}"/>
                </a:ext>
              </a:extLst>
            </p:cNvPr>
            <p:cNvSpPr/>
            <p:nvPr/>
          </p:nvSpPr>
          <p:spPr>
            <a:xfrm>
              <a:off x="4838701" y="129540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360925-4413-4DA9-97E6-C4521742507F}"/>
                </a:ext>
              </a:extLst>
            </p:cNvPr>
            <p:cNvSpPr/>
            <p:nvPr/>
          </p:nvSpPr>
          <p:spPr>
            <a:xfrm>
              <a:off x="10810876" y="-95250"/>
              <a:ext cx="171450" cy="19050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5B438F-2882-42E1-80FB-7D83E0F34981}"/>
                </a:ext>
              </a:extLst>
            </p:cNvPr>
            <p:cNvSpPr/>
            <p:nvPr/>
          </p:nvSpPr>
          <p:spPr>
            <a:xfrm>
              <a:off x="10810876" y="1295400"/>
              <a:ext cx="171450" cy="1905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1B3EDAC-9DD9-4C41-BC91-2E31719586B2}"/>
                </a:ext>
              </a:extLst>
            </p:cNvPr>
            <p:cNvSpPr/>
            <p:nvPr/>
          </p:nvSpPr>
          <p:spPr>
            <a:xfrm>
              <a:off x="4829175" y="-123825"/>
              <a:ext cx="6162675" cy="161925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78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/>
          <p:cNvSpPr txBox="1"/>
          <p:nvPr/>
        </p:nvSpPr>
        <p:spPr>
          <a:xfrm>
            <a:off x="757975" y="2759068"/>
            <a:ext cx="272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cxnSp>
        <p:nvCxnSpPr>
          <p:cNvPr id="173" name="直接连接符 172"/>
          <p:cNvCxnSpPr/>
          <p:nvPr/>
        </p:nvCxnSpPr>
        <p:spPr>
          <a:xfrm>
            <a:off x="905328" y="4156726"/>
            <a:ext cx="618378" cy="0"/>
          </a:xfrm>
          <a:prstGeom prst="line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/>
          <p:cNvGrpSpPr/>
          <p:nvPr/>
        </p:nvGrpSpPr>
        <p:grpSpPr>
          <a:xfrm>
            <a:off x="4963885" y="696686"/>
            <a:ext cx="5747658" cy="5413827"/>
            <a:chOff x="4963885" y="1059543"/>
            <a:chExt cx="5747658" cy="4081334"/>
          </a:xfrm>
        </p:grpSpPr>
        <p:sp>
          <p:nvSpPr>
            <p:cNvPr id="175" name="矩形 174"/>
            <p:cNvSpPr/>
            <p:nvPr/>
          </p:nvSpPr>
          <p:spPr>
            <a:xfrm>
              <a:off x="4963886" y="1059543"/>
              <a:ext cx="5747657" cy="1968303"/>
            </a:xfrm>
            <a:prstGeom prst="rect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4963885" y="3172574"/>
              <a:ext cx="5747657" cy="1968303"/>
            </a:xfrm>
            <a:prstGeom prst="rect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左中括号 176"/>
          <p:cNvSpPr/>
          <p:nvPr/>
        </p:nvSpPr>
        <p:spPr>
          <a:xfrm>
            <a:off x="4484915" y="2117439"/>
            <a:ext cx="261257" cy="2380342"/>
          </a:xfrm>
          <a:prstGeom prst="leftBracket">
            <a:avLst>
              <a:gd name="adj" fmla="val 98958"/>
            </a:avLst>
          </a:prstGeom>
          <a:ln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左中括号 177"/>
          <p:cNvSpPr/>
          <p:nvPr/>
        </p:nvSpPr>
        <p:spPr>
          <a:xfrm flipH="1">
            <a:off x="10929255" y="2117439"/>
            <a:ext cx="261257" cy="2380342"/>
          </a:xfrm>
          <a:prstGeom prst="leftBracket">
            <a:avLst>
              <a:gd name="adj" fmla="val 98958"/>
            </a:avLst>
          </a:prstGeom>
          <a:ln>
            <a:solidFill>
              <a:schemeClr val="accent6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7518430" y="1012206"/>
            <a:ext cx="609569" cy="571808"/>
            <a:chOff x="704851" y="2289175"/>
            <a:chExt cx="358774" cy="336550"/>
          </a:xfrm>
          <a:solidFill>
            <a:schemeClr val="bg1"/>
          </a:solidFill>
        </p:grpSpPr>
        <p:sp>
          <p:nvSpPr>
            <p:cNvPr id="180" name="Oval 141"/>
            <p:cNvSpPr>
              <a:spLocks noChangeArrowheads="1"/>
            </p:cNvSpPr>
            <p:nvPr/>
          </p:nvSpPr>
          <p:spPr bwMode="auto">
            <a:xfrm>
              <a:off x="838200" y="2289175"/>
              <a:ext cx="49212" cy="492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142"/>
            <p:cNvSpPr>
              <a:spLocks/>
            </p:cNvSpPr>
            <p:nvPr/>
          </p:nvSpPr>
          <p:spPr bwMode="auto">
            <a:xfrm>
              <a:off x="704851" y="2333625"/>
              <a:ext cx="233362" cy="198437"/>
            </a:xfrm>
            <a:custGeom>
              <a:avLst/>
              <a:gdLst>
                <a:gd name="T0" fmla="*/ 353 w 357"/>
                <a:gd name="T1" fmla="*/ 82 h 305"/>
                <a:gd name="T2" fmla="*/ 352 w 357"/>
                <a:gd name="T3" fmla="*/ 79 h 305"/>
                <a:gd name="T4" fmla="*/ 332 w 357"/>
                <a:gd name="T5" fmla="*/ 71 h 305"/>
                <a:gd name="T6" fmla="*/ 275 w 357"/>
                <a:gd name="T7" fmla="*/ 98 h 305"/>
                <a:gd name="T8" fmla="*/ 240 w 357"/>
                <a:gd name="T9" fmla="*/ 26 h 305"/>
                <a:gd name="T10" fmla="*/ 200 w 357"/>
                <a:gd name="T11" fmla="*/ 0 h 305"/>
                <a:gd name="T12" fmla="*/ 111 w 357"/>
                <a:gd name="T13" fmla="*/ 0 h 305"/>
                <a:gd name="T14" fmla="*/ 111 w 357"/>
                <a:gd name="T15" fmla="*/ 0 h 305"/>
                <a:gd name="T16" fmla="*/ 98 w 357"/>
                <a:gd name="T17" fmla="*/ 6 h 305"/>
                <a:gd name="T18" fmla="*/ 65 w 357"/>
                <a:gd name="T19" fmla="*/ 53 h 305"/>
                <a:gd name="T20" fmla="*/ 69 w 357"/>
                <a:gd name="T21" fmla="*/ 74 h 305"/>
                <a:gd name="T22" fmla="*/ 91 w 357"/>
                <a:gd name="T23" fmla="*/ 71 h 305"/>
                <a:gd name="T24" fmla="*/ 119 w 357"/>
                <a:gd name="T25" fmla="*/ 31 h 305"/>
                <a:gd name="T26" fmla="*/ 165 w 357"/>
                <a:gd name="T27" fmla="*/ 39 h 305"/>
                <a:gd name="T28" fmla="*/ 164 w 357"/>
                <a:gd name="T29" fmla="*/ 40 h 305"/>
                <a:gd name="T30" fmla="*/ 95 w 357"/>
                <a:gd name="T31" fmla="*/ 180 h 305"/>
                <a:gd name="T32" fmla="*/ 33 w 357"/>
                <a:gd name="T33" fmla="*/ 150 h 305"/>
                <a:gd name="T34" fmla="*/ 5 w 357"/>
                <a:gd name="T35" fmla="*/ 158 h 305"/>
                <a:gd name="T36" fmla="*/ 5 w 357"/>
                <a:gd name="T37" fmla="*/ 158 h 305"/>
                <a:gd name="T38" fmla="*/ 13 w 357"/>
                <a:gd name="T39" fmla="*/ 186 h 305"/>
                <a:gd name="T40" fmla="*/ 89 w 357"/>
                <a:gd name="T41" fmla="*/ 226 h 305"/>
                <a:gd name="T42" fmla="*/ 117 w 357"/>
                <a:gd name="T43" fmla="*/ 217 h 305"/>
                <a:gd name="T44" fmla="*/ 165 w 357"/>
                <a:gd name="T45" fmla="*/ 150 h 305"/>
                <a:gd name="T46" fmla="*/ 227 w 357"/>
                <a:gd name="T47" fmla="*/ 191 h 305"/>
                <a:gd name="T48" fmla="*/ 227 w 357"/>
                <a:gd name="T49" fmla="*/ 289 h 305"/>
                <a:gd name="T50" fmla="*/ 243 w 357"/>
                <a:gd name="T51" fmla="*/ 305 h 305"/>
                <a:gd name="T52" fmla="*/ 246 w 357"/>
                <a:gd name="T53" fmla="*/ 305 h 305"/>
                <a:gd name="T54" fmla="*/ 264 w 357"/>
                <a:gd name="T55" fmla="*/ 289 h 305"/>
                <a:gd name="T56" fmla="*/ 271 w 357"/>
                <a:gd name="T57" fmla="*/ 195 h 305"/>
                <a:gd name="T58" fmla="*/ 264 w 357"/>
                <a:gd name="T59" fmla="*/ 166 h 305"/>
                <a:gd name="T60" fmla="*/ 195 w 357"/>
                <a:gd name="T61" fmla="*/ 113 h 305"/>
                <a:gd name="T62" fmla="*/ 222 w 357"/>
                <a:gd name="T63" fmla="*/ 76 h 305"/>
                <a:gd name="T64" fmla="*/ 251 w 357"/>
                <a:gd name="T65" fmla="*/ 126 h 305"/>
                <a:gd name="T66" fmla="*/ 271 w 357"/>
                <a:gd name="T67" fmla="*/ 134 h 305"/>
                <a:gd name="T68" fmla="*/ 345 w 357"/>
                <a:gd name="T69" fmla="*/ 102 h 305"/>
                <a:gd name="T70" fmla="*/ 353 w 357"/>
                <a:gd name="T71" fmla="*/ 8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7" h="305">
                  <a:moveTo>
                    <a:pt x="353" y="82"/>
                  </a:moveTo>
                  <a:cubicBezTo>
                    <a:pt x="352" y="79"/>
                    <a:pt x="352" y="79"/>
                    <a:pt x="352" y="79"/>
                  </a:cubicBezTo>
                  <a:cubicBezTo>
                    <a:pt x="349" y="72"/>
                    <a:pt x="340" y="68"/>
                    <a:pt x="332" y="71"/>
                  </a:cubicBezTo>
                  <a:cubicBezTo>
                    <a:pt x="275" y="98"/>
                    <a:pt x="275" y="98"/>
                    <a:pt x="275" y="98"/>
                  </a:cubicBezTo>
                  <a:cubicBezTo>
                    <a:pt x="240" y="26"/>
                    <a:pt x="240" y="26"/>
                    <a:pt x="240" y="26"/>
                  </a:cubicBezTo>
                  <a:cubicBezTo>
                    <a:pt x="240" y="26"/>
                    <a:pt x="208" y="1"/>
                    <a:pt x="20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06" y="0"/>
                    <a:pt x="101" y="2"/>
                    <a:pt x="98" y="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0" y="60"/>
                    <a:pt x="62" y="70"/>
                    <a:pt x="69" y="74"/>
                  </a:cubicBezTo>
                  <a:cubicBezTo>
                    <a:pt x="76" y="79"/>
                    <a:pt x="86" y="78"/>
                    <a:pt x="91" y="7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95" y="180"/>
                    <a:pt x="95" y="180"/>
                    <a:pt x="95" y="180"/>
                  </a:cubicBezTo>
                  <a:cubicBezTo>
                    <a:pt x="33" y="150"/>
                    <a:pt x="33" y="150"/>
                    <a:pt x="33" y="150"/>
                  </a:cubicBezTo>
                  <a:cubicBezTo>
                    <a:pt x="23" y="144"/>
                    <a:pt x="10" y="148"/>
                    <a:pt x="5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0" y="168"/>
                    <a:pt x="3" y="180"/>
                    <a:pt x="13" y="186"/>
                  </a:cubicBezTo>
                  <a:cubicBezTo>
                    <a:pt x="89" y="226"/>
                    <a:pt x="89" y="226"/>
                    <a:pt x="89" y="226"/>
                  </a:cubicBezTo>
                  <a:cubicBezTo>
                    <a:pt x="99" y="231"/>
                    <a:pt x="111" y="227"/>
                    <a:pt x="117" y="217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289"/>
                    <a:pt x="227" y="289"/>
                    <a:pt x="227" y="289"/>
                  </a:cubicBezTo>
                  <a:cubicBezTo>
                    <a:pt x="227" y="298"/>
                    <a:pt x="234" y="305"/>
                    <a:pt x="243" y="305"/>
                  </a:cubicBezTo>
                  <a:cubicBezTo>
                    <a:pt x="246" y="305"/>
                    <a:pt x="246" y="305"/>
                    <a:pt x="246" y="305"/>
                  </a:cubicBezTo>
                  <a:cubicBezTo>
                    <a:pt x="255" y="305"/>
                    <a:pt x="264" y="298"/>
                    <a:pt x="264" y="289"/>
                  </a:cubicBezTo>
                  <a:cubicBezTo>
                    <a:pt x="271" y="195"/>
                    <a:pt x="271" y="195"/>
                    <a:pt x="271" y="195"/>
                  </a:cubicBezTo>
                  <a:cubicBezTo>
                    <a:pt x="271" y="195"/>
                    <a:pt x="272" y="172"/>
                    <a:pt x="264" y="166"/>
                  </a:cubicBezTo>
                  <a:cubicBezTo>
                    <a:pt x="256" y="160"/>
                    <a:pt x="195" y="113"/>
                    <a:pt x="195" y="113"/>
                  </a:cubicBezTo>
                  <a:cubicBezTo>
                    <a:pt x="195" y="113"/>
                    <a:pt x="222" y="75"/>
                    <a:pt x="222" y="76"/>
                  </a:cubicBezTo>
                  <a:cubicBezTo>
                    <a:pt x="222" y="77"/>
                    <a:pt x="251" y="126"/>
                    <a:pt x="251" y="126"/>
                  </a:cubicBezTo>
                  <a:cubicBezTo>
                    <a:pt x="254" y="134"/>
                    <a:pt x="263" y="137"/>
                    <a:pt x="271" y="134"/>
                  </a:cubicBezTo>
                  <a:cubicBezTo>
                    <a:pt x="345" y="102"/>
                    <a:pt x="345" y="102"/>
                    <a:pt x="345" y="102"/>
                  </a:cubicBezTo>
                  <a:cubicBezTo>
                    <a:pt x="353" y="99"/>
                    <a:pt x="357" y="90"/>
                    <a:pt x="35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Rectangle 143"/>
            <p:cNvSpPr>
              <a:spLocks noChangeArrowheads="1"/>
            </p:cNvSpPr>
            <p:nvPr/>
          </p:nvSpPr>
          <p:spPr bwMode="auto">
            <a:xfrm>
              <a:off x="852488" y="2543175"/>
              <a:ext cx="38100" cy="82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Rectangle 144"/>
            <p:cNvSpPr>
              <a:spLocks noChangeArrowheads="1"/>
            </p:cNvSpPr>
            <p:nvPr/>
          </p:nvSpPr>
          <p:spPr bwMode="auto">
            <a:xfrm>
              <a:off x="792163" y="2573338"/>
              <a:ext cx="39687" cy="523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Rectangle 145"/>
            <p:cNvSpPr>
              <a:spLocks noChangeArrowheads="1"/>
            </p:cNvSpPr>
            <p:nvPr/>
          </p:nvSpPr>
          <p:spPr bwMode="auto">
            <a:xfrm>
              <a:off x="909638" y="2497138"/>
              <a:ext cx="39687" cy="128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Rectangle 146"/>
            <p:cNvSpPr>
              <a:spLocks noChangeArrowheads="1"/>
            </p:cNvSpPr>
            <p:nvPr/>
          </p:nvSpPr>
          <p:spPr bwMode="auto">
            <a:xfrm>
              <a:off x="968375" y="2427288"/>
              <a:ext cx="38100" cy="198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Rectangle 147"/>
            <p:cNvSpPr>
              <a:spLocks noChangeArrowheads="1"/>
            </p:cNvSpPr>
            <p:nvPr/>
          </p:nvSpPr>
          <p:spPr bwMode="auto">
            <a:xfrm>
              <a:off x="1025525" y="2352675"/>
              <a:ext cx="38100" cy="273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7" name="Freeform 140"/>
          <p:cNvSpPr>
            <a:spLocks noEditPoints="1"/>
          </p:cNvSpPr>
          <p:nvPr/>
        </p:nvSpPr>
        <p:spPr bwMode="auto">
          <a:xfrm>
            <a:off x="7317021" y="3858445"/>
            <a:ext cx="855946" cy="547575"/>
          </a:xfrm>
          <a:custGeom>
            <a:avLst/>
            <a:gdLst>
              <a:gd name="T0" fmla="*/ 646 w 723"/>
              <a:gd name="T1" fmla="*/ 2 h 463"/>
              <a:gd name="T2" fmla="*/ 531 w 723"/>
              <a:gd name="T3" fmla="*/ 53 h 463"/>
              <a:gd name="T4" fmla="*/ 366 w 723"/>
              <a:gd name="T5" fmla="*/ 56 h 463"/>
              <a:gd name="T6" fmla="*/ 259 w 723"/>
              <a:gd name="T7" fmla="*/ 59 h 463"/>
              <a:gd name="T8" fmla="*/ 196 w 723"/>
              <a:gd name="T9" fmla="*/ 55 h 463"/>
              <a:gd name="T10" fmla="*/ 71 w 723"/>
              <a:gd name="T11" fmla="*/ 2 h 463"/>
              <a:gd name="T12" fmla="*/ 0 w 723"/>
              <a:gd name="T13" fmla="*/ 215 h 463"/>
              <a:gd name="T14" fmla="*/ 110 w 723"/>
              <a:gd name="T15" fmla="*/ 268 h 463"/>
              <a:gd name="T16" fmla="*/ 195 w 723"/>
              <a:gd name="T17" fmla="*/ 352 h 463"/>
              <a:gd name="T18" fmla="*/ 266 w 723"/>
              <a:gd name="T19" fmla="*/ 412 h 463"/>
              <a:gd name="T20" fmla="*/ 324 w 723"/>
              <a:gd name="T21" fmla="*/ 443 h 463"/>
              <a:gd name="T22" fmla="*/ 370 w 723"/>
              <a:gd name="T23" fmla="*/ 453 h 463"/>
              <a:gd name="T24" fmla="*/ 423 w 723"/>
              <a:gd name="T25" fmla="*/ 446 h 463"/>
              <a:gd name="T26" fmla="*/ 474 w 723"/>
              <a:gd name="T27" fmla="*/ 424 h 463"/>
              <a:gd name="T28" fmla="*/ 512 w 723"/>
              <a:gd name="T29" fmla="*/ 402 h 463"/>
              <a:gd name="T30" fmla="*/ 553 w 723"/>
              <a:gd name="T31" fmla="*/ 361 h 463"/>
              <a:gd name="T32" fmla="*/ 559 w 723"/>
              <a:gd name="T33" fmla="*/ 283 h 463"/>
              <a:gd name="T34" fmla="*/ 610 w 723"/>
              <a:gd name="T35" fmla="*/ 266 h 463"/>
              <a:gd name="T36" fmla="*/ 179 w 723"/>
              <a:gd name="T37" fmla="*/ 50 h 463"/>
              <a:gd name="T38" fmla="*/ 17 w 723"/>
              <a:gd name="T39" fmla="*/ 210 h 463"/>
              <a:gd name="T40" fmla="*/ 156 w 723"/>
              <a:gd name="T41" fmla="*/ 48 h 463"/>
              <a:gd name="T42" fmla="*/ 110 w 723"/>
              <a:gd name="T43" fmla="*/ 249 h 463"/>
              <a:gd name="T44" fmla="*/ 208 w 723"/>
              <a:gd name="T45" fmla="*/ 345 h 463"/>
              <a:gd name="T46" fmla="*/ 329 w 723"/>
              <a:gd name="T47" fmla="*/ 233 h 463"/>
              <a:gd name="T48" fmla="*/ 232 w 723"/>
              <a:gd name="T49" fmla="*/ 354 h 463"/>
              <a:gd name="T50" fmla="*/ 278 w 723"/>
              <a:gd name="T51" fmla="*/ 393 h 463"/>
              <a:gd name="T52" fmla="*/ 263 w 723"/>
              <a:gd name="T53" fmla="*/ 343 h 463"/>
              <a:gd name="T54" fmla="*/ 365 w 723"/>
              <a:gd name="T55" fmla="*/ 247 h 463"/>
              <a:gd name="T56" fmla="*/ 281 w 723"/>
              <a:gd name="T57" fmla="*/ 390 h 463"/>
              <a:gd name="T58" fmla="*/ 293 w 723"/>
              <a:gd name="T59" fmla="*/ 399 h 463"/>
              <a:gd name="T60" fmla="*/ 393 w 723"/>
              <a:gd name="T61" fmla="*/ 291 h 463"/>
              <a:gd name="T62" fmla="*/ 421 w 723"/>
              <a:gd name="T63" fmla="*/ 297 h 463"/>
              <a:gd name="T64" fmla="*/ 356 w 723"/>
              <a:gd name="T65" fmla="*/ 445 h 463"/>
              <a:gd name="T66" fmla="*/ 364 w 723"/>
              <a:gd name="T67" fmla="*/ 405 h 463"/>
              <a:gd name="T68" fmla="*/ 407 w 723"/>
              <a:gd name="T69" fmla="*/ 368 h 463"/>
              <a:gd name="T70" fmla="*/ 391 w 723"/>
              <a:gd name="T71" fmla="*/ 431 h 463"/>
              <a:gd name="T72" fmla="*/ 431 w 723"/>
              <a:gd name="T73" fmla="*/ 419 h 463"/>
              <a:gd name="T74" fmla="*/ 420 w 723"/>
              <a:gd name="T75" fmla="*/ 393 h 463"/>
              <a:gd name="T76" fmla="*/ 431 w 723"/>
              <a:gd name="T77" fmla="*/ 419 h 463"/>
              <a:gd name="T78" fmla="*/ 426 w 723"/>
              <a:gd name="T79" fmla="*/ 370 h 463"/>
              <a:gd name="T80" fmla="*/ 409 w 723"/>
              <a:gd name="T81" fmla="*/ 353 h 463"/>
              <a:gd name="T82" fmla="*/ 472 w 723"/>
              <a:gd name="T83" fmla="*/ 370 h 463"/>
              <a:gd name="T84" fmla="*/ 561 w 723"/>
              <a:gd name="T85" fmla="*/ 322 h 463"/>
              <a:gd name="T86" fmla="*/ 464 w 723"/>
              <a:gd name="T87" fmla="*/ 264 h 463"/>
              <a:gd name="T88" fmla="*/ 508 w 723"/>
              <a:gd name="T89" fmla="*/ 386 h 463"/>
              <a:gd name="T90" fmla="*/ 434 w 723"/>
              <a:gd name="T91" fmla="*/ 289 h 463"/>
              <a:gd name="T92" fmla="*/ 365 w 723"/>
              <a:gd name="T93" fmla="*/ 232 h 463"/>
              <a:gd name="T94" fmla="*/ 288 w 723"/>
              <a:gd name="T95" fmla="*/ 217 h 463"/>
              <a:gd name="T96" fmla="*/ 112 w 723"/>
              <a:gd name="T97" fmla="*/ 214 h 463"/>
              <a:gd name="T98" fmla="*/ 234 w 723"/>
              <a:gd name="T99" fmla="*/ 77 h 463"/>
              <a:gd name="T100" fmla="*/ 323 w 723"/>
              <a:gd name="T101" fmla="*/ 69 h 463"/>
              <a:gd name="T102" fmla="*/ 219 w 723"/>
              <a:gd name="T103" fmla="*/ 212 h 463"/>
              <a:gd name="T104" fmla="*/ 382 w 723"/>
              <a:gd name="T105" fmla="*/ 151 h 463"/>
              <a:gd name="T106" fmla="*/ 501 w 723"/>
              <a:gd name="T107" fmla="*/ 217 h 463"/>
              <a:gd name="T108" fmla="*/ 551 w 723"/>
              <a:gd name="T109" fmla="*/ 268 h 463"/>
              <a:gd name="T110" fmla="*/ 401 w 723"/>
              <a:gd name="T111" fmla="*/ 143 h 463"/>
              <a:gd name="T112" fmla="*/ 230 w 723"/>
              <a:gd name="T113" fmla="*/ 202 h 463"/>
              <a:gd name="T114" fmla="*/ 475 w 723"/>
              <a:gd name="T115" fmla="*/ 64 h 463"/>
              <a:gd name="T116" fmla="*/ 608 w 723"/>
              <a:gd name="T117" fmla="*/ 217 h 463"/>
              <a:gd name="T118" fmla="*/ 610 w 723"/>
              <a:gd name="T119" fmla="*/ 233 h 463"/>
              <a:gd name="T120" fmla="*/ 625 w 723"/>
              <a:gd name="T121" fmla="*/ 235 h 463"/>
              <a:gd name="T122" fmla="*/ 649 w 723"/>
              <a:gd name="T123" fmla="*/ 18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23" h="463">
                <a:moveTo>
                  <a:pt x="720" y="209"/>
                </a:moveTo>
                <a:cubicBezTo>
                  <a:pt x="706" y="134"/>
                  <a:pt x="677" y="44"/>
                  <a:pt x="671" y="28"/>
                </a:cubicBezTo>
                <a:cubicBezTo>
                  <a:pt x="667" y="16"/>
                  <a:pt x="660" y="0"/>
                  <a:pt x="647" y="2"/>
                </a:cubicBezTo>
                <a:cubicBezTo>
                  <a:pt x="646" y="2"/>
                  <a:pt x="646" y="2"/>
                  <a:pt x="646" y="2"/>
                </a:cubicBezTo>
                <a:cubicBezTo>
                  <a:pt x="645" y="3"/>
                  <a:pt x="645" y="3"/>
                  <a:pt x="645" y="3"/>
                </a:cubicBezTo>
                <a:cubicBezTo>
                  <a:pt x="616" y="20"/>
                  <a:pt x="571" y="33"/>
                  <a:pt x="556" y="37"/>
                </a:cubicBezTo>
                <a:cubicBezTo>
                  <a:pt x="551" y="33"/>
                  <a:pt x="545" y="31"/>
                  <a:pt x="540" y="33"/>
                </a:cubicBezTo>
                <a:cubicBezTo>
                  <a:pt x="533" y="36"/>
                  <a:pt x="531" y="45"/>
                  <a:pt x="531" y="53"/>
                </a:cubicBezTo>
                <a:cubicBezTo>
                  <a:pt x="524" y="54"/>
                  <a:pt x="517" y="55"/>
                  <a:pt x="511" y="55"/>
                </a:cubicBezTo>
                <a:cubicBezTo>
                  <a:pt x="499" y="54"/>
                  <a:pt x="488" y="51"/>
                  <a:pt x="478" y="49"/>
                </a:cubicBezTo>
                <a:cubicBezTo>
                  <a:pt x="469" y="47"/>
                  <a:pt x="461" y="45"/>
                  <a:pt x="453" y="45"/>
                </a:cubicBezTo>
                <a:cubicBezTo>
                  <a:pt x="442" y="44"/>
                  <a:pt x="400" y="46"/>
                  <a:pt x="366" y="56"/>
                </a:cubicBezTo>
                <a:cubicBezTo>
                  <a:pt x="349" y="53"/>
                  <a:pt x="336" y="53"/>
                  <a:pt x="323" y="53"/>
                </a:cubicBezTo>
                <a:cubicBezTo>
                  <a:pt x="319" y="53"/>
                  <a:pt x="315" y="53"/>
                  <a:pt x="311" y="53"/>
                </a:cubicBezTo>
                <a:cubicBezTo>
                  <a:pt x="310" y="53"/>
                  <a:pt x="310" y="53"/>
                  <a:pt x="310" y="53"/>
                </a:cubicBezTo>
                <a:cubicBezTo>
                  <a:pt x="297" y="53"/>
                  <a:pt x="276" y="56"/>
                  <a:pt x="259" y="59"/>
                </a:cubicBezTo>
                <a:cubicBezTo>
                  <a:pt x="250" y="60"/>
                  <a:pt x="243" y="61"/>
                  <a:pt x="239" y="61"/>
                </a:cubicBezTo>
                <a:cubicBezTo>
                  <a:pt x="234" y="62"/>
                  <a:pt x="234" y="62"/>
                  <a:pt x="230" y="61"/>
                </a:cubicBezTo>
                <a:cubicBezTo>
                  <a:pt x="227" y="60"/>
                  <a:pt x="222" y="59"/>
                  <a:pt x="210" y="58"/>
                </a:cubicBezTo>
                <a:cubicBezTo>
                  <a:pt x="205" y="57"/>
                  <a:pt x="200" y="56"/>
                  <a:pt x="196" y="55"/>
                </a:cubicBezTo>
                <a:cubicBezTo>
                  <a:pt x="195" y="45"/>
                  <a:pt x="191" y="31"/>
                  <a:pt x="181" y="29"/>
                </a:cubicBezTo>
                <a:cubicBezTo>
                  <a:pt x="175" y="27"/>
                  <a:pt x="171" y="30"/>
                  <a:pt x="166" y="34"/>
                </a:cubicBezTo>
                <a:cubicBezTo>
                  <a:pt x="141" y="30"/>
                  <a:pt x="122" y="21"/>
                  <a:pt x="106" y="13"/>
                </a:cubicBezTo>
                <a:cubicBezTo>
                  <a:pt x="93" y="6"/>
                  <a:pt x="82" y="1"/>
                  <a:pt x="71" y="2"/>
                </a:cubicBezTo>
                <a:cubicBezTo>
                  <a:pt x="69" y="2"/>
                  <a:pt x="69" y="2"/>
                  <a:pt x="69" y="2"/>
                </a:cubicBezTo>
                <a:cubicBezTo>
                  <a:pt x="51" y="9"/>
                  <a:pt x="37" y="56"/>
                  <a:pt x="14" y="157"/>
                </a:cubicBezTo>
                <a:cubicBezTo>
                  <a:pt x="9" y="179"/>
                  <a:pt x="4" y="198"/>
                  <a:pt x="1" y="211"/>
                </a:cubicBezTo>
                <a:cubicBezTo>
                  <a:pt x="0" y="215"/>
                  <a:pt x="0" y="215"/>
                  <a:pt x="0" y="215"/>
                </a:cubicBezTo>
                <a:cubicBezTo>
                  <a:pt x="3" y="219"/>
                  <a:pt x="3" y="219"/>
                  <a:pt x="3" y="219"/>
                </a:cubicBezTo>
                <a:cubicBezTo>
                  <a:pt x="41" y="250"/>
                  <a:pt x="93" y="263"/>
                  <a:pt x="102" y="264"/>
                </a:cubicBezTo>
                <a:cubicBezTo>
                  <a:pt x="104" y="267"/>
                  <a:pt x="107" y="267"/>
                  <a:pt x="109" y="268"/>
                </a:cubicBezTo>
                <a:cubicBezTo>
                  <a:pt x="109" y="268"/>
                  <a:pt x="110" y="268"/>
                  <a:pt x="110" y="268"/>
                </a:cubicBezTo>
                <a:cubicBezTo>
                  <a:pt x="118" y="268"/>
                  <a:pt x="125" y="262"/>
                  <a:pt x="133" y="249"/>
                </a:cubicBezTo>
                <a:cubicBezTo>
                  <a:pt x="133" y="250"/>
                  <a:pt x="135" y="252"/>
                  <a:pt x="136" y="254"/>
                </a:cubicBezTo>
                <a:cubicBezTo>
                  <a:pt x="157" y="283"/>
                  <a:pt x="179" y="311"/>
                  <a:pt x="195" y="322"/>
                </a:cubicBezTo>
                <a:cubicBezTo>
                  <a:pt x="189" y="336"/>
                  <a:pt x="192" y="346"/>
                  <a:pt x="195" y="352"/>
                </a:cubicBezTo>
                <a:cubicBezTo>
                  <a:pt x="201" y="363"/>
                  <a:pt x="214" y="371"/>
                  <a:pt x="226" y="371"/>
                </a:cubicBezTo>
                <a:cubicBezTo>
                  <a:pt x="228" y="371"/>
                  <a:pt x="229" y="371"/>
                  <a:pt x="230" y="371"/>
                </a:cubicBezTo>
                <a:cubicBezTo>
                  <a:pt x="229" y="382"/>
                  <a:pt x="231" y="391"/>
                  <a:pt x="237" y="399"/>
                </a:cubicBezTo>
                <a:cubicBezTo>
                  <a:pt x="243" y="407"/>
                  <a:pt x="254" y="412"/>
                  <a:pt x="266" y="412"/>
                </a:cubicBezTo>
                <a:cubicBezTo>
                  <a:pt x="269" y="412"/>
                  <a:pt x="272" y="411"/>
                  <a:pt x="275" y="411"/>
                </a:cubicBezTo>
                <a:cubicBezTo>
                  <a:pt x="275" y="419"/>
                  <a:pt x="278" y="425"/>
                  <a:pt x="281" y="429"/>
                </a:cubicBezTo>
                <a:cubicBezTo>
                  <a:pt x="288" y="440"/>
                  <a:pt x="302" y="444"/>
                  <a:pt x="312" y="444"/>
                </a:cubicBezTo>
                <a:cubicBezTo>
                  <a:pt x="316" y="444"/>
                  <a:pt x="320" y="444"/>
                  <a:pt x="324" y="443"/>
                </a:cubicBezTo>
                <a:cubicBezTo>
                  <a:pt x="324" y="444"/>
                  <a:pt x="324" y="446"/>
                  <a:pt x="325" y="447"/>
                </a:cubicBezTo>
                <a:cubicBezTo>
                  <a:pt x="329" y="456"/>
                  <a:pt x="340" y="463"/>
                  <a:pt x="351" y="463"/>
                </a:cubicBezTo>
                <a:cubicBezTo>
                  <a:pt x="357" y="463"/>
                  <a:pt x="363" y="460"/>
                  <a:pt x="367" y="456"/>
                </a:cubicBezTo>
                <a:cubicBezTo>
                  <a:pt x="368" y="455"/>
                  <a:pt x="369" y="454"/>
                  <a:pt x="370" y="453"/>
                </a:cubicBezTo>
                <a:cubicBezTo>
                  <a:pt x="373" y="451"/>
                  <a:pt x="376" y="447"/>
                  <a:pt x="381" y="443"/>
                </a:cubicBezTo>
                <a:cubicBezTo>
                  <a:pt x="389" y="450"/>
                  <a:pt x="397" y="453"/>
                  <a:pt x="405" y="453"/>
                </a:cubicBezTo>
                <a:cubicBezTo>
                  <a:pt x="406" y="453"/>
                  <a:pt x="406" y="453"/>
                  <a:pt x="407" y="453"/>
                </a:cubicBezTo>
                <a:cubicBezTo>
                  <a:pt x="415" y="453"/>
                  <a:pt x="420" y="449"/>
                  <a:pt x="423" y="446"/>
                </a:cubicBezTo>
                <a:cubicBezTo>
                  <a:pt x="427" y="446"/>
                  <a:pt x="430" y="445"/>
                  <a:pt x="434" y="443"/>
                </a:cubicBezTo>
                <a:cubicBezTo>
                  <a:pt x="443" y="437"/>
                  <a:pt x="446" y="426"/>
                  <a:pt x="446" y="422"/>
                </a:cubicBezTo>
                <a:cubicBezTo>
                  <a:pt x="451" y="425"/>
                  <a:pt x="456" y="427"/>
                  <a:pt x="461" y="427"/>
                </a:cubicBezTo>
                <a:cubicBezTo>
                  <a:pt x="465" y="427"/>
                  <a:pt x="469" y="426"/>
                  <a:pt x="474" y="424"/>
                </a:cubicBezTo>
                <a:cubicBezTo>
                  <a:pt x="484" y="420"/>
                  <a:pt x="492" y="411"/>
                  <a:pt x="494" y="402"/>
                </a:cubicBezTo>
                <a:cubicBezTo>
                  <a:pt x="494" y="400"/>
                  <a:pt x="494" y="398"/>
                  <a:pt x="494" y="395"/>
                </a:cubicBezTo>
                <a:cubicBezTo>
                  <a:pt x="497" y="398"/>
                  <a:pt x="499" y="399"/>
                  <a:pt x="503" y="401"/>
                </a:cubicBezTo>
                <a:cubicBezTo>
                  <a:pt x="505" y="402"/>
                  <a:pt x="508" y="402"/>
                  <a:pt x="512" y="402"/>
                </a:cubicBezTo>
                <a:cubicBezTo>
                  <a:pt x="519" y="402"/>
                  <a:pt x="528" y="399"/>
                  <a:pt x="534" y="394"/>
                </a:cubicBezTo>
                <a:cubicBezTo>
                  <a:pt x="543" y="386"/>
                  <a:pt x="546" y="374"/>
                  <a:pt x="542" y="362"/>
                </a:cubicBezTo>
                <a:cubicBezTo>
                  <a:pt x="542" y="361"/>
                  <a:pt x="541" y="359"/>
                  <a:pt x="541" y="358"/>
                </a:cubicBezTo>
                <a:cubicBezTo>
                  <a:pt x="545" y="360"/>
                  <a:pt x="549" y="361"/>
                  <a:pt x="553" y="361"/>
                </a:cubicBezTo>
                <a:cubicBezTo>
                  <a:pt x="562" y="361"/>
                  <a:pt x="568" y="356"/>
                  <a:pt x="571" y="353"/>
                </a:cubicBezTo>
                <a:cubicBezTo>
                  <a:pt x="580" y="344"/>
                  <a:pt x="582" y="328"/>
                  <a:pt x="575" y="315"/>
                </a:cubicBezTo>
                <a:cubicBezTo>
                  <a:pt x="574" y="313"/>
                  <a:pt x="574" y="313"/>
                  <a:pt x="574" y="313"/>
                </a:cubicBezTo>
                <a:cubicBezTo>
                  <a:pt x="569" y="302"/>
                  <a:pt x="563" y="292"/>
                  <a:pt x="559" y="283"/>
                </a:cubicBezTo>
                <a:cubicBezTo>
                  <a:pt x="561" y="280"/>
                  <a:pt x="563" y="277"/>
                  <a:pt x="566" y="274"/>
                </a:cubicBezTo>
                <a:cubicBezTo>
                  <a:pt x="570" y="270"/>
                  <a:pt x="575" y="265"/>
                  <a:pt x="585" y="254"/>
                </a:cubicBezTo>
                <a:cubicBezTo>
                  <a:pt x="586" y="253"/>
                  <a:pt x="587" y="251"/>
                  <a:pt x="588" y="250"/>
                </a:cubicBezTo>
                <a:cubicBezTo>
                  <a:pt x="597" y="261"/>
                  <a:pt x="604" y="267"/>
                  <a:pt x="610" y="266"/>
                </a:cubicBezTo>
                <a:cubicBezTo>
                  <a:pt x="612" y="266"/>
                  <a:pt x="616" y="266"/>
                  <a:pt x="618" y="266"/>
                </a:cubicBezTo>
                <a:cubicBezTo>
                  <a:pt x="666" y="257"/>
                  <a:pt x="723" y="226"/>
                  <a:pt x="720" y="209"/>
                </a:cubicBezTo>
                <a:close/>
                <a:moveTo>
                  <a:pt x="177" y="45"/>
                </a:moveTo>
                <a:cubicBezTo>
                  <a:pt x="178" y="46"/>
                  <a:pt x="179" y="48"/>
                  <a:pt x="179" y="50"/>
                </a:cubicBezTo>
                <a:cubicBezTo>
                  <a:pt x="177" y="49"/>
                  <a:pt x="176" y="48"/>
                  <a:pt x="174" y="48"/>
                </a:cubicBezTo>
                <a:cubicBezTo>
                  <a:pt x="176" y="46"/>
                  <a:pt x="177" y="45"/>
                  <a:pt x="177" y="45"/>
                </a:cubicBezTo>
                <a:close/>
                <a:moveTo>
                  <a:pt x="95" y="247"/>
                </a:moveTo>
                <a:cubicBezTo>
                  <a:pt x="77" y="242"/>
                  <a:pt x="44" y="230"/>
                  <a:pt x="17" y="210"/>
                </a:cubicBezTo>
                <a:cubicBezTo>
                  <a:pt x="21" y="197"/>
                  <a:pt x="24" y="180"/>
                  <a:pt x="29" y="161"/>
                </a:cubicBezTo>
                <a:cubicBezTo>
                  <a:pt x="39" y="117"/>
                  <a:pt x="60" y="25"/>
                  <a:pt x="74" y="17"/>
                </a:cubicBezTo>
                <a:cubicBezTo>
                  <a:pt x="80" y="17"/>
                  <a:pt x="89" y="22"/>
                  <a:pt x="99" y="27"/>
                </a:cubicBezTo>
                <a:cubicBezTo>
                  <a:pt x="113" y="34"/>
                  <a:pt x="132" y="43"/>
                  <a:pt x="156" y="48"/>
                </a:cubicBezTo>
                <a:cubicBezTo>
                  <a:pt x="155" y="49"/>
                  <a:pt x="154" y="51"/>
                  <a:pt x="153" y="53"/>
                </a:cubicBezTo>
                <a:cubicBezTo>
                  <a:pt x="143" y="73"/>
                  <a:pt x="91" y="175"/>
                  <a:pt x="95" y="247"/>
                </a:cubicBezTo>
                <a:close/>
                <a:moveTo>
                  <a:pt x="111" y="252"/>
                </a:moveTo>
                <a:cubicBezTo>
                  <a:pt x="111" y="251"/>
                  <a:pt x="110" y="250"/>
                  <a:pt x="110" y="249"/>
                </a:cubicBezTo>
                <a:cubicBezTo>
                  <a:pt x="110" y="243"/>
                  <a:pt x="110" y="237"/>
                  <a:pt x="110" y="230"/>
                </a:cubicBezTo>
                <a:cubicBezTo>
                  <a:pt x="114" y="232"/>
                  <a:pt x="118" y="235"/>
                  <a:pt x="121" y="238"/>
                </a:cubicBezTo>
                <a:cubicBezTo>
                  <a:pt x="116" y="247"/>
                  <a:pt x="113" y="250"/>
                  <a:pt x="111" y="252"/>
                </a:cubicBezTo>
                <a:close/>
                <a:moveTo>
                  <a:pt x="208" y="345"/>
                </a:moveTo>
                <a:cubicBezTo>
                  <a:pt x="204" y="337"/>
                  <a:pt x="208" y="329"/>
                  <a:pt x="212" y="323"/>
                </a:cubicBezTo>
                <a:cubicBezTo>
                  <a:pt x="253" y="275"/>
                  <a:pt x="283" y="243"/>
                  <a:pt x="299" y="229"/>
                </a:cubicBezTo>
                <a:cubicBezTo>
                  <a:pt x="303" y="225"/>
                  <a:pt x="308" y="224"/>
                  <a:pt x="312" y="224"/>
                </a:cubicBezTo>
                <a:cubicBezTo>
                  <a:pt x="319" y="224"/>
                  <a:pt x="326" y="228"/>
                  <a:pt x="329" y="233"/>
                </a:cubicBezTo>
                <a:cubicBezTo>
                  <a:pt x="331" y="239"/>
                  <a:pt x="328" y="245"/>
                  <a:pt x="324" y="249"/>
                </a:cubicBezTo>
                <a:cubicBezTo>
                  <a:pt x="313" y="263"/>
                  <a:pt x="295" y="284"/>
                  <a:pt x="278" y="304"/>
                </a:cubicBezTo>
                <a:cubicBezTo>
                  <a:pt x="268" y="314"/>
                  <a:pt x="259" y="324"/>
                  <a:pt x="252" y="333"/>
                </a:cubicBezTo>
                <a:cubicBezTo>
                  <a:pt x="244" y="342"/>
                  <a:pt x="237" y="350"/>
                  <a:pt x="232" y="354"/>
                </a:cubicBezTo>
                <a:cubicBezTo>
                  <a:pt x="231" y="355"/>
                  <a:pt x="229" y="356"/>
                  <a:pt x="226" y="356"/>
                </a:cubicBezTo>
                <a:cubicBezTo>
                  <a:pt x="220" y="356"/>
                  <a:pt x="212" y="352"/>
                  <a:pt x="208" y="345"/>
                </a:cubicBezTo>
                <a:close/>
                <a:moveTo>
                  <a:pt x="281" y="390"/>
                </a:moveTo>
                <a:cubicBezTo>
                  <a:pt x="280" y="391"/>
                  <a:pt x="279" y="392"/>
                  <a:pt x="278" y="393"/>
                </a:cubicBezTo>
                <a:cubicBezTo>
                  <a:pt x="277" y="394"/>
                  <a:pt x="272" y="396"/>
                  <a:pt x="266" y="396"/>
                </a:cubicBezTo>
                <a:cubicBezTo>
                  <a:pt x="262" y="396"/>
                  <a:pt x="254" y="395"/>
                  <a:pt x="249" y="389"/>
                </a:cubicBezTo>
                <a:cubicBezTo>
                  <a:pt x="245" y="384"/>
                  <a:pt x="244" y="375"/>
                  <a:pt x="247" y="364"/>
                </a:cubicBezTo>
                <a:cubicBezTo>
                  <a:pt x="251" y="359"/>
                  <a:pt x="257" y="351"/>
                  <a:pt x="263" y="343"/>
                </a:cubicBezTo>
                <a:cubicBezTo>
                  <a:pt x="271" y="335"/>
                  <a:pt x="280" y="325"/>
                  <a:pt x="289" y="315"/>
                </a:cubicBezTo>
                <a:cubicBezTo>
                  <a:pt x="305" y="298"/>
                  <a:pt x="322" y="281"/>
                  <a:pt x="334" y="268"/>
                </a:cubicBezTo>
                <a:cubicBezTo>
                  <a:pt x="340" y="262"/>
                  <a:pt x="345" y="257"/>
                  <a:pt x="348" y="254"/>
                </a:cubicBezTo>
                <a:cubicBezTo>
                  <a:pt x="352" y="249"/>
                  <a:pt x="358" y="247"/>
                  <a:pt x="365" y="247"/>
                </a:cubicBezTo>
                <a:cubicBezTo>
                  <a:pt x="372" y="247"/>
                  <a:pt x="378" y="250"/>
                  <a:pt x="381" y="255"/>
                </a:cubicBezTo>
                <a:cubicBezTo>
                  <a:pt x="384" y="261"/>
                  <a:pt x="381" y="268"/>
                  <a:pt x="378" y="274"/>
                </a:cubicBezTo>
                <a:cubicBezTo>
                  <a:pt x="371" y="285"/>
                  <a:pt x="359" y="301"/>
                  <a:pt x="345" y="318"/>
                </a:cubicBezTo>
                <a:cubicBezTo>
                  <a:pt x="323" y="340"/>
                  <a:pt x="299" y="365"/>
                  <a:pt x="281" y="390"/>
                </a:cubicBezTo>
                <a:close/>
                <a:moveTo>
                  <a:pt x="322" y="426"/>
                </a:moveTo>
                <a:cubicBezTo>
                  <a:pt x="321" y="428"/>
                  <a:pt x="317" y="429"/>
                  <a:pt x="312" y="429"/>
                </a:cubicBezTo>
                <a:cubicBezTo>
                  <a:pt x="306" y="429"/>
                  <a:pt x="298" y="427"/>
                  <a:pt x="293" y="421"/>
                </a:cubicBezTo>
                <a:cubicBezTo>
                  <a:pt x="289" y="414"/>
                  <a:pt x="291" y="406"/>
                  <a:pt x="293" y="399"/>
                </a:cubicBezTo>
                <a:cubicBezTo>
                  <a:pt x="294" y="398"/>
                  <a:pt x="295" y="397"/>
                  <a:pt x="296" y="396"/>
                </a:cubicBezTo>
                <a:cubicBezTo>
                  <a:pt x="309" y="382"/>
                  <a:pt x="334" y="355"/>
                  <a:pt x="357" y="328"/>
                </a:cubicBezTo>
                <a:cubicBezTo>
                  <a:pt x="358" y="327"/>
                  <a:pt x="359" y="326"/>
                  <a:pt x="359" y="325"/>
                </a:cubicBezTo>
                <a:cubicBezTo>
                  <a:pt x="372" y="313"/>
                  <a:pt x="383" y="301"/>
                  <a:pt x="393" y="291"/>
                </a:cubicBezTo>
                <a:cubicBezTo>
                  <a:pt x="396" y="287"/>
                  <a:pt x="400" y="286"/>
                  <a:pt x="403" y="286"/>
                </a:cubicBezTo>
                <a:cubicBezTo>
                  <a:pt x="409" y="286"/>
                  <a:pt x="415" y="289"/>
                  <a:pt x="418" y="293"/>
                </a:cubicBezTo>
                <a:cubicBezTo>
                  <a:pt x="418" y="293"/>
                  <a:pt x="418" y="293"/>
                  <a:pt x="418" y="293"/>
                </a:cubicBezTo>
                <a:cubicBezTo>
                  <a:pt x="419" y="294"/>
                  <a:pt x="420" y="295"/>
                  <a:pt x="421" y="297"/>
                </a:cubicBezTo>
                <a:cubicBezTo>
                  <a:pt x="424" y="304"/>
                  <a:pt x="421" y="310"/>
                  <a:pt x="418" y="314"/>
                </a:cubicBezTo>
                <a:cubicBezTo>
                  <a:pt x="396" y="348"/>
                  <a:pt x="330" y="419"/>
                  <a:pt x="322" y="426"/>
                </a:cubicBezTo>
                <a:close/>
                <a:moveTo>
                  <a:pt x="359" y="442"/>
                </a:moveTo>
                <a:cubicBezTo>
                  <a:pt x="358" y="443"/>
                  <a:pt x="357" y="444"/>
                  <a:pt x="356" y="445"/>
                </a:cubicBezTo>
                <a:cubicBezTo>
                  <a:pt x="355" y="447"/>
                  <a:pt x="353" y="447"/>
                  <a:pt x="351" y="447"/>
                </a:cubicBezTo>
                <a:cubicBezTo>
                  <a:pt x="346" y="447"/>
                  <a:pt x="341" y="444"/>
                  <a:pt x="339" y="440"/>
                </a:cubicBezTo>
                <a:cubicBezTo>
                  <a:pt x="338" y="437"/>
                  <a:pt x="339" y="434"/>
                  <a:pt x="343" y="429"/>
                </a:cubicBezTo>
                <a:cubicBezTo>
                  <a:pt x="351" y="420"/>
                  <a:pt x="358" y="412"/>
                  <a:pt x="364" y="405"/>
                </a:cubicBezTo>
                <a:cubicBezTo>
                  <a:pt x="377" y="390"/>
                  <a:pt x="385" y="381"/>
                  <a:pt x="396" y="372"/>
                </a:cubicBezTo>
                <a:cubicBezTo>
                  <a:pt x="397" y="371"/>
                  <a:pt x="397" y="371"/>
                  <a:pt x="397" y="371"/>
                </a:cubicBezTo>
                <a:cubicBezTo>
                  <a:pt x="398" y="369"/>
                  <a:pt x="401" y="368"/>
                  <a:pt x="404" y="368"/>
                </a:cubicBezTo>
                <a:cubicBezTo>
                  <a:pt x="405" y="368"/>
                  <a:pt x="406" y="368"/>
                  <a:pt x="407" y="368"/>
                </a:cubicBezTo>
                <a:cubicBezTo>
                  <a:pt x="408" y="370"/>
                  <a:pt x="410" y="372"/>
                  <a:pt x="411" y="374"/>
                </a:cubicBezTo>
                <a:cubicBezTo>
                  <a:pt x="411" y="377"/>
                  <a:pt x="409" y="381"/>
                  <a:pt x="407" y="385"/>
                </a:cubicBezTo>
                <a:cubicBezTo>
                  <a:pt x="388" y="415"/>
                  <a:pt x="369" y="433"/>
                  <a:pt x="359" y="442"/>
                </a:cubicBezTo>
                <a:close/>
                <a:moveTo>
                  <a:pt x="391" y="431"/>
                </a:moveTo>
                <a:cubicBezTo>
                  <a:pt x="392" y="431"/>
                  <a:pt x="393" y="430"/>
                  <a:pt x="393" y="429"/>
                </a:cubicBezTo>
                <a:cubicBezTo>
                  <a:pt x="395" y="431"/>
                  <a:pt x="396" y="433"/>
                  <a:pt x="398" y="436"/>
                </a:cubicBezTo>
                <a:cubicBezTo>
                  <a:pt x="396" y="435"/>
                  <a:pt x="394" y="433"/>
                  <a:pt x="391" y="431"/>
                </a:cubicBezTo>
                <a:close/>
                <a:moveTo>
                  <a:pt x="431" y="419"/>
                </a:moveTo>
                <a:cubicBezTo>
                  <a:pt x="431" y="422"/>
                  <a:pt x="430" y="427"/>
                  <a:pt x="426" y="430"/>
                </a:cubicBezTo>
                <a:cubicBezTo>
                  <a:pt x="422" y="432"/>
                  <a:pt x="417" y="431"/>
                  <a:pt x="413" y="429"/>
                </a:cubicBezTo>
                <a:cubicBezTo>
                  <a:pt x="408" y="424"/>
                  <a:pt x="405" y="420"/>
                  <a:pt x="404" y="416"/>
                </a:cubicBezTo>
                <a:cubicBezTo>
                  <a:pt x="409" y="409"/>
                  <a:pt x="415" y="402"/>
                  <a:pt x="420" y="393"/>
                </a:cubicBezTo>
                <a:cubicBezTo>
                  <a:pt x="421" y="393"/>
                  <a:pt x="421" y="393"/>
                  <a:pt x="421" y="393"/>
                </a:cubicBezTo>
                <a:cubicBezTo>
                  <a:pt x="421" y="392"/>
                  <a:pt x="421" y="392"/>
                  <a:pt x="421" y="392"/>
                </a:cubicBezTo>
                <a:cubicBezTo>
                  <a:pt x="424" y="396"/>
                  <a:pt x="427" y="400"/>
                  <a:pt x="430" y="404"/>
                </a:cubicBezTo>
                <a:cubicBezTo>
                  <a:pt x="431" y="410"/>
                  <a:pt x="431" y="417"/>
                  <a:pt x="431" y="419"/>
                </a:cubicBezTo>
                <a:close/>
                <a:moveTo>
                  <a:pt x="479" y="399"/>
                </a:moveTo>
                <a:cubicBezTo>
                  <a:pt x="478" y="403"/>
                  <a:pt x="473" y="408"/>
                  <a:pt x="468" y="410"/>
                </a:cubicBezTo>
                <a:cubicBezTo>
                  <a:pt x="465" y="411"/>
                  <a:pt x="460" y="413"/>
                  <a:pt x="455" y="410"/>
                </a:cubicBezTo>
                <a:cubicBezTo>
                  <a:pt x="444" y="399"/>
                  <a:pt x="434" y="384"/>
                  <a:pt x="426" y="370"/>
                </a:cubicBezTo>
                <a:cubicBezTo>
                  <a:pt x="426" y="367"/>
                  <a:pt x="425" y="364"/>
                  <a:pt x="424" y="362"/>
                </a:cubicBezTo>
                <a:cubicBezTo>
                  <a:pt x="422" y="360"/>
                  <a:pt x="421" y="359"/>
                  <a:pt x="419" y="357"/>
                </a:cubicBezTo>
                <a:cubicBezTo>
                  <a:pt x="418" y="355"/>
                  <a:pt x="417" y="352"/>
                  <a:pt x="416" y="350"/>
                </a:cubicBezTo>
                <a:cubicBezTo>
                  <a:pt x="409" y="353"/>
                  <a:pt x="409" y="353"/>
                  <a:pt x="409" y="353"/>
                </a:cubicBezTo>
                <a:cubicBezTo>
                  <a:pt x="409" y="353"/>
                  <a:pt x="409" y="353"/>
                  <a:pt x="409" y="353"/>
                </a:cubicBezTo>
                <a:cubicBezTo>
                  <a:pt x="418" y="342"/>
                  <a:pt x="426" y="331"/>
                  <a:pt x="431" y="323"/>
                </a:cubicBezTo>
                <a:cubicBezTo>
                  <a:pt x="433" y="321"/>
                  <a:pt x="434" y="319"/>
                  <a:pt x="435" y="317"/>
                </a:cubicBezTo>
                <a:cubicBezTo>
                  <a:pt x="447" y="335"/>
                  <a:pt x="462" y="358"/>
                  <a:pt x="472" y="370"/>
                </a:cubicBezTo>
                <a:cubicBezTo>
                  <a:pt x="472" y="370"/>
                  <a:pt x="472" y="370"/>
                  <a:pt x="472" y="370"/>
                </a:cubicBezTo>
                <a:cubicBezTo>
                  <a:pt x="479" y="383"/>
                  <a:pt x="479" y="394"/>
                  <a:pt x="479" y="399"/>
                </a:cubicBezTo>
                <a:close/>
                <a:moveTo>
                  <a:pt x="560" y="320"/>
                </a:moveTo>
                <a:cubicBezTo>
                  <a:pt x="561" y="322"/>
                  <a:pt x="561" y="322"/>
                  <a:pt x="561" y="322"/>
                </a:cubicBezTo>
                <a:cubicBezTo>
                  <a:pt x="565" y="329"/>
                  <a:pt x="564" y="338"/>
                  <a:pt x="560" y="342"/>
                </a:cubicBezTo>
                <a:cubicBezTo>
                  <a:pt x="555" y="347"/>
                  <a:pt x="549" y="345"/>
                  <a:pt x="543" y="343"/>
                </a:cubicBezTo>
                <a:cubicBezTo>
                  <a:pt x="518" y="320"/>
                  <a:pt x="478" y="257"/>
                  <a:pt x="477" y="256"/>
                </a:cubicBezTo>
                <a:cubicBezTo>
                  <a:pt x="464" y="264"/>
                  <a:pt x="464" y="264"/>
                  <a:pt x="464" y="264"/>
                </a:cubicBezTo>
                <a:cubicBezTo>
                  <a:pt x="465" y="266"/>
                  <a:pt x="484" y="296"/>
                  <a:pt x="505" y="322"/>
                </a:cubicBezTo>
                <a:cubicBezTo>
                  <a:pt x="506" y="324"/>
                  <a:pt x="521" y="345"/>
                  <a:pt x="527" y="366"/>
                </a:cubicBezTo>
                <a:cubicBezTo>
                  <a:pt x="529" y="373"/>
                  <a:pt x="528" y="378"/>
                  <a:pt x="524" y="382"/>
                </a:cubicBezTo>
                <a:cubicBezTo>
                  <a:pt x="519" y="387"/>
                  <a:pt x="511" y="388"/>
                  <a:pt x="508" y="386"/>
                </a:cubicBezTo>
                <a:cubicBezTo>
                  <a:pt x="504" y="385"/>
                  <a:pt x="500" y="380"/>
                  <a:pt x="494" y="373"/>
                </a:cubicBezTo>
                <a:cubicBezTo>
                  <a:pt x="492" y="371"/>
                  <a:pt x="491" y="370"/>
                  <a:pt x="489" y="368"/>
                </a:cubicBezTo>
                <a:cubicBezTo>
                  <a:pt x="482" y="360"/>
                  <a:pt x="451" y="313"/>
                  <a:pt x="435" y="290"/>
                </a:cubicBezTo>
                <a:cubicBezTo>
                  <a:pt x="435" y="290"/>
                  <a:pt x="435" y="289"/>
                  <a:pt x="434" y="289"/>
                </a:cubicBezTo>
                <a:cubicBezTo>
                  <a:pt x="429" y="278"/>
                  <a:pt x="416" y="271"/>
                  <a:pt x="403" y="271"/>
                </a:cubicBezTo>
                <a:cubicBezTo>
                  <a:pt x="401" y="271"/>
                  <a:pt x="398" y="271"/>
                  <a:pt x="396" y="272"/>
                </a:cubicBezTo>
                <a:cubicBezTo>
                  <a:pt x="400" y="260"/>
                  <a:pt x="397" y="251"/>
                  <a:pt x="394" y="247"/>
                </a:cubicBezTo>
                <a:cubicBezTo>
                  <a:pt x="389" y="238"/>
                  <a:pt x="378" y="232"/>
                  <a:pt x="365" y="232"/>
                </a:cubicBezTo>
                <a:cubicBezTo>
                  <a:pt x="358" y="232"/>
                  <a:pt x="351" y="233"/>
                  <a:pt x="345" y="237"/>
                </a:cubicBezTo>
                <a:cubicBezTo>
                  <a:pt x="345" y="232"/>
                  <a:pt x="344" y="229"/>
                  <a:pt x="343" y="226"/>
                </a:cubicBezTo>
                <a:cubicBezTo>
                  <a:pt x="337" y="216"/>
                  <a:pt x="325" y="209"/>
                  <a:pt x="312" y="209"/>
                </a:cubicBezTo>
                <a:cubicBezTo>
                  <a:pt x="303" y="209"/>
                  <a:pt x="295" y="212"/>
                  <a:pt x="288" y="217"/>
                </a:cubicBezTo>
                <a:cubicBezTo>
                  <a:pt x="269" y="235"/>
                  <a:pt x="232" y="276"/>
                  <a:pt x="203" y="309"/>
                </a:cubicBezTo>
                <a:cubicBezTo>
                  <a:pt x="188" y="299"/>
                  <a:pt x="159" y="260"/>
                  <a:pt x="148" y="244"/>
                </a:cubicBezTo>
                <a:cubicBezTo>
                  <a:pt x="146" y="241"/>
                  <a:pt x="144" y="239"/>
                  <a:pt x="143" y="237"/>
                </a:cubicBezTo>
                <a:cubicBezTo>
                  <a:pt x="134" y="225"/>
                  <a:pt x="117" y="216"/>
                  <a:pt x="112" y="214"/>
                </a:cubicBezTo>
                <a:cubicBezTo>
                  <a:pt x="119" y="165"/>
                  <a:pt x="143" y="106"/>
                  <a:pt x="166" y="61"/>
                </a:cubicBezTo>
                <a:cubicBezTo>
                  <a:pt x="176" y="65"/>
                  <a:pt x="191" y="71"/>
                  <a:pt x="208" y="73"/>
                </a:cubicBezTo>
                <a:cubicBezTo>
                  <a:pt x="219" y="75"/>
                  <a:pt x="224" y="76"/>
                  <a:pt x="227" y="76"/>
                </a:cubicBezTo>
                <a:cubicBezTo>
                  <a:pt x="230" y="77"/>
                  <a:pt x="232" y="77"/>
                  <a:pt x="234" y="77"/>
                </a:cubicBezTo>
                <a:cubicBezTo>
                  <a:pt x="236" y="77"/>
                  <a:pt x="238" y="77"/>
                  <a:pt x="240" y="77"/>
                </a:cubicBezTo>
                <a:cubicBezTo>
                  <a:pt x="244" y="77"/>
                  <a:pt x="252" y="75"/>
                  <a:pt x="262" y="74"/>
                </a:cubicBezTo>
                <a:cubicBezTo>
                  <a:pt x="277" y="72"/>
                  <a:pt x="299" y="69"/>
                  <a:pt x="310" y="69"/>
                </a:cubicBezTo>
                <a:cubicBezTo>
                  <a:pt x="314" y="69"/>
                  <a:pt x="319" y="69"/>
                  <a:pt x="323" y="69"/>
                </a:cubicBezTo>
                <a:cubicBezTo>
                  <a:pt x="328" y="69"/>
                  <a:pt x="332" y="68"/>
                  <a:pt x="337" y="68"/>
                </a:cubicBezTo>
                <a:cubicBezTo>
                  <a:pt x="336" y="69"/>
                  <a:pt x="336" y="69"/>
                  <a:pt x="335" y="70"/>
                </a:cubicBezTo>
                <a:cubicBezTo>
                  <a:pt x="310" y="87"/>
                  <a:pt x="233" y="147"/>
                  <a:pt x="217" y="181"/>
                </a:cubicBezTo>
                <a:cubicBezTo>
                  <a:pt x="210" y="197"/>
                  <a:pt x="214" y="206"/>
                  <a:pt x="219" y="212"/>
                </a:cubicBezTo>
                <a:cubicBezTo>
                  <a:pt x="227" y="222"/>
                  <a:pt x="242" y="225"/>
                  <a:pt x="252" y="225"/>
                </a:cubicBezTo>
                <a:cubicBezTo>
                  <a:pt x="254" y="225"/>
                  <a:pt x="257" y="225"/>
                  <a:pt x="258" y="224"/>
                </a:cubicBezTo>
                <a:cubicBezTo>
                  <a:pt x="268" y="222"/>
                  <a:pt x="305" y="206"/>
                  <a:pt x="322" y="188"/>
                </a:cubicBezTo>
                <a:cubicBezTo>
                  <a:pt x="332" y="177"/>
                  <a:pt x="361" y="160"/>
                  <a:pt x="382" y="151"/>
                </a:cubicBezTo>
                <a:cubicBezTo>
                  <a:pt x="382" y="152"/>
                  <a:pt x="382" y="152"/>
                  <a:pt x="382" y="152"/>
                </a:cubicBezTo>
                <a:cubicBezTo>
                  <a:pt x="382" y="152"/>
                  <a:pt x="423" y="167"/>
                  <a:pt x="437" y="175"/>
                </a:cubicBezTo>
                <a:cubicBezTo>
                  <a:pt x="441" y="177"/>
                  <a:pt x="445" y="180"/>
                  <a:pt x="450" y="182"/>
                </a:cubicBezTo>
                <a:cubicBezTo>
                  <a:pt x="466" y="190"/>
                  <a:pt x="488" y="201"/>
                  <a:pt x="501" y="217"/>
                </a:cubicBezTo>
                <a:cubicBezTo>
                  <a:pt x="509" y="226"/>
                  <a:pt x="526" y="251"/>
                  <a:pt x="560" y="320"/>
                </a:cubicBezTo>
                <a:close/>
                <a:moveTo>
                  <a:pt x="573" y="244"/>
                </a:moveTo>
                <a:cubicBezTo>
                  <a:pt x="564" y="254"/>
                  <a:pt x="558" y="260"/>
                  <a:pt x="555" y="264"/>
                </a:cubicBezTo>
                <a:cubicBezTo>
                  <a:pt x="553" y="265"/>
                  <a:pt x="552" y="267"/>
                  <a:pt x="551" y="268"/>
                </a:cubicBezTo>
                <a:cubicBezTo>
                  <a:pt x="534" y="237"/>
                  <a:pt x="522" y="217"/>
                  <a:pt x="513" y="207"/>
                </a:cubicBezTo>
                <a:cubicBezTo>
                  <a:pt x="497" y="189"/>
                  <a:pt x="474" y="177"/>
                  <a:pt x="457" y="168"/>
                </a:cubicBezTo>
                <a:cubicBezTo>
                  <a:pt x="453" y="166"/>
                  <a:pt x="448" y="164"/>
                  <a:pt x="445" y="162"/>
                </a:cubicBezTo>
                <a:cubicBezTo>
                  <a:pt x="435" y="156"/>
                  <a:pt x="415" y="148"/>
                  <a:pt x="401" y="143"/>
                </a:cubicBezTo>
                <a:cubicBezTo>
                  <a:pt x="399" y="130"/>
                  <a:pt x="399" y="130"/>
                  <a:pt x="399" y="130"/>
                </a:cubicBezTo>
                <a:cubicBezTo>
                  <a:pt x="377" y="133"/>
                  <a:pt x="326" y="160"/>
                  <a:pt x="310" y="177"/>
                </a:cubicBezTo>
                <a:cubicBezTo>
                  <a:pt x="297" y="192"/>
                  <a:pt x="263" y="207"/>
                  <a:pt x="254" y="209"/>
                </a:cubicBezTo>
                <a:cubicBezTo>
                  <a:pt x="251" y="210"/>
                  <a:pt x="236" y="209"/>
                  <a:pt x="230" y="202"/>
                </a:cubicBezTo>
                <a:cubicBezTo>
                  <a:pt x="229" y="201"/>
                  <a:pt x="226" y="197"/>
                  <a:pt x="231" y="188"/>
                </a:cubicBezTo>
                <a:cubicBezTo>
                  <a:pt x="243" y="161"/>
                  <a:pt x="311" y="105"/>
                  <a:pt x="344" y="83"/>
                </a:cubicBezTo>
                <a:cubicBezTo>
                  <a:pt x="372" y="63"/>
                  <a:pt x="436" y="59"/>
                  <a:pt x="452" y="60"/>
                </a:cubicBezTo>
                <a:cubicBezTo>
                  <a:pt x="459" y="61"/>
                  <a:pt x="467" y="62"/>
                  <a:pt x="475" y="64"/>
                </a:cubicBezTo>
                <a:cubicBezTo>
                  <a:pt x="485" y="67"/>
                  <a:pt x="497" y="69"/>
                  <a:pt x="510" y="70"/>
                </a:cubicBezTo>
                <a:cubicBezTo>
                  <a:pt x="521" y="71"/>
                  <a:pt x="531" y="69"/>
                  <a:pt x="540" y="66"/>
                </a:cubicBezTo>
                <a:cubicBezTo>
                  <a:pt x="547" y="65"/>
                  <a:pt x="553" y="62"/>
                  <a:pt x="557" y="61"/>
                </a:cubicBezTo>
                <a:cubicBezTo>
                  <a:pt x="579" y="92"/>
                  <a:pt x="601" y="179"/>
                  <a:pt x="608" y="217"/>
                </a:cubicBezTo>
                <a:cubicBezTo>
                  <a:pt x="601" y="220"/>
                  <a:pt x="587" y="227"/>
                  <a:pt x="573" y="244"/>
                </a:cubicBezTo>
                <a:close/>
                <a:moveTo>
                  <a:pt x="609" y="250"/>
                </a:moveTo>
                <a:cubicBezTo>
                  <a:pt x="607" y="249"/>
                  <a:pt x="604" y="246"/>
                  <a:pt x="599" y="240"/>
                </a:cubicBezTo>
                <a:cubicBezTo>
                  <a:pt x="603" y="237"/>
                  <a:pt x="607" y="235"/>
                  <a:pt x="610" y="233"/>
                </a:cubicBezTo>
                <a:cubicBezTo>
                  <a:pt x="610" y="235"/>
                  <a:pt x="610" y="235"/>
                  <a:pt x="610" y="235"/>
                </a:cubicBezTo>
                <a:cubicBezTo>
                  <a:pt x="610" y="244"/>
                  <a:pt x="610" y="248"/>
                  <a:pt x="609" y="250"/>
                </a:cubicBezTo>
                <a:close/>
                <a:moveTo>
                  <a:pt x="625" y="248"/>
                </a:moveTo>
                <a:cubicBezTo>
                  <a:pt x="626" y="243"/>
                  <a:pt x="626" y="239"/>
                  <a:pt x="625" y="235"/>
                </a:cubicBezTo>
                <a:cubicBezTo>
                  <a:pt x="625" y="233"/>
                  <a:pt x="625" y="233"/>
                  <a:pt x="625" y="233"/>
                </a:cubicBezTo>
                <a:cubicBezTo>
                  <a:pt x="626" y="214"/>
                  <a:pt x="598" y="89"/>
                  <a:pt x="568" y="50"/>
                </a:cubicBezTo>
                <a:cubicBezTo>
                  <a:pt x="568" y="50"/>
                  <a:pt x="568" y="50"/>
                  <a:pt x="568" y="49"/>
                </a:cubicBezTo>
                <a:cubicBezTo>
                  <a:pt x="587" y="44"/>
                  <a:pt x="623" y="33"/>
                  <a:pt x="649" y="18"/>
                </a:cubicBezTo>
                <a:cubicBezTo>
                  <a:pt x="651" y="20"/>
                  <a:pt x="653" y="24"/>
                  <a:pt x="657" y="33"/>
                </a:cubicBezTo>
                <a:cubicBezTo>
                  <a:pt x="662" y="47"/>
                  <a:pt x="691" y="136"/>
                  <a:pt x="704" y="210"/>
                </a:cubicBezTo>
                <a:cubicBezTo>
                  <a:pt x="699" y="216"/>
                  <a:pt x="669" y="236"/>
                  <a:pt x="625" y="24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248570" y="1848286"/>
            <a:ext cx="5303029" cy="11350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TCP</a:t>
            </a:r>
            <a:r>
              <a:rPr lang="zh-CN" altLang="en-US" sz="2400" dirty="0">
                <a:solidFill>
                  <a:schemeClr val="accent6">
                    <a:lumMod val="10000"/>
                    <a:lumOff val="90000"/>
                  </a:schemeClr>
                </a:solidFill>
              </a:rPr>
              <a:t>是一种面向连接的、可靠的、基于字节流的传输层通信协议。</a:t>
            </a:r>
          </a:p>
        </p:txBody>
      </p:sp>
      <p:sp>
        <p:nvSpPr>
          <p:cNvPr id="191" name="文本框 190"/>
          <p:cNvSpPr txBox="1"/>
          <p:nvPr/>
        </p:nvSpPr>
        <p:spPr>
          <a:xfrm>
            <a:off x="5012078" y="4404655"/>
            <a:ext cx="565127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</a:rPr>
              <a:t>TCP</a:t>
            </a:r>
            <a:r>
              <a:rPr lang="zh-CN" altLang="en-US" sz="1800" dirty="0">
                <a:solidFill>
                  <a:schemeClr val="bg1"/>
                </a:solidFill>
              </a:rPr>
              <a:t>被称为是面向连接的，这是因为在一个应用进程可以开始向另一个应用进程发送数据之前，这两个进程必须先相互“握手”，即它们必须相互发送某些预备报文段，以建立确保数据传输的参数。</a:t>
            </a:r>
          </a:p>
        </p:txBody>
      </p:sp>
    </p:spTree>
    <p:extLst>
      <p:ext uri="{BB962C8B-B14F-4D97-AF65-F5344CB8AC3E}">
        <p14:creationId xmlns:p14="http://schemas.microsoft.com/office/powerpoint/2010/main" val="41289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7" grpId="0" animBg="1"/>
      <p:bldP spid="178" grpId="0" animBg="1"/>
      <p:bldP spid="187" grpId="0" animBg="1"/>
      <p:bldP spid="188" grpId="0"/>
      <p:bldP spid="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/>
          <p:cNvSpPr txBox="1"/>
          <p:nvPr/>
        </p:nvSpPr>
        <p:spPr>
          <a:xfrm>
            <a:off x="116592" y="2892233"/>
            <a:ext cx="3745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协议的客户端与服务器</a:t>
            </a:r>
          </a:p>
        </p:txBody>
      </p:sp>
      <p:cxnSp>
        <p:nvCxnSpPr>
          <p:cNvPr id="173" name="直接连接符 172"/>
          <p:cNvCxnSpPr>
            <a:cxnSpLocks/>
          </p:cNvCxnSpPr>
          <p:nvPr/>
        </p:nvCxnSpPr>
        <p:spPr>
          <a:xfrm>
            <a:off x="319596" y="4165604"/>
            <a:ext cx="3400148" cy="0"/>
          </a:xfrm>
          <a:prstGeom prst="line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7065F7A-BD66-48B7-A23D-CF94F47E778D}"/>
              </a:ext>
            </a:extLst>
          </p:cNvPr>
          <p:cNvGrpSpPr/>
          <p:nvPr/>
        </p:nvGrpSpPr>
        <p:grpSpPr>
          <a:xfrm>
            <a:off x="5184806" y="180606"/>
            <a:ext cx="5371239" cy="6342716"/>
            <a:chOff x="5113785" y="189483"/>
            <a:chExt cx="5371239" cy="634271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0358856-54A9-4732-9284-26568AD19210}"/>
                </a:ext>
              </a:extLst>
            </p:cNvPr>
            <p:cNvSpPr/>
            <p:nvPr/>
          </p:nvSpPr>
          <p:spPr>
            <a:xfrm>
              <a:off x="5215631" y="723302"/>
              <a:ext cx="1506741" cy="904045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对到来的请求创建套接字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6103B0-27C6-4578-9EDA-D73DF36FF5BE}"/>
                </a:ext>
              </a:extLst>
            </p:cNvPr>
            <p:cNvSpPr/>
            <p:nvPr/>
          </p:nvSpPr>
          <p:spPr>
            <a:xfrm>
              <a:off x="5215631" y="4401942"/>
              <a:ext cx="1506740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写响应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1538FC9-C8C9-41D3-9F53-A873CF4A5203}"/>
                </a:ext>
              </a:extLst>
            </p:cNvPr>
            <p:cNvSpPr/>
            <p:nvPr/>
          </p:nvSpPr>
          <p:spPr>
            <a:xfrm>
              <a:off x="5215631" y="1949516"/>
              <a:ext cx="1506740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等待连接请求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1CA07D3-B9C5-4A78-AADA-F39C741328DC}"/>
                </a:ext>
              </a:extLst>
            </p:cNvPr>
            <p:cNvSpPr/>
            <p:nvPr/>
          </p:nvSpPr>
          <p:spPr>
            <a:xfrm>
              <a:off x="5215631" y="3175729"/>
              <a:ext cx="1506740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读请求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457419B-4066-4BE1-A260-2A1685104930}"/>
                </a:ext>
              </a:extLst>
            </p:cNvPr>
            <p:cNvSpPr/>
            <p:nvPr/>
          </p:nvSpPr>
          <p:spPr>
            <a:xfrm>
              <a:off x="5215631" y="5628155"/>
              <a:ext cx="1506740" cy="904044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关闭套接字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35070D0-2650-43B6-B192-3F91616C9C29}"/>
                </a:ext>
              </a:extLst>
            </p:cNvPr>
            <p:cNvSpPr/>
            <p:nvPr/>
          </p:nvSpPr>
          <p:spPr>
            <a:xfrm>
              <a:off x="8978283" y="1949516"/>
              <a:ext cx="1506741" cy="904045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创建连接到服务器的套接字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3E290319-2359-4C5B-A76E-CA61EEA26B40}"/>
                </a:ext>
              </a:extLst>
            </p:cNvPr>
            <p:cNvSpPr/>
            <p:nvPr/>
          </p:nvSpPr>
          <p:spPr>
            <a:xfrm>
              <a:off x="8978282" y="3175729"/>
              <a:ext cx="1506741" cy="904045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发送请求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4B2BAE7-C8EE-4E78-974C-0C7B63FCC59C}"/>
                </a:ext>
              </a:extLst>
            </p:cNvPr>
            <p:cNvSpPr/>
            <p:nvPr/>
          </p:nvSpPr>
          <p:spPr>
            <a:xfrm>
              <a:off x="8978282" y="4401942"/>
              <a:ext cx="1506741" cy="904045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读响应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6D20147-CBE2-4B55-9C58-E21ED38AE9FB}"/>
                </a:ext>
              </a:extLst>
            </p:cNvPr>
            <p:cNvSpPr/>
            <p:nvPr/>
          </p:nvSpPr>
          <p:spPr>
            <a:xfrm>
              <a:off x="8978281" y="5628154"/>
              <a:ext cx="1506741" cy="904045"/>
            </a:xfrm>
            <a:prstGeom prst="round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关闭套接字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014D4A7-FC2D-4FBD-A916-E1B469FC689C}"/>
                </a:ext>
              </a:extLst>
            </p:cNvPr>
            <p:cNvSpPr txBox="1"/>
            <p:nvPr/>
          </p:nvSpPr>
          <p:spPr>
            <a:xfrm>
              <a:off x="5113785" y="189483"/>
              <a:ext cx="171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F70FE87-0C74-4CD7-8C0D-350505817FB7}"/>
                </a:ext>
              </a:extLst>
            </p:cNvPr>
            <p:cNvSpPr txBox="1"/>
            <p:nvPr/>
          </p:nvSpPr>
          <p:spPr>
            <a:xfrm>
              <a:off x="8771632" y="189483"/>
              <a:ext cx="171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5F865E-3494-4DBC-97A8-7B041D283F5C}"/>
                </a:ext>
              </a:extLst>
            </p:cNvPr>
            <p:cNvCxnSpPr>
              <a:stCxn id="4" idx="2"/>
              <a:endCxn id="30" idx="0"/>
            </p:cNvCxnSpPr>
            <p:nvPr/>
          </p:nvCxnSpPr>
          <p:spPr>
            <a:xfrm flipH="1">
              <a:off x="5969001" y="1627347"/>
              <a:ext cx="1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2D87A8-A1ED-42DE-A5C8-D78108130C89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5969001" y="2853560"/>
              <a:ext cx="0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1CADEA-21EF-4BC4-9BD7-B40D95387CA8}"/>
                </a:ext>
              </a:extLst>
            </p:cNvPr>
            <p:cNvCxnSpPr>
              <a:stCxn id="31" idx="2"/>
              <a:endCxn id="28" idx="0"/>
            </p:cNvCxnSpPr>
            <p:nvPr/>
          </p:nvCxnSpPr>
          <p:spPr>
            <a:xfrm>
              <a:off x="5969001" y="4079773"/>
              <a:ext cx="0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04A20F4-5AD1-480E-969B-C8E0C22CAF65}"/>
                </a:ext>
              </a:extLst>
            </p:cNvPr>
            <p:cNvCxnSpPr>
              <a:stCxn id="28" idx="2"/>
              <a:endCxn id="32" idx="0"/>
            </p:cNvCxnSpPr>
            <p:nvPr/>
          </p:nvCxnSpPr>
          <p:spPr>
            <a:xfrm>
              <a:off x="5969001" y="5305986"/>
              <a:ext cx="0" cy="32216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577A65B-A2E8-42F7-9A14-6D4E76A6A71A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 flipH="1">
              <a:off x="9731653" y="2853561"/>
              <a:ext cx="1" cy="3221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AFECAF9-E973-4C96-B9E8-CBD579927BF3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>
              <a:off x="9731653" y="4079774"/>
              <a:ext cx="0" cy="32216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ED28E47-346F-4978-B988-DC04BDE83112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9731652" y="5305987"/>
              <a:ext cx="1" cy="32216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D8139B4-4DE6-4C26-8EF2-A8D73190B737}"/>
                </a:ext>
              </a:extLst>
            </p:cNvPr>
            <p:cNvCxnSpPr>
              <a:stCxn id="34" idx="1"/>
              <a:endCxn id="31" idx="3"/>
            </p:cNvCxnSpPr>
            <p:nvPr/>
          </p:nvCxnSpPr>
          <p:spPr>
            <a:xfrm flipH="1" flipV="1">
              <a:off x="6722371" y="3627751"/>
              <a:ext cx="2255911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BC0F10F-7588-4192-8202-B558BC9A1EAE}"/>
                </a:ext>
              </a:extLst>
            </p:cNvPr>
            <p:cNvCxnSpPr>
              <a:stCxn id="28" idx="3"/>
              <a:endCxn id="35" idx="1"/>
            </p:cNvCxnSpPr>
            <p:nvPr/>
          </p:nvCxnSpPr>
          <p:spPr>
            <a:xfrm>
              <a:off x="6722371" y="4853964"/>
              <a:ext cx="2255911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208422-5984-4AD8-A8A2-8545F646A7A5}"/>
                </a:ext>
              </a:extLst>
            </p:cNvPr>
            <p:cNvCxnSpPr>
              <a:stCxn id="30" idx="3"/>
              <a:endCxn id="33" idx="1"/>
            </p:cNvCxnSpPr>
            <p:nvPr/>
          </p:nvCxnSpPr>
          <p:spPr>
            <a:xfrm>
              <a:off x="6722371" y="2401538"/>
              <a:ext cx="225591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7F10AAF-3DA6-4C81-82F3-77F815AC5E19}"/>
                </a:ext>
              </a:extLst>
            </p:cNvPr>
            <p:cNvSpPr txBox="1"/>
            <p:nvPr/>
          </p:nvSpPr>
          <p:spPr>
            <a:xfrm>
              <a:off x="6993632" y="1949516"/>
              <a:ext cx="171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连接建立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9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704920" y="1464582"/>
            <a:ext cx="3846512" cy="4681538"/>
            <a:chOff x="6704920" y="1464582"/>
            <a:chExt cx="3846512" cy="4681538"/>
          </a:xfrm>
        </p:grpSpPr>
        <p:grpSp>
          <p:nvGrpSpPr>
            <p:cNvPr id="64" name="组合 63"/>
            <p:cNvGrpSpPr/>
            <p:nvPr/>
          </p:nvGrpSpPr>
          <p:grpSpPr>
            <a:xfrm>
              <a:off x="6704920" y="1464582"/>
              <a:ext cx="3846512" cy="4681538"/>
              <a:chOff x="6951663" y="1355725"/>
              <a:chExt cx="3846512" cy="4681538"/>
            </a:xfrm>
          </p:grpSpPr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8674100" y="2124075"/>
                <a:ext cx="1350962" cy="1957388"/>
              </a:xfrm>
              <a:custGeom>
                <a:avLst/>
                <a:gdLst>
                  <a:gd name="T0" fmla="*/ 98 w 457"/>
                  <a:gd name="T1" fmla="*/ 576 h 663"/>
                  <a:gd name="T2" fmla="*/ 60 w 457"/>
                  <a:gd name="T3" fmla="*/ 663 h 663"/>
                  <a:gd name="T4" fmla="*/ 250 w 457"/>
                  <a:gd name="T5" fmla="*/ 663 h 663"/>
                  <a:gd name="T6" fmla="*/ 359 w 457"/>
                  <a:gd name="T7" fmla="*/ 642 h 663"/>
                  <a:gd name="T8" fmla="*/ 457 w 457"/>
                  <a:gd name="T9" fmla="*/ 566 h 663"/>
                  <a:gd name="T10" fmla="*/ 446 w 457"/>
                  <a:gd name="T11" fmla="*/ 446 h 663"/>
                  <a:gd name="T12" fmla="*/ 201 w 457"/>
                  <a:gd name="T13" fmla="*/ 87 h 663"/>
                  <a:gd name="T14" fmla="*/ 245 w 457"/>
                  <a:gd name="T15" fmla="*/ 191 h 663"/>
                  <a:gd name="T16" fmla="*/ 348 w 457"/>
                  <a:gd name="T17" fmla="*/ 500 h 663"/>
                  <a:gd name="T18" fmla="*/ 332 w 457"/>
                  <a:gd name="T19" fmla="*/ 479 h 663"/>
                  <a:gd name="T20" fmla="*/ 169 w 457"/>
                  <a:gd name="T21" fmla="*/ 180 h 663"/>
                  <a:gd name="T22" fmla="*/ 87 w 457"/>
                  <a:gd name="T23" fmla="*/ 169 h 663"/>
                  <a:gd name="T24" fmla="*/ 218 w 457"/>
                  <a:gd name="T25" fmla="*/ 484 h 663"/>
                  <a:gd name="T26" fmla="*/ 180 w 457"/>
                  <a:gd name="T27" fmla="*/ 413 h 663"/>
                  <a:gd name="T28" fmla="*/ 27 w 457"/>
                  <a:gd name="T29" fmla="*/ 283 h 663"/>
                  <a:gd name="T30" fmla="*/ 98 w 457"/>
                  <a:gd name="T31" fmla="*/ 468 h 663"/>
                  <a:gd name="T32" fmla="*/ 98 w 457"/>
                  <a:gd name="T33" fmla="*/ 576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7" h="663">
                    <a:moveTo>
                      <a:pt x="98" y="576"/>
                    </a:moveTo>
                    <a:cubicBezTo>
                      <a:pt x="60" y="663"/>
                      <a:pt x="60" y="663"/>
                      <a:pt x="60" y="663"/>
                    </a:cubicBezTo>
                    <a:cubicBezTo>
                      <a:pt x="250" y="663"/>
                      <a:pt x="250" y="663"/>
                      <a:pt x="250" y="663"/>
                    </a:cubicBezTo>
                    <a:cubicBezTo>
                      <a:pt x="359" y="642"/>
                      <a:pt x="359" y="642"/>
                      <a:pt x="359" y="642"/>
                    </a:cubicBezTo>
                    <a:cubicBezTo>
                      <a:pt x="457" y="566"/>
                      <a:pt x="457" y="566"/>
                      <a:pt x="457" y="566"/>
                    </a:cubicBezTo>
                    <a:cubicBezTo>
                      <a:pt x="446" y="446"/>
                      <a:pt x="446" y="446"/>
                      <a:pt x="446" y="446"/>
                    </a:cubicBezTo>
                    <a:cubicBezTo>
                      <a:pt x="441" y="321"/>
                      <a:pt x="294" y="0"/>
                      <a:pt x="201" y="87"/>
                    </a:cubicBezTo>
                    <a:cubicBezTo>
                      <a:pt x="169" y="120"/>
                      <a:pt x="223" y="169"/>
                      <a:pt x="245" y="191"/>
                    </a:cubicBezTo>
                    <a:cubicBezTo>
                      <a:pt x="288" y="234"/>
                      <a:pt x="354" y="326"/>
                      <a:pt x="348" y="500"/>
                    </a:cubicBezTo>
                    <a:cubicBezTo>
                      <a:pt x="348" y="500"/>
                      <a:pt x="337" y="522"/>
                      <a:pt x="332" y="479"/>
                    </a:cubicBezTo>
                    <a:cubicBezTo>
                      <a:pt x="332" y="479"/>
                      <a:pt x="310" y="278"/>
                      <a:pt x="169" y="180"/>
                    </a:cubicBezTo>
                    <a:cubicBezTo>
                      <a:pt x="169" y="180"/>
                      <a:pt x="109" y="142"/>
                      <a:pt x="87" y="169"/>
                    </a:cubicBezTo>
                    <a:cubicBezTo>
                      <a:pt x="49" y="229"/>
                      <a:pt x="239" y="294"/>
                      <a:pt x="218" y="484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58" y="375"/>
                      <a:pt x="76" y="212"/>
                      <a:pt x="27" y="283"/>
                    </a:cubicBezTo>
                    <a:cubicBezTo>
                      <a:pt x="0" y="321"/>
                      <a:pt x="76" y="381"/>
                      <a:pt x="98" y="468"/>
                    </a:cubicBezTo>
                    <a:cubicBezTo>
                      <a:pt x="109" y="500"/>
                      <a:pt x="103" y="549"/>
                      <a:pt x="98" y="57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8304213" y="5556250"/>
                <a:ext cx="1220787" cy="163513"/>
              </a:xfrm>
              <a:custGeom>
                <a:avLst/>
                <a:gdLst>
                  <a:gd name="T0" fmla="*/ 27 w 413"/>
                  <a:gd name="T1" fmla="*/ 0 h 55"/>
                  <a:gd name="T2" fmla="*/ 386 w 413"/>
                  <a:gd name="T3" fmla="*/ 0 h 55"/>
                  <a:gd name="T4" fmla="*/ 413 w 413"/>
                  <a:gd name="T5" fmla="*/ 27 h 55"/>
                  <a:gd name="T6" fmla="*/ 413 w 413"/>
                  <a:gd name="T7" fmla="*/ 27 h 55"/>
                  <a:gd name="T8" fmla="*/ 386 w 413"/>
                  <a:gd name="T9" fmla="*/ 55 h 55"/>
                  <a:gd name="T10" fmla="*/ 27 w 413"/>
                  <a:gd name="T11" fmla="*/ 55 h 55"/>
                  <a:gd name="T12" fmla="*/ 0 w 413"/>
                  <a:gd name="T13" fmla="*/ 27 h 55"/>
                  <a:gd name="T14" fmla="*/ 0 w 413"/>
                  <a:gd name="T15" fmla="*/ 27 h 55"/>
                  <a:gd name="T16" fmla="*/ 27 w 41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3" h="55">
                    <a:moveTo>
                      <a:pt x="27" y="0"/>
                    </a:moveTo>
                    <a:cubicBezTo>
                      <a:pt x="386" y="0"/>
                      <a:pt x="386" y="0"/>
                      <a:pt x="386" y="0"/>
                    </a:cubicBezTo>
                    <a:cubicBezTo>
                      <a:pt x="403" y="0"/>
                      <a:pt x="413" y="11"/>
                      <a:pt x="413" y="27"/>
                    </a:cubicBezTo>
                    <a:cubicBezTo>
                      <a:pt x="413" y="27"/>
                      <a:pt x="413" y="27"/>
                      <a:pt x="413" y="27"/>
                    </a:cubicBezTo>
                    <a:cubicBezTo>
                      <a:pt x="413" y="38"/>
                      <a:pt x="403" y="55"/>
                      <a:pt x="386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11" y="55"/>
                      <a:pt x="0" y="3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"/>
                      <a:pt x="11" y="0"/>
                      <a:pt x="27" y="0"/>
                    </a:cubicBezTo>
                    <a:close/>
                  </a:path>
                </a:pathLst>
              </a:custGeom>
              <a:solidFill>
                <a:srgbClr val="6C9EF8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auto">
              <a:xfrm>
                <a:off x="8304213" y="5253038"/>
                <a:ext cx="1220787" cy="144463"/>
              </a:xfrm>
              <a:custGeom>
                <a:avLst/>
                <a:gdLst>
                  <a:gd name="T0" fmla="*/ 27 w 413"/>
                  <a:gd name="T1" fmla="*/ 0 h 49"/>
                  <a:gd name="T2" fmla="*/ 386 w 413"/>
                  <a:gd name="T3" fmla="*/ 0 h 49"/>
                  <a:gd name="T4" fmla="*/ 413 w 413"/>
                  <a:gd name="T5" fmla="*/ 27 h 49"/>
                  <a:gd name="T6" fmla="*/ 413 w 413"/>
                  <a:gd name="T7" fmla="*/ 27 h 49"/>
                  <a:gd name="T8" fmla="*/ 386 w 413"/>
                  <a:gd name="T9" fmla="*/ 49 h 49"/>
                  <a:gd name="T10" fmla="*/ 27 w 413"/>
                  <a:gd name="T11" fmla="*/ 49 h 49"/>
                  <a:gd name="T12" fmla="*/ 0 w 413"/>
                  <a:gd name="T13" fmla="*/ 27 h 49"/>
                  <a:gd name="T14" fmla="*/ 0 w 413"/>
                  <a:gd name="T15" fmla="*/ 27 h 49"/>
                  <a:gd name="T16" fmla="*/ 27 w 413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3" h="49">
                    <a:moveTo>
                      <a:pt x="27" y="0"/>
                    </a:moveTo>
                    <a:cubicBezTo>
                      <a:pt x="386" y="0"/>
                      <a:pt x="386" y="0"/>
                      <a:pt x="386" y="0"/>
                    </a:cubicBezTo>
                    <a:cubicBezTo>
                      <a:pt x="403" y="0"/>
                      <a:pt x="413" y="11"/>
                      <a:pt x="413" y="27"/>
                    </a:cubicBezTo>
                    <a:cubicBezTo>
                      <a:pt x="413" y="27"/>
                      <a:pt x="413" y="27"/>
                      <a:pt x="413" y="27"/>
                    </a:cubicBezTo>
                    <a:cubicBezTo>
                      <a:pt x="413" y="38"/>
                      <a:pt x="403" y="49"/>
                      <a:pt x="38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11" y="49"/>
                      <a:pt x="0" y="38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"/>
                      <a:pt x="11" y="0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8561388" y="5878513"/>
                <a:ext cx="692150" cy="158750"/>
              </a:xfrm>
              <a:custGeom>
                <a:avLst/>
                <a:gdLst>
                  <a:gd name="T0" fmla="*/ 27 w 234"/>
                  <a:gd name="T1" fmla="*/ 0 h 54"/>
                  <a:gd name="T2" fmla="*/ 212 w 234"/>
                  <a:gd name="T3" fmla="*/ 0 h 54"/>
                  <a:gd name="T4" fmla="*/ 234 w 234"/>
                  <a:gd name="T5" fmla="*/ 27 h 54"/>
                  <a:gd name="T6" fmla="*/ 234 w 234"/>
                  <a:gd name="T7" fmla="*/ 27 h 54"/>
                  <a:gd name="T8" fmla="*/ 212 w 234"/>
                  <a:gd name="T9" fmla="*/ 54 h 54"/>
                  <a:gd name="T10" fmla="*/ 27 w 234"/>
                  <a:gd name="T11" fmla="*/ 54 h 54"/>
                  <a:gd name="T12" fmla="*/ 0 w 234"/>
                  <a:gd name="T13" fmla="*/ 27 h 54"/>
                  <a:gd name="T14" fmla="*/ 0 w 234"/>
                  <a:gd name="T15" fmla="*/ 27 h 54"/>
                  <a:gd name="T16" fmla="*/ 27 w 234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54">
                    <a:moveTo>
                      <a:pt x="27" y="0"/>
                    </a:moveTo>
                    <a:cubicBezTo>
                      <a:pt x="212" y="0"/>
                      <a:pt x="212" y="0"/>
                      <a:pt x="212" y="0"/>
                    </a:cubicBezTo>
                    <a:cubicBezTo>
                      <a:pt x="223" y="0"/>
                      <a:pt x="234" y="11"/>
                      <a:pt x="234" y="27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43"/>
                      <a:pt x="223" y="54"/>
                      <a:pt x="212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11" y="54"/>
                      <a:pt x="0" y="43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"/>
                      <a:pt x="11" y="0"/>
                      <a:pt x="27" y="0"/>
                    </a:cubicBezTo>
                    <a:close/>
                  </a:path>
                </a:pathLst>
              </a:custGeom>
              <a:solidFill>
                <a:srgbClr val="9CBEFA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8335963" y="2319338"/>
                <a:ext cx="1965325" cy="2806700"/>
              </a:xfrm>
              <a:custGeom>
                <a:avLst/>
                <a:gdLst>
                  <a:gd name="T0" fmla="*/ 0 w 664"/>
                  <a:gd name="T1" fmla="*/ 951 h 951"/>
                  <a:gd name="T2" fmla="*/ 212 w 664"/>
                  <a:gd name="T3" fmla="*/ 532 h 951"/>
                  <a:gd name="T4" fmla="*/ 375 w 664"/>
                  <a:gd name="T5" fmla="*/ 195 h 951"/>
                  <a:gd name="T6" fmla="*/ 402 w 664"/>
                  <a:gd name="T7" fmla="*/ 309 h 951"/>
                  <a:gd name="T8" fmla="*/ 397 w 664"/>
                  <a:gd name="T9" fmla="*/ 548 h 951"/>
                  <a:gd name="T10" fmla="*/ 566 w 664"/>
                  <a:gd name="T11" fmla="*/ 347 h 951"/>
                  <a:gd name="T12" fmla="*/ 511 w 664"/>
                  <a:gd name="T13" fmla="*/ 32 h 951"/>
                  <a:gd name="T14" fmla="*/ 658 w 664"/>
                  <a:gd name="T15" fmla="*/ 315 h 951"/>
                  <a:gd name="T16" fmla="*/ 457 w 664"/>
                  <a:gd name="T17" fmla="*/ 739 h 951"/>
                  <a:gd name="T18" fmla="*/ 381 w 664"/>
                  <a:gd name="T19" fmla="*/ 951 h 951"/>
                  <a:gd name="T20" fmla="*/ 0 w 664"/>
                  <a:gd name="T21" fmla="*/ 951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4" h="951">
                    <a:moveTo>
                      <a:pt x="0" y="951"/>
                    </a:moveTo>
                    <a:cubicBezTo>
                      <a:pt x="5" y="690"/>
                      <a:pt x="43" y="668"/>
                      <a:pt x="212" y="532"/>
                    </a:cubicBezTo>
                    <a:cubicBezTo>
                      <a:pt x="299" y="461"/>
                      <a:pt x="294" y="195"/>
                      <a:pt x="375" y="195"/>
                    </a:cubicBezTo>
                    <a:cubicBezTo>
                      <a:pt x="446" y="195"/>
                      <a:pt x="424" y="266"/>
                      <a:pt x="402" y="309"/>
                    </a:cubicBezTo>
                    <a:cubicBezTo>
                      <a:pt x="381" y="358"/>
                      <a:pt x="343" y="532"/>
                      <a:pt x="397" y="548"/>
                    </a:cubicBezTo>
                    <a:cubicBezTo>
                      <a:pt x="473" y="565"/>
                      <a:pt x="549" y="434"/>
                      <a:pt x="566" y="347"/>
                    </a:cubicBezTo>
                    <a:cubicBezTo>
                      <a:pt x="582" y="212"/>
                      <a:pt x="451" y="65"/>
                      <a:pt x="511" y="32"/>
                    </a:cubicBezTo>
                    <a:cubicBezTo>
                      <a:pt x="582" y="0"/>
                      <a:pt x="658" y="228"/>
                      <a:pt x="658" y="315"/>
                    </a:cubicBezTo>
                    <a:cubicBezTo>
                      <a:pt x="664" y="521"/>
                      <a:pt x="544" y="614"/>
                      <a:pt x="457" y="739"/>
                    </a:cubicBezTo>
                    <a:cubicBezTo>
                      <a:pt x="408" y="804"/>
                      <a:pt x="386" y="858"/>
                      <a:pt x="381" y="951"/>
                    </a:cubicBezTo>
                    <a:lnTo>
                      <a:pt x="0" y="951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40"/>
              <p:cNvSpPr>
                <a:spLocks/>
              </p:cNvSpPr>
              <p:nvPr/>
            </p:nvSpPr>
            <p:spPr bwMode="auto">
              <a:xfrm>
                <a:off x="7546975" y="1898650"/>
                <a:ext cx="2238375" cy="2551113"/>
              </a:xfrm>
              <a:custGeom>
                <a:avLst/>
                <a:gdLst>
                  <a:gd name="T0" fmla="*/ 245 w 757"/>
                  <a:gd name="T1" fmla="*/ 815 h 864"/>
                  <a:gd name="T2" fmla="*/ 250 w 757"/>
                  <a:gd name="T3" fmla="*/ 848 h 864"/>
                  <a:gd name="T4" fmla="*/ 218 w 757"/>
                  <a:gd name="T5" fmla="*/ 853 h 864"/>
                  <a:gd name="T6" fmla="*/ 60 w 757"/>
                  <a:gd name="T7" fmla="*/ 690 h 864"/>
                  <a:gd name="T8" fmla="*/ 0 w 757"/>
                  <a:gd name="T9" fmla="*/ 462 h 864"/>
                  <a:gd name="T10" fmla="*/ 136 w 757"/>
                  <a:gd name="T11" fmla="*/ 136 h 864"/>
                  <a:gd name="T12" fmla="*/ 463 w 757"/>
                  <a:gd name="T13" fmla="*/ 0 h 864"/>
                  <a:gd name="T14" fmla="*/ 610 w 757"/>
                  <a:gd name="T15" fmla="*/ 27 h 864"/>
                  <a:gd name="T16" fmla="*/ 746 w 757"/>
                  <a:gd name="T17" fmla="*/ 98 h 864"/>
                  <a:gd name="T18" fmla="*/ 746 w 757"/>
                  <a:gd name="T19" fmla="*/ 136 h 864"/>
                  <a:gd name="T20" fmla="*/ 713 w 757"/>
                  <a:gd name="T21" fmla="*/ 136 h 864"/>
                  <a:gd name="T22" fmla="*/ 593 w 757"/>
                  <a:gd name="T23" fmla="*/ 76 h 864"/>
                  <a:gd name="T24" fmla="*/ 463 w 757"/>
                  <a:gd name="T25" fmla="*/ 49 h 864"/>
                  <a:gd name="T26" fmla="*/ 169 w 757"/>
                  <a:gd name="T27" fmla="*/ 174 h 864"/>
                  <a:gd name="T28" fmla="*/ 49 w 757"/>
                  <a:gd name="T29" fmla="*/ 462 h 864"/>
                  <a:gd name="T30" fmla="*/ 103 w 757"/>
                  <a:gd name="T31" fmla="*/ 663 h 864"/>
                  <a:gd name="T32" fmla="*/ 245 w 757"/>
                  <a:gd name="T33" fmla="*/ 815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7" h="864">
                    <a:moveTo>
                      <a:pt x="245" y="815"/>
                    </a:moveTo>
                    <a:cubicBezTo>
                      <a:pt x="256" y="821"/>
                      <a:pt x="261" y="837"/>
                      <a:pt x="250" y="848"/>
                    </a:cubicBezTo>
                    <a:cubicBezTo>
                      <a:pt x="245" y="859"/>
                      <a:pt x="229" y="864"/>
                      <a:pt x="218" y="853"/>
                    </a:cubicBezTo>
                    <a:cubicBezTo>
                      <a:pt x="152" y="815"/>
                      <a:pt x="93" y="756"/>
                      <a:pt x="60" y="690"/>
                    </a:cubicBezTo>
                    <a:cubicBezTo>
                      <a:pt x="22" y="620"/>
                      <a:pt x="0" y="544"/>
                      <a:pt x="0" y="462"/>
                    </a:cubicBezTo>
                    <a:cubicBezTo>
                      <a:pt x="0" y="337"/>
                      <a:pt x="49" y="218"/>
                      <a:pt x="136" y="136"/>
                    </a:cubicBezTo>
                    <a:cubicBezTo>
                      <a:pt x="218" y="55"/>
                      <a:pt x="332" y="0"/>
                      <a:pt x="463" y="0"/>
                    </a:cubicBezTo>
                    <a:cubicBezTo>
                      <a:pt x="512" y="0"/>
                      <a:pt x="561" y="11"/>
                      <a:pt x="610" y="27"/>
                    </a:cubicBezTo>
                    <a:cubicBezTo>
                      <a:pt x="659" y="44"/>
                      <a:pt x="702" y="66"/>
                      <a:pt x="746" y="98"/>
                    </a:cubicBezTo>
                    <a:cubicBezTo>
                      <a:pt x="757" y="109"/>
                      <a:pt x="757" y="125"/>
                      <a:pt x="746" y="136"/>
                    </a:cubicBezTo>
                    <a:cubicBezTo>
                      <a:pt x="740" y="147"/>
                      <a:pt x="724" y="147"/>
                      <a:pt x="713" y="136"/>
                    </a:cubicBezTo>
                    <a:cubicBezTo>
                      <a:pt x="675" y="109"/>
                      <a:pt x="637" y="87"/>
                      <a:pt x="593" y="76"/>
                    </a:cubicBezTo>
                    <a:cubicBezTo>
                      <a:pt x="550" y="60"/>
                      <a:pt x="506" y="49"/>
                      <a:pt x="463" y="49"/>
                    </a:cubicBezTo>
                    <a:cubicBezTo>
                      <a:pt x="348" y="49"/>
                      <a:pt x="245" y="98"/>
                      <a:pt x="169" y="174"/>
                    </a:cubicBezTo>
                    <a:cubicBezTo>
                      <a:pt x="98" y="245"/>
                      <a:pt x="49" y="348"/>
                      <a:pt x="49" y="462"/>
                    </a:cubicBezTo>
                    <a:cubicBezTo>
                      <a:pt x="49" y="533"/>
                      <a:pt x="65" y="603"/>
                      <a:pt x="103" y="663"/>
                    </a:cubicBezTo>
                    <a:cubicBezTo>
                      <a:pt x="136" y="723"/>
                      <a:pt x="185" y="777"/>
                      <a:pt x="245" y="815"/>
                    </a:cubicBezTo>
                    <a:close/>
                  </a:path>
                </a:pathLst>
              </a:custGeom>
              <a:solidFill>
                <a:srgbClr val="E8F0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6951663" y="1355725"/>
                <a:ext cx="3846512" cy="3513138"/>
                <a:chOff x="6951663" y="1355725"/>
                <a:chExt cx="3846512" cy="3513138"/>
              </a:xfrm>
            </p:grpSpPr>
            <p:sp>
              <p:nvSpPr>
                <p:cNvPr id="4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7789863" y="4627563"/>
                  <a:ext cx="158750" cy="241300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7416800" y="4356100"/>
                  <a:ext cx="227012" cy="190500"/>
                </a:xfrm>
                <a:prstGeom prst="line">
                  <a:avLst/>
                </a:prstGeom>
                <a:noFill/>
                <a:ln w="71438" cap="rnd">
                  <a:gradFill>
                    <a:gsLst>
                      <a:gs pos="47700">
                        <a:srgbClr val="E8F0FE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4800000" scaled="0"/>
                  </a:gra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7159625" y="4019550"/>
                  <a:ext cx="242887" cy="127000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6999288" y="3632200"/>
                  <a:ext cx="273050" cy="65088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6951663" y="3216275"/>
                  <a:ext cx="290512" cy="0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7032625" y="2735263"/>
                  <a:ext cx="271462" cy="79375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224713" y="2300288"/>
                  <a:ext cx="242887" cy="144463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7513638" y="1917700"/>
                  <a:ext cx="211137" cy="206375"/>
                </a:xfrm>
                <a:prstGeom prst="line">
                  <a:avLst/>
                </a:prstGeom>
                <a:noFill/>
                <a:ln w="71438" cap="rnd">
                  <a:gradFill>
                    <a:gsLst>
                      <a:gs pos="47700">
                        <a:srgbClr val="E8F0FE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4800000" scaled="0"/>
                  </a:gra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7883525" y="1627188"/>
                  <a:ext cx="163512" cy="239713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8335963" y="1436688"/>
                  <a:ext cx="80962" cy="271463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8804275" y="1355725"/>
                  <a:ext cx="14287" cy="287338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9236075" y="1403350"/>
                  <a:ext cx="50800" cy="271463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9623425" y="1562100"/>
                  <a:ext cx="112712" cy="257175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9959975" y="1819275"/>
                  <a:ext cx="177800" cy="225425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0236200" y="2173288"/>
                  <a:ext cx="223837" cy="174625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0428288" y="2605088"/>
                  <a:ext cx="257175" cy="112713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0507663" y="3071813"/>
                  <a:ext cx="290512" cy="31750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Line 58"/>
                <p:cNvSpPr>
                  <a:spLocks noChangeShapeType="1"/>
                </p:cNvSpPr>
                <p:nvPr/>
              </p:nvSpPr>
              <p:spPr bwMode="auto">
                <a:xfrm>
                  <a:off x="10507663" y="3519488"/>
                  <a:ext cx="290512" cy="33338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Line 59"/>
                <p:cNvSpPr>
                  <a:spLocks noChangeShapeType="1"/>
                </p:cNvSpPr>
                <p:nvPr/>
              </p:nvSpPr>
              <p:spPr bwMode="auto">
                <a:xfrm>
                  <a:off x="10394950" y="3921125"/>
                  <a:ext cx="276225" cy="98425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Line 60"/>
                <p:cNvSpPr>
                  <a:spLocks noChangeShapeType="1"/>
                </p:cNvSpPr>
                <p:nvPr/>
              </p:nvSpPr>
              <p:spPr bwMode="auto">
                <a:xfrm>
                  <a:off x="10188575" y="4275138"/>
                  <a:ext cx="239712" cy="160338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Line 61"/>
                <p:cNvSpPr>
                  <a:spLocks noChangeShapeType="1"/>
                </p:cNvSpPr>
                <p:nvPr/>
              </p:nvSpPr>
              <p:spPr bwMode="auto">
                <a:xfrm>
                  <a:off x="9913938" y="4562475"/>
                  <a:ext cx="176212" cy="223838"/>
                </a:xfrm>
                <a:prstGeom prst="line">
                  <a:avLst/>
                </a:prstGeom>
                <a:noFill/>
                <a:ln w="71438" cap="rnd">
                  <a:solidFill>
                    <a:schemeClr val="accent6">
                      <a:lumMod val="10000"/>
                      <a:lumOff val="9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椭圆 64"/>
            <p:cNvSpPr/>
            <p:nvPr/>
          </p:nvSpPr>
          <p:spPr>
            <a:xfrm>
              <a:off x="7149419" y="1863044"/>
              <a:ext cx="546101" cy="546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77800">
                <a:schemeClr val="accent6">
                  <a:alpha val="1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036706" y="4268106"/>
              <a:ext cx="546101" cy="546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77800">
                <a:schemeClr val="accent6">
                  <a:alpha val="1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KSO_Shape"/>
            <p:cNvSpPr>
              <a:spLocks/>
            </p:cNvSpPr>
            <p:nvPr/>
          </p:nvSpPr>
          <p:spPr bwMode="auto">
            <a:xfrm>
              <a:off x="7304599" y="1990243"/>
              <a:ext cx="279002" cy="279002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7152918" y="4401898"/>
              <a:ext cx="334218" cy="278515"/>
            </a:xfrm>
            <a:custGeom>
              <a:avLst/>
              <a:gdLst>
                <a:gd name="T0" fmla="*/ 2147483646 w 282"/>
                <a:gd name="T1" fmla="*/ 2147483646 h 235"/>
                <a:gd name="T2" fmla="*/ 2147483646 w 282"/>
                <a:gd name="T3" fmla="*/ 2147483646 h 235"/>
                <a:gd name="T4" fmla="*/ 2147483646 w 282"/>
                <a:gd name="T5" fmla="*/ 2147483646 h 235"/>
                <a:gd name="T6" fmla="*/ 2147483646 w 282"/>
                <a:gd name="T7" fmla="*/ 2147483646 h 235"/>
                <a:gd name="T8" fmla="*/ 2147483646 w 282"/>
                <a:gd name="T9" fmla="*/ 2147483646 h 235"/>
                <a:gd name="T10" fmla="*/ 2147483646 w 282"/>
                <a:gd name="T11" fmla="*/ 2147483646 h 235"/>
                <a:gd name="T12" fmla="*/ 2147483646 w 282"/>
                <a:gd name="T13" fmla="*/ 2147483646 h 235"/>
                <a:gd name="T14" fmla="*/ 2147483646 w 282"/>
                <a:gd name="T15" fmla="*/ 2147483646 h 235"/>
                <a:gd name="T16" fmla="*/ 2147483646 w 282"/>
                <a:gd name="T17" fmla="*/ 2147483646 h 235"/>
                <a:gd name="T18" fmla="*/ 2147483646 w 282"/>
                <a:gd name="T19" fmla="*/ 2147483646 h 235"/>
                <a:gd name="T20" fmla="*/ 2147483646 w 282"/>
                <a:gd name="T21" fmla="*/ 2147483646 h 235"/>
                <a:gd name="T22" fmla="*/ 2147483646 w 282"/>
                <a:gd name="T23" fmla="*/ 2147483646 h 235"/>
                <a:gd name="T24" fmla="*/ 2147483646 w 282"/>
                <a:gd name="T25" fmla="*/ 2147483646 h 235"/>
                <a:gd name="T26" fmla="*/ 2147483646 w 282"/>
                <a:gd name="T27" fmla="*/ 2147483646 h 235"/>
                <a:gd name="T28" fmla="*/ 2147483646 w 282"/>
                <a:gd name="T29" fmla="*/ 2147483646 h 235"/>
                <a:gd name="T30" fmla="*/ 2147483646 w 282"/>
                <a:gd name="T31" fmla="*/ 2147483646 h 235"/>
                <a:gd name="T32" fmla="*/ 2147483646 w 282"/>
                <a:gd name="T33" fmla="*/ 2147483646 h 235"/>
                <a:gd name="T34" fmla="*/ 2147483646 w 282"/>
                <a:gd name="T35" fmla="*/ 2147483646 h 235"/>
                <a:gd name="T36" fmla="*/ 2147483646 w 282"/>
                <a:gd name="T37" fmla="*/ 2147483646 h 235"/>
                <a:gd name="T38" fmla="*/ 2147483646 w 282"/>
                <a:gd name="T39" fmla="*/ 2147483646 h 235"/>
                <a:gd name="T40" fmla="*/ 2147483646 w 282"/>
                <a:gd name="T41" fmla="*/ 2147483646 h 235"/>
                <a:gd name="T42" fmla="*/ 2147483646 w 282"/>
                <a:gd name="T43" fmla="*/ 2147483646 h 235"/>
                <a:gd name="T44" fmla="*/ 2147483646 w 282"/>
                <a:gd name="T45" fmla="*/ 2147483646 h 235"/>
                <a:gd name="T46" fmla="*/ 2147483646 w 282"/>
                <a:gd name="T47" fmla="*/ 2147483646 h 235"/>
                <a:gd name="T48" fmla="*/ 2147483646 w 282"/>
                <a:gd name="T49" fmla="*/ 2147483646 h 235"/>
                <a:gd name="T50" fmla="*/ 2147483646 w 282"/>
                <a:gd name="T51" fmla="*/ 2147483646 h 235"/>
                <a:gd name="T52" fmla="*/ 2147483646 w 282"/>
                <a:gd name="T53" fmla="*/ 2147483646 h 235"/>
                <a:gd name="T54" fmla="*/ 2147483646 w 282"/>
                <a:gd name="T55" fmla="*/ 2147483646 h 235"/>
                <a:gd name="T56" fmla="*/ 2147483646 w 282"/>
                <a:gd name="T57" fmla="*/ 2147483646 h 235"/>
                <a:gd name="T58" fmla="*/ 2147483646 w 282"/>
                <a:gd name="T59" fmla="*/ 2147483646 h 235"/>
                <a:gd name="T60" fmla="*/ 2147483646 w 282"/>
                <a:gd name="T61" fmla="*/ 2147483646 h 235"/>
                <a:gd name="T62" fmla="*/ 2147483646 w 282"/>
                <a:gd name="T63" fmla="*/ 2147483646 h 235"/>
                <a:gd name="T64" fmla="*/ 2147483646 w 282"/>
                <a:gd name="T65" fmla="*/ 2147483646 h 235"/>
                <a:gd name="T66" fmla="*/ 2147483646 w 282"/>
                <a:gd name="T67" fmla="*/ 2147483646 h 235"/>
                <a:gd name="T68" fmla="*/ 2147483646 w 282"/>
                <a:gd name="T69" fmla="*/ 2147483646 h 235"/>
                <a:gd name="T70" fmla="*/ 2147483646 w 282"/>
                <a:gd name="T71" fmla="*/ 2147483646 h 235"/>
                <a:gd name="T72" fmla="*/ 2147483646 w 282"/>
                <a:gd name="T73" fmla="*/ 2147483646 h 235"/>
                <a:gd name="T74" fmla="*/ 2147483646 w 282"/>
                <a:gd name="T75" fmla="*/ 2147483646 h 235"/>
                <a:gd name="T76" fmla="*/ 2147483646 w 282"/>
                <a:gd name="T77" fmla="*/ 2147483646 h 235"/>
                <a:gd name="T78" fmla="*/ 2147483646 w 282"/>
                <a:gd name="T79" fmla="*/ 2147483646 h 235"/>
                <a:gd name="T80" fmla="*/ 2147483646 w 282"/>
                <a:gd name="T81" fmla="*/ 2147483646 h 235"/>
                <a:gd name="T82" fmla="*/ 2147483646 w 282"/>
                <a:gd name="T83" fmla="*/ 2147483646 h 235"/>
                <a:gd name="T84" fmla="*/ 2147483646 w 282"/>
                <a:gd name="T85" fmla="*/ 2147483646 h 235"/>
                <a:gd name="T86" fmla="*/ 2147483646 w 282"/>
                <a:gd name="T87" fmla="*/ 2147483646 h 235"/>
                <a:gd name="T88" fmla="*/ 2147483646 w 282"/>
                <a:gd name="T89" fmla="*/ 2147483646 h 235"/>
                <a:gd name="T90" fmla="*/ 2147483646 w 282"/>
                <a:gd name="T91" fmla="*/ 2147483646 h 235"/>
                <a:gd name="T92" fmla="*/ 2147483646 w 282"/>
                <a:gd name="T93" fmla="*/ 2147483646 h 235"/>
                <a:gd name="T94" fmla="*/ 2147483646 w 282"/>
                <a:gd name="T95" fmla="*/ 2147483646 h 235"/>
                <a:gd name="T96" fmla="*/ 2147483646 w 282"/>
                <a:gd name="T97" fmla="*/ 2147483646 h 235"/>
                <a:gd name="T98" fmla="*/ 2147483646 w 282"/>
                <a:gd name="T99" fmla="*/ 2147483646 h 235"/>
                <a:gd name="T100" fmla="*/ 2147483646 w 282"/>
                <a:gd name="T101" fmla="*/ 2147483646 h 235"/>
                <a:gd name="T102" fmla="*/ 0 w 282"/>
                <a:gd name="T103" fmla="*/ 2147483646 h 235"/>
                <a:gd name="T104" fmla="*/ 0 w 282"/>
                <a:gd name="T105" fmla="*/ 2147483646 h 235"/>
                <a:gd name="T106" fmla="*/ 2147483646 w 282"/>
                <a:gd name="T107" fmla="*/ 2147483646 h 235"/>
                <a:gd name="T108" fmla="*/ 2147483646 w 282"/>
                <a:gd name="T109" fmla="*/ 2147483646 h 235"/>
                <a:gd name="T110" fmla="*/ 2147483646 w 282"/>
                <a:gd name="T111" fmla="*/ 2147483646 h 235"/>
                <a:gd name="T112" fmla="*/ 2147483646 w 282"/>
                <a:gd name="T113" fmla="*/ 2147483646 h 235"/>
                <a:gd name="T114" fmla="*/ 2147483646 w 282"/>
                <a:gd name="T115" fmla="*/ 2147483646 h 235"/>
                <a:gd name="T116" fmla="*/ 2147483646 w 282"/>
                <a:gd name="T117" fmla="*/ 2147483646 h 235"/>
                <a:gd name="T118" fmla="*/ 2147483646 w 282"/>
                <a:gd name="T119" fmla="*/ 2147483646 h 235"/>
                <a:gd name="T120" fmla="*/ 2147483646 w 282"/>
                <a:gd name="T121" fmla="*/ 2147483646 h 235"/>
                <a:gd name="T122" fmla="*/ 2147483646 w 282"/>
                <a:gd name="T123" fmla="*/ 2147483646 h 23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82" h="235">
                  <a:moveTo>
                    <a:pt x="28" y="131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44"/>
                    <a:pt x="36" y="36"/>
                    <a:pt x="46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36" y="148"/>
                    <a:pt x="28" y="140"/>
                    <a:pt x="28" y="131"/>
                  </a:cubicBezTo>
                  <a:close/>
                  <a:moveTo>
                    <a:pt x="214" y="131"/>
                  </a:moveTo>
                  <a:cubicBezTo>
                    <a:pt x="214" y="53"/>
                    <a:pt x="214" y="53"/>
                    <a:pt x="214" y="53"/>
                  </a:cubicBezTo>
                  <a:cubicBezTo>
                    <a:pt x="214" y="44"/>
                    <a:pt x="207" y="36"/>
                    <a:pt x="197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97" y="148"/>
                    <a:pt x="197" y="148"/>
                    <a:pt x="197" y="148"/>
                  </a:cubicBezTo>
                  <a:cubicBezTo>
                    <a:pt x="207" y="148"/>
                    <a:pt x="214" y="140"/>
                    <a:pt x="214" y="131"/>
                  </a:cubicBezTo>
                  <a:close/>
                  <a:moveTo>
                    <a:pt x="154" y="36"/>
                  </a:moveTo>
                  <a:cubicBezTo>
                    <a:pt x="152" y="21"/>
                    <a:pt x="143" y="13"/>
                    <a:pt x="131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00" y="13"/>
                    <a:pt x="91" y="21"/>
                    <a:pt x="89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36"/>
                    <a:pt x="166" y="36"/>
                    <a:pt x="166" y="36"/>
                  </a:cubicBezTo>
                  <a:lnTo>
                    <a:pt x="154" y="36"/>
                  </a:lnTo>
                  <a:close/>
                  <a:moveTo>
                    <a:pt x="101" y="36"/>
                  </a:moveTo>
                  <a:cubicBezTo>
                    <a:pt x="102" y="23"/>
                    <a:pt x="110" y="23"/>
                    <a:pt x="112" y="23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3"/>
                    <a:pt x="141" y="27"/>
                    <a:pt x="142" y="36"/>
                  </a:cubicBezTo>
                  <a:lnTo>
                    <a:pt x="101" y="36"/>
                  </a:lnTo>
                  <a:close/>
                  <a:moveTo>
                    <a:pt x="42" y="187"/>
                  </a:moveTo>
                  <a:cubicBezTo>
                    <a:pt x="28" y="187"/>
                    <a:pt x="17" y="198"/>
                    <a:pt x="17" y="211"/>
                  </a:cubicBezTo>
                  <a:cubicBezTo>
                    <a:pt x="17" y="224"/>
                    <a:pt x="28" y="235"/>
                    <a:pt x="42" y="235"/>
                  </a:cubicBezTo>
                  <a:cubicBezTo>
                    <a:pt x="55" y="235"/>
                    <a:pt x="66" y="224"/>
                    <a:pt x="66" y="211"/>
                  </a:cubicBezTo>
                  <a:cubicBezTo>
                    <a:pt x="66" y="198"/>
                    <a:pt x="55" y="187"/>
                    <a:pt x="42" y="187"/>
                  </a:cubicBezTo>
                  <a:close/>
                  <a:moveTo>
                    <a:pt x="42" y="224"/>
                  </a:moveTo>
                  <a:cubicBezTo>
                    <a:pt x="34" y="224"/>
                    <a:pt x="29" y="218"/>
                    <a:pt x="29" y="211"/>
                  </a:cubicBezTo>
                  <a:cubicBezTo>
                    <a:pt x="29" y="204"/>
                    <a:pt x="34" y="198"/>
                    <a:pt x="42" y="198"/>
                  </a:cubicBezTo>
                  <a:cubicBezTo>
                    <a:pt x="49" y="198"/>
                    <a:pt x="54" y="204"/>
                    <a:pt x="54" y="211"/>
                  </a:cubicBezTo>
                  <a:cubicBezTo>
                    <a:pt x="54" y="218"/>
                    <a:pt x="49" y="224"/>
                    <a:pt x="42" y="224"/>
                  </a:cubicBezTo>
                  <a:close/>
                  <a:moveTo>
                    <a:pt x="202" y="187"/>
                  </a:moveTo>
                  <a:cubicBezTo>
                    <a:pt x="188" y="187"/>
                    <a:pt x="177" y="198"/>
                    <a:pt x="177" y="211"/>
                  </a:cubicBezTo>
                  <a:cubicBezTo>
                    <a:pt x="177" y="224"/>
                    <a:pt x="188" y="235"/>
                    <a:pt x="202" y="235"/>
                  </a:cubicBezTo>
                  <a:cubicBezTo>
                    <a:pt x="215" y="235"/>
                    <a:pt x="226" y="224"/>
                    <a:pt x="226" y="211"/>
                  </a:cubicBezTo>
                  <a:cubicBezTo>
                    <a:pt x="226" y="198"/>
                    <a:pt x="215" y="187"/>
                    <a:pt x="202" y="187"/>
                  </a:cubicBezTo>
                  <a:close/>
                  <a:moveTo>
                    <a:pt x="202" y="224"/>
                  </a:moveTo>
                  <a:cubicBezTo>
                    <a:pt x="194" y="224"/>
                    <a:pt x="189" y="218"/>
                    <a:pt x="189" y="211"/>
                  </a:cubicBezTo>
                  <a:cubicBezTo>
                    <a:pt x="189" y="204"/>
                    <a:pt x="194" y="198"/>
                    <a:pt x="202" y="198"/>
                  </a:cubicBezTo>
                  <a:cubicBezTo>
                    <a:pt x="209" y="198"/>
                    <a:pt x="214" y="204"/>
                    <a:pt x="214" y="211"/>
                  </a:cubicBezTo>
                  <a:cubicBezTo>
                    <a:pt x="214" y="218"/>
                    <a:pt x="209" y="224"/>
                    <a:pt x="202" y="224"/>
                  </a:cubicBezTo>
                  <a:close/>
                  <a:moveTo>
                    <a:pt x="275" y="20"/>
                  </a:moveTo>
                  <a:cubicBezTo>
                    <a:pt x="246" y="36"/>
                    <a:pt x="246" y="36"/>
                    <a:pt x="246" y="36"/>
                  </a:cubicBezTo>
                  <a:cubicBezTo>
                    <a:pt x="246" y="179"/>
                    <a:pt x="246" y="179"/>
                    <a:pt x="246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226" y="160"/>
                    <a:pt x="226" y="160"/>
                    <a:pt x="226" y="160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26" y="31"/>
                    <a:pt x="226" y="30"/>
                    <a:pt x="226" y="29"/>
                  </a:cubicBezTo>
                  <a:cubicBezTo>
                    <a:pt x="227" y="26"/>
                    <a:pt x="228" y="23"/>
                    <a:pt x="231" y="22"/>
                  </a:cubicBezTo>
                  <a:cubicBezTo>
                    <a:pt x="266" y="3"/>
                    <a:pt x="266" y="3"/>
                    <a:pt x="266" y="3"/>
                  </a:cubicBezTo>
                  <a:cubicBezTo>
                    <a:pt x="271" y="0"/>
                    <a:pt x="277" y="2"/>
                    <a:pt x="279" y="7"/>
                  </a:cubicBezTo>
                  <a:cubicBezTo>
                    <a:pt x="282" y="12"/>
                    <a:pt x="280" y="17"/>
                    <a:pt x="275" y="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19091" y="2153557"/>
            <a:ext cx="5663566" cy="95231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ts val="23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是一个用于桌面系统和嵌入式开发的跨平台应用程序框架。它包括一个直观的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和一个丰富的类库。以及用于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开发的集成工具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——Qt Creator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，并且支持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开发。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85754" y="4112787"/>
            <a:ext cx="5663566" cy="12472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ts val="23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拥有方便快捷的槽与信号机机制，它是一个高级接口，应用于对象之间的通信，是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的核心特性。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还提供了丰富的标准部件库、动态布局引擎等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功能。使我们可以快速构建图形化用户界面。</a:t>
            </a:r>
          </a:p>
        </p:txBody>
      </p:sp>
      <p:sp>
        <p:nvSpPr>
          <p:cNvPr id="72" name="矩形 71"/>
          <p:cNvSpPr/>
          <p:nvPr/>
        </p:nvSpPr>
        <p:spPr>
          <a:xfrm>
            <a:off x="1369670" y="502432"/>
            <a:ext cx="1819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23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41F44"/>
      </a:dk1>
      <a:lt1>
        <a:sysClr val="window" lastClr="FFFFFF"/>
      </a:lt1>
      <a:dk2>
        <a:srgbClr val="44546A"/>
      </a:dk2>
      <a:lt2>
        <a:srgbClr val="E7E6E6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115201"/>
      </a:accent5>
      <a:accent6>
        <a:srgbClr val="041F44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1707</Words>
  <Application>Microsoft Office PowerPoint</Application>
  <PresentationFormat>宽屏</PresentationFormat>
  <Paragraphs>113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Arial</vt:lpstr>
      <vt:lpstr>Arial</vt:lpstr>
      <vt:lpstr>方正清刻本悦宋简体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A15707</cp:lastModifiedBy>
  <cp:revision>126</cp:revision>
  <dcterms:created xsi:type="dcterms:W3CDTF">2017-01-11T02:24:42Z</dcterms:created>
  <dcterms:modified xsi:type="dcterms:W3CDTF">2021-06-14T17:00:23Z</dcterms:modified>
</cp:coreProperties>
</file>