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86" r:id="rId7"/>
    <p:sldId id="268" r:id="rId8"/>
    <p:sldId id="261" r:id="rId9"/>
    <p:sldId id="262" r:id="rId10"/>
    <p:sldId id="263" r:id="rId11"/>
    <p:sldId id="264" r:id="rId12"/>
    <p:sldId id="265" r:id="rId13"/>
    <p:sldId id="266" r:id="rId14"/>
    <p:sldId id="267" r:id="rId15"/>
    <p:sldId id="269" r:id="rId16"/>
    <p:sldId id="288" r:id="rId17"/>
    <p:sldId id="287"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3" r:id="rId31"/>
    <p:sldId id="284" r:id="rId32"/>
    <p:sldId id="289" r:id="rId33"/>
    <p:sldId id="28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3CB87DB-9311-EDF5-6E20-8ACE81440A8B}"/>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3DBB0522-14DF-F267-E523-F24B74798D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3887C411-CF14-80D9-1ECD-72098AEE00E9}"/>
              </a:ext>
            </a:extLst>
          </p:cNvPr>
          <p:cNvSpPr>
            <a:spLocks noGrp="1"/>
          </p:cNvSpPr>
          <p:nvPr>
            <p:ph type="dt" sz="half" idx="10"/>
          </p:nvPr>
        </p:nvSpPr>
        <p:spPr/>
        <p:txBody>
          <a:bodyPr/>
          <a:lstStyle/>
          <a:p>
            <a:fld id="{9A7B3C19-D97C-42EB-8B07-C6128A6F760F}" type="datetimeFigureOut">
              <a:rPr lang="en-US" smtClean="0"/>
              <a:t>12/16/2022</a:t>
            </a:fld>
            <a:endParaRPr lang="en-US"/>
          </a:p>
        </p:txBody>
      </p:sp>
      <p:sp>
        <p:nvSpPr>
          <p:cNvPr id="5" name="Chỗ dành sẵn cho Chân trang 4">
            <a:extLst>
              <a:ext uri="{FF2B5EF4-FFF2-40B4-BE49-F238E27FC236}">
                <a16:creationId xmlns:a16="http://schemas.microsoft.com/office/drawing/2014/main" id="{7FE71FF3-909F-5061-5F09-555AF1A93F89}"/>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5E5EA3D9-A967-DEE2-8E33-F2A09EB6138C}"/>
              </a:ext>
            </a:extLst>
          </p:cNvPr>
          <p:cNvSpPr>
            <a:spLocks noGrp="1"/>
          </p:cNvSpPr>
          <p:nvPr>
            <p:ph type="sldNum" sz="quarter" idx="12"/>
          </p:nvPr>
        </p:nvSpPr>
        <p:spPr/>
        <p:txBody>
          <a:bodyPr/>
          <a:lstStyle/>
          <a:p>
            <a:fld id="{0681FFF3-3363-4E07-9E65-5295F5DE7117}" type="slidenum">
              <a:rPr lang="en-US" smtClean="0"/>
              <a:t>‹#›</a:t>
            </a:fld>
            <a:endParaRPr lang="en-US"/>
          </a:p>
        </p:txBody>
      </p:sp>
    </p:spTree>
    <p:extLst>
      <p:ext uri="{BB962C8B-B14F-4D97-AF65-F5344CB8AC3E}">
        <p14:creationId xmlns:p14="http://schemas.microsoft.com/office/powerpoint/2010/main" val="528688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598A765-2BEC-7E53-FFDD-3D7909A85028}"/>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EF195FFF-2341-A5AB-5DDB-3F07AEB172CF}"/>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43CE4202-8414-BE7C-EFA4-B7DA04840876}"/>
              </a:ext>
            </a:extLst>
          </p:cNvPr>
          <p:cNvSpPr>
            <a:spLocks noGrp="1"/>
          </p:cNvSpPr>
          <p:nvPr>
            <p:ph type="dt" sz="half" idx="10"/>
          </p:nvPr>
        </p:nvSpPr>
        <p:spPr/>
        <p:txBody>
          <a:bodyPr/>
          <a:lstStyle/>
          <a:p>
            <a:fld id="{9A7B3C19-D97C-42EB-8B07-C6128A6F760F}" type="datetimeFigureOut">
              <a:rPr lang="en-US" smtClean="0"/>
              <a:t>12/16/2022</a:t>
            </a:fld>
            <a:endParaRPr lang="en-US"/>
          </a:p>
        </p:txBody>
      </p:sp>
      <p:sp>
        <p:nvSpPr>
          <p:cNvPr id="5" name="Chỗ dành sẵn cho Chân trang 4">
            <a:extLst>
              <a:ext uri="{FF2B5EF4-FFF2-40B4-BE49-F238E27FC236}">
                <a16:creationId xmlns:a16="http://schemas.microsoft.com/office/drawing/2014/main" id="{E7B172AA-2A28-1C2B-F168-E6BBF1BE44D4}"/>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DD98E91F-3D09-EBF3-6EE7-A4619C24C951}"/>
              </a:ext>
            </a:extLst>
          </p:cNvPr>
          <p:cNvSpPr>
            <a:spLocks noGrp="1"/>
          </p:cNvSpPr>
          <p:nvPr>
            <p:ph type="sldNum" sz="quarter" idx="12"/>
          </p:nvPr>
        </p:nvSpPr>
        <p:spPr/>
        <p:txBody>
          <a:bodyPr/>
          <a:lstStyle/>
          <a:p>
            <a:fld id="{0681FFF3-3363-4E07-9E65-5295F5DE7117}" type="slidenum">
              <a:rPr lang="en-US" smtClean="0"/>
              <a:t>‹#›</a:t>
            </a:fld>
            <a:endParaRPr lang="en-US"/>
          </a:p>
        </p:txBody>
      </p:sp>
    </p:spTree>
    <p:extLst>
      <p:ext uri="{BB962C8B-B14F-4D97-AF65-F5344CB8AC3E}">
        <p14:creationId xmlns:p14="http://schemas.microsoft.com/office/powerpoint/2010/main" val="2052424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EC6D0967-1A03-839D-FF63-4D08A6972FFD}"/>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C995A240-8807-363F-B7D7-B1864739AB36}"/>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43080EFC-F65A-6F32-F9FE-1991810A5FD5}"/>
              </a:ext>
            </a:extLst>
          </p:cNvPr>
          <p:cNvSpPr>
            <a:spLocks noGrp="1"/>
          </p:cNvSpPr>
          <p:nvPr>
            <p:ph type="dt" sz="half" idx="10"/>
          </p:nvPr>
        </p:nvSpPr>
        <p:spPr/>
        <p:txBody>
          <a:bodyPr/>
          <a:lstStyle/>
          <a:p>
            <a:fld id="{9A7B3C19-D97C-42EB-8B07-C6128A6F760F}" type="datetimeFigureOut">
              <a:rPr lang="en-US" smtClean="0"/>
              <a:t>12/16/2022</a:t>
            </a:fld>
            <a:endParaRPr lang="en-US"/>
          </a:p>
        </p:txBody>
      </p:sp>
      <p:sp>
        <p:nvSpPr>
          <p:cNvPr id="5" name="Chỗ dành sẵn cho Chân trang 4">
            <a:extLst>
              <a:ext uri="{FF2B5EF4-FFF2-40B4-BE49-F238E27FC236}">
                <a16:creationId xmlns:a16="http://schemas.microsoft.com/office/drawing/2014/main" id="{D9D28726-8585-3C19-113E-79D650D64FC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3F34651E-F949-B8D0-24A0-737126BAD51C}"/>
              </a:ext>
            </a:extLst>
          </p:cNvPr>
          <p:cNvSpPr>
            <a:spLocks noGrp="1"/>
          </p:cNvSpPr>
          <p:nvPr>
            <p:ph type="sldNum" sz="quarter" idx="12"/>
          </p:nvPr>
        </p:nvSpPr>
        <p:spPr/>
        <p:txBody>
          <a:bodyPr/>
          <a:lstStyle/>
          <a:p>
            <a:fld id="{0681FFF3-3363-4E07-9E65-5295F5DE7117}" type="slidenum">
              <a:rPr lang="en-US" smtClean="0"/>
              <a:t>‹#›</a:t>
            </a:fld>
            <a:endParaRPr lang="en-US"/>
          </a:p>
        </p:txBody>
      </p:sp>
    </p:spTree>
    <p:extLst>
      <p:ext uri="{BB962C8B-B14F-4D97-AF65-F5344CB8AC3E}">
        <p14:creationId xmlns:p14="http://schemas.microsoft.com/office/powerpoint/2010/main" val="1480823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F176904-0759-034F-2CDC-F26E53AF12C6}"/>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A02F01E9-4FDB-4C0F-AC9A-29CA5CF4592B}"/>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37D08B00-CA80-1B47-FE19-62C8268A77B0}"/>
              </a:ext>
            </a:extLst>
          </p:cNvPr>
          <p:cNvSpPr>
            <a:spLocks noGrp="1"/>
          </p:cNvSpPr>
          <p:nvPr>
            <p:ph type="dt" sz="half" idx="10"/>
          </p:nvPr>
        </p:nvSpPr>
        <p:spPr/>
        <p:txBody>
          <a:bodyPr/>
          <a:lstStyle/>
          <a:p>
            <a:fld id="{9A7B3C19-D97C-42EB-8B07-C6128A6F760F}" type="datetimeFigureOut">
              <a:rPr lang="en-US" smtClean="0"/>
              <a:t>12/16/2022</a:t>
            </a:fld>
            <a:endParaRPr lang="en-US"/>
          </a:p>
        </p:txBody>
      </p:sp>
      <p:sp>
        <p:nvSpPr>
          <p:cNvPr id="5" name="Chỗ dành sẵn cho Chân trang 4">
            <a:extLst>
              <a:ext uri="{FF2B5EF4-FFF2-40B4-BE49-F238E27FC236}">
                <a16:creationId xmlns:a16="http://schemas.microsoft.com/office/drawing/2014/main" id="{0470FDEC-5BCC-7E54-A38E-F51A2F1BF951}"/>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353756E4-31E1-7A2B-BA60-76F017D700D9}"/>
              </a:ext>
            </a:extLst>
          </p:cNvPr>
          <p:cNvSpPr>
            <a:spLocks noGrp="1"/>
          </p:cNvSpPr>
          <p:nvPr>
            <p:ph type="sldNum" sz="quarter" idx="12"/>
          </p:nvPr>
        </p:nvSpPr>
        <p:spPr/>
        <p:txBody>
          <a:bodyPr/>
          <a:lstStyle/>
          <a:p>
            <a:fld id="{0681FFF3-3363-4E07-9E65-5295F5DE7117}" type="slidenum">
              <a:rPr lang="en-US" smtClean="0"/>
              <a:t>‹#›</a:t>
            </a:fld>
            <a:endParaRPr lang="en-US"/>
          </a:p>
        </p:txBody>
      </p:sp>
    </p:spTree>
    <p:extLst>
      <p:ext uri="{BB962C8B-B14F-4D97-AF65-F5344CB8AC3E}">
        <p14:creationId xmlns:p14="http://schemas.microsoft.com/office/powerpoint/2010/main" val="425874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5FF3D76-6325-794E-03D9-28E61501880F}"/>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DE5832DC-E459-4539-CE6E-C74336CD5E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7E206878-10AE-61CB-EF7A-B2B51A4DAFB6}"/>
              </a:ext>
            </a:extLst>
          </p:cNvPr>
          <p:cNvSpPr>
            <a:spLocks noGrp="1"/>
          </p:cNvSpPr>
          <p:nvPr>
            <p:ph type="dt" sz="half" idx="10"/>
          </p:nvPr>
        </p:nvSpPr>
        <p:spPr/>
        <p:txBody>
          <a:bodyPr/>
          <a:lstStyle/>
          <a:p>
            <a:fld id="{9A7B3C19-D97C-42EB-8B07-C6128A6F760F}" type="datetimeFigureOut">
              <a:rPr lang="en-US" smtClean="0"/>
              <a:t>12/16/2022</a:t>
            </a:fld>
            <a:endParaRPr lang="en-US"/>
          </a:p>
        </p:txBody>
      </p:sp>
      <p:sp>
        <p:nvSpPr>
          <p:cNvPr id="5" name="Chỗ dành sẵn cho Chân trang 4">
            <a:extLst>
              <a:ext uri="{FF2B5EF4-FFF2-40B4-BE49-F238E27FC236}">
                <a16:creationId xmlns:a16="http://schemas.microsoft.com/office/drawing/2014/main" id="{C046206C-6845-C2B4-CFFC-54A4E0F1250E}"/>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F80FDA57-F03A-7844-B338-32ECB29EC38B}"/>
              </a:ext>
            </a:extLst>
          </p:cNvPr>
          <p:cNvSpPr>
            <a:spLocks noGrp="1"/>
          </p:cNvSpPr>
          <p:nvPr>
            <p:ph type="sldNum" sz="quarter" idx="12"/>
          </p:nvPr>
        </p:nvSpPr>
        <p:spPr/>
        <p:txBody>
          <a:bodyPr/>
          <a:lstStyle/>
          <a:p>
            <a:fld id="{0681FFF3-3363-4E07-9E65-5295F5DE7117}" type="slidenum">
              <a:rPr lang="en-US" smtClean="0"/>
              <a:t>‹#›</a:t>
            </a:fld>
            <a:endParaRPr lang="en-US"/>
          </a:p>
        </p:txBody>
      </p:sp>
    </p:spTree>
    <p:extLst>
      <p:ext uri="{BB962C8B-B14F-4D97-AF65-F5344CB8AC3E}">
        <p14:creationId xmlns:p14="http://schemas.microsoft.com/office/powerpoint/2010/main" val="3092560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9BA2D39-B146-9530-F32C-2D69CF7870E5}"/>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37EDF8ED-68AE-CE78-194F-F80D9127DABF}"/>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5F3B1491-BE35-5820-43C2-D65405E8FD94}"/>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39459095-CDEA-B652-2B6F-6B4EA9FF3FE6}"/>
              </a:ext>
            </a:extLst>
          </p:cNvPr>
          <p:cNvSpPr>
            <a:spLocks noGrp="1"/>
          </p:cNvSpPr>
          <p:nvPr>
            <p:ph type="dt" sz="half" idx="10"/>
          </p:nvPr>
        </p:nvSpPr>
        <p:spPr/>
        <p:txBody>
          <a:bodyPr/>
          <a:lstStyle/>
          <a:p>
            <a:fld id="{9A7B3C19-D97C-42EB-8B07-C6128A6F760F}" type="datetimeFigureOut">
              <a:rPr lang="en-US" smtClean="0"/>
              <a:t>12/16/2022</a:t>
            </a:fld>
            <a:endParaRPr lang="en-US"/>
          </a:p>
        </p:txBody>
      </p:sp>
      <p:sp>
        <p:nvSpPr>
          <p:cNvPr id="6" name="Chỗ dành sẵn cho Chân trang 5">
            <a:extLst>
              <a:ext uri="{FF2B5EF4-FFF2-40B4-BE49-F238E27FC236}">
                <a16:creationId xmlns:a16="http://schemas.microsoft.com/office/drawing/2014/main" id="{0C66825A-FBD2-1DD7-3CBA-3F5DE973BA67}"/>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55267B13-6FC8-AD03-318D-2A35DD804291}"/>
              </a:ext>
            </a:extLst>
          </p:cNvPr>
          <p:cNvSpPr>
            <a:spLocks noGrp="1"/>
          </p:cNvSpPr>
          <p:nvPr>
            <p:ph type="sldNum" sz="quarter" idx="12"/>
          </p:nvPr>
        </p:nvSpPr>
        <p:spPr/>
        <p:txBody>
          <a:bodyPr/>
          <a:lstStyle/>
          <a:p>
            <a:fld id="{0681FFF3-3363-4E07-9E65-5295F5DE7117}" type="slidenum">
              <a:rPr lang="en-US" smtClean="0"/>
              <a:t>‹#›</a:t>
            </a:fld>
            <a:endParaRPr lang="en-US"/>
          </a:p>
        </p:txBody>
      </p:sp>
    </p:spTree>
    <p:extLst>
      <p:ext uri="{BB962C8B-B14F-4D97-AF65-F5344CB8AC3E}">
        <p14:creationId xmlns:p14="http://schemas.microsoft.com/office/powerpoint/2010/main" val="429188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B1D0D07-45E2-7275-5818-0E5FB80195A9}"/>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9016530E-B705-C1FD-3D70-A07D6CABE5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6C92822A-424A-5B77-93FE-E105288DCC1C}"/>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95AD696F-398E-7143-299F-8B02339363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D7A480D0-5664-F16B-EA69-17339ED1598E}"/>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71E6AC00-58C5-EFEB-C8EB-D567D5561FE9}"/>
              </a:ext>
            </a:extLst>
          </p:cNvPr>
          <p:cNvSpPr>
            <a:spLocks noGrp="1"/>
          </p:cNvSpPr>
          <p:nvPr>
            <p:ph type="dt" sz="half" idx="10"/>
          </p:nvPr>
        </p:nvSpPr>
        <p:spPr/>
        <p:txBody>
          <a:bodyPr/>
          <a:lstStyle/>
          <a:p>
            <a:fld id="{9A7B3C19-D97C-42EB-8B07-C6128A6F760F}" type="datetimeFigureOut">
              <a:rPr lang="en-US" smtClean="0"/>
              <a:t>12/16/2022</a:t>
            </a:fld>
            <a:endParaRPr lang="en-US"/>
          </a:p>
        </p:txBody>
      </p:sp>
      <p:sp>
        <p:nvSpPr>
          <p:cNvPr id="8" name="Chỗ dành sẵn cho Chân trang 7">
            <a:extLst>
              <a:ext uri="{FF2B5EF4-FFF2-40B4-BE49-F238E27FC236}">
                <a16:creationId xmlns:a16="http://schemas.microsoft.com/office/drawing/2014/main" id="{481F9FE7-994F-E74C-2E75-4D3FFB01CD14}"/>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780AE979-900B-B6EF-F276-8B72C46498E3}"/>
              </a:ext>
            </a:extLst>
          </p:cNvPr>
          <p:cNvSpPr>
            <a:spLocks noGrp="1"/>
          </p:cNvSpPr>
          <p:nvPr>
            <p:ph type="sldNum" sz="quarter" idx="12"/>
          </p:nvPr>
        </p:nvSpPr>
        <p:spPr/>
        <p:txBody>
          <a:bodyPr/>
          <a:lstStyle/>
          <a:p>
            <a:fld id="{0681FFF3-3363-4E07-9E65-5295F5DE7117}" type="slidenum">
              <a:rPr lang="en-US" smtClean="0"/>
              <a:t>‹#›</a:t>
            </a:fld>
            <a:endParaRPr lang="en-US"/>
          </a:p>
        </p:txBody>
      </p:sp>
    </p:spTree>
    <p:extLst>
      <p:ext uri="{BB962C8B-B14F-4D97-AF65-F5344CB8AC3E}">
        <p14:creationId xmlns:p14="http://schemas.microsoft.com/office/powerpoint/2010/main" val="96812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F1989DE-B611-BDA2-9D45-8863D5C2C890}"/>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4F68FDBB-9BE5-5490-3BD3-AC42CE7CD5FC}"/>
              </a:ext>
            </a:extLst>
          </p:cNvPr>
          <p:cNvSpPr>
            <a:spLocks noGrp="1"/>
          </p:cNvSpPr>
          <p:nvPr>
            <p:ph type="dt" sz="half" idx="10"/>
          </p:nvPr>
        </p:nvSpPr>
        <p:spPr/>
        <p:txBody>
          <a:bodyPr/>
          <a:lstStyle/>
          <a:p>
            <a:fld id="{9A7B3C19-D97C-42EB-8B07-C6128A6F760F}" type="datetimeFigureOut">
              <a:rPr lang="en-US" smtClean="0"/>
              <a:t>12/16/2022</a:t>
            </a:fld>
            <a:endParaRPr lang="en-US"/>
          </a:p>
        </p:txBody>
      </p:sp>
      <p:sp>
        <p:nvSpPr>
          <p:cNvPr id="4" name="Chỗ dành sẵn cho Chân trang 3">
            <a:extLst>
              <a:ext uri="{FF2B5EF4-FFF2-40B4-BE49-F238E27FC236}">
                <a16:creationId xmlns:a16="http://schemas.microsoft.com/office/drawing/2014/main" id="{87748C3F-3627-B717-FDE8-F42246835FC3}"/>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0B611475-79A9-ED5A-5879-3465B5CF0DC3}"/>
              </a:ext>
            </a:extLst>
          </p:cNvPr>
          <p:cNvSpPr>
            <a:spLocks noGrp="1"/>
          </p:cNvSpPr>
          <p:nvPr>
            <p:ph type="sldNum" sz="quarter" idx="12"/>
          </p:nvPr>
        </p:nvSpPr>
        <p:spPr/>
        <p:txBody>
          <a:bodyPr/>
          <a:lstStyle/>
          <a:p>
            <a:fld id="{0681FFF3-3363-4E07-9E65-5295F5DE7117}" type="slidenum">
              <a:rPr lang="en-US" smtClean="0"/>
              <a:t>‹#›</a:t>
            </a:fld>
            <a:endParaRPr lang="en-US"/>
          </a:p>
        </p:txBody>
      </p:sp>
    </p:spTree>
    <p:extLst>
      <p:ext uri="{BB962C8B-B14F-4D97-AF65-F5344CB8AC3E}">
        <p14:creationId xmlns:p14="http://schemas.microsoft.com/office/powerpoint/2010/main" val="241160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94D35ABF-C22A-2F77-CC84-04A87EE39956}"/>
              </a:ext>
            </a:extLst>
          </p:cNvPr>
          <p:cNvSpPr>
            <a:spLocks noGrp="1"/>
          </p:cNvSpPr>
          <p:nvPr>
            <p:ph type="dt" sz="half" idx="10"/>
          </p:nvPr>
        </p:nvSpPr>
        <p:spPr/>
        <p:txBody>
          <a:bodyPr/>
          <a:lstStyle/>
          <a:p>
            <a:fld id="{9A7B3C19-D97C-42EB-8B07-C6128A6F760F}" type="datetimeFigureOut">
              <a:rPr lang="en-US" smtClean="0"/>
              <a:t>12/16/2022</a:t>
            </a:fld>
            <a:endParaRPr lang="en-US"/>
          </a:p>
        </p:txBody>
      </p:sp>
      <p:sp>
        <p:nvSpPr>
          <p:cNvPr id="3" name="Chỗ dành sẵn cho Chân trang 2">
            <a:extLst>
              <a:ext uri="{FF2B5EF4-FFF2-40B4-BE49-F238E27FC236}">
                <a16:creationId xmlns:a16="http://schemas.microsoft.com/office/drawing/2014/main" id="{2EDECBE0-6C68-00F9-CDF1-0F29614631D9}"/>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3D8214EF-7611-6567-C5E2-9EF4171AE05A}"/>
              </a:ext>
            </a:extLst>
          </p:cNvPr>
          <p:cNvSpPr>
            <a:spLocks noGrp="1"/>
          </p:cNvSpPr>
          <p:nvPr>
            <p:ph type="sldNum" sz="quarter" idx="12"/>
          </p:nvPr>
        </p:nvSpPr>
        <p:spPr/>
        <p:txBody>
          <a:bodyPr/>
          <a:lstStyle/>
          <a:p>
            <a:fld id="{0681FFF3-3363-4E07-9E65-5295F5DE7117}" type="slidenum">
              <a:rPr lang="en-US" smtClean="0"/>
              <a:t>‹#›</a:t>
            </a:fld>
            <a:endParaRPr lang="en-US"/>
          </a:p>
        </p:txBody>
      </p:sp>
    </p:spTree>
    <p:extLst>
      <p:ext uri="{BB962C8B-B14F-4D97-AF65-F5344CB8AC3E}">
        <p14:creationId xmlns:p14="http://schemas.microsoft.com/office/powerpoint/2010/main" val="4242468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25926C3-EA45-2573-037F-F8B9D2FE5033}"/>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4F1E1C55-344C-8BB2-C059-16818A8085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CDA5234D-07C7-6CF1-A8A0-BCC4FABBE6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CA61A102-F556-6798-1332-F7F8FF1DD3E6}"/>
              </a:ext>
            </a:extLst>
          </p:cNvPr>
          <p:cNvSpPr>
            <a:spLocks noGrp="1"/>
          </p:cNvSpPr>
          <p:nvPr>
            <p:ph type="dt" sz="half" idx="10"/>
          </p:nvPr>
        </p:nvSpPr>
        <p:spPr/>
        <p:txBody>
          <a:bodyPr/>
          <a:lstStyle/>
          <a:p>
            <a:fld id="{9A7B3C19-D97C-42EB-8B07-C6128A6F760F}" type="datetimeFigureOut">
              <a:rPr lang="en-US" smtClean="0"/>
              <a:t>12/16/2022</a:t>
            </a:fld>
            <a:endParaRPr lang="en-US"/>
          </a:p>
        </p:txBody>
      </p:sp>
      <p:sp>
        <p:nvSpPr>
          <p:cNvPr id="6" name="Chỗ dành sẵn cho Chân trang 5">
            <a:extLst>
              <a:ext uri="{FF2B5EF4-FFF2-40B4-BE49-F238E27FC236}">
                <a16:creationId xmlns:a16="http://schemas.microsoft.com/office/drawing/2014/main" id="{6A24F472-9C90-F32A-A163-945FBA4C0D55}"/>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25DA0CCE-180F-4429-3767-6FE14AD3E56F}"/>
              </a:ext>
            </a:extLst>
          </p:cNvPr>
          <p:cNvSpPr>
            <a:spLocks noGrp="1"/>
          </p:cNvSpPr>
          <p:nvPr>
            <p:ph type="sldNum" sz="quarter" idx="12"/>
          </p:nvPr>
        </p:nvSpPr>
        <p:spPr/>
        <p:txBody>
          <a:bodyPr/>
          <a:lstStyle/>
          <a:p>
            <a:fld id="{0681FFF3-3363-4E07-9E65-5295F5DE7117}" type="slidenum">
              <a:rPr lang="en-US" smtClean="0"/>
              <a:t>‹#›</a:t>
            </a:fld>
            <a:endParaRPr lang="en-US"/>
          </a:p>
        </p:txBody>
      </p:sp>
    </p:spTree>
    <p:extLst>
      <p:ext uri="{BB962C8B-B14F-4D97-AF65-F5344CB8AC3E}">
        <p14:creationId xmlns:p14="http://schemas.microsoft.com/office/powerpoint/2010/main" val="980349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4942852-8F96-DD42-48D0-1DDA6F0913CB}"/>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0DB12261-E254-8100-6CD2-8DAECA40A9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1D933C7F-8F6B-61B1-1D67-CD7472471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221636BD-3DEE-4BA4-B446-D6A4C428DD55}"/>
              </a:ext>
            </a:extLst>
          </p:cNvPr>
          <p:cNvSpPr>
            <a:spLocks noGrp="1"/>
          </p:cNvSpPr>
          <p:nvPr>
            <p:ph type="dt" sz="half" idx="10"/>
          </p:nvPr>
        </p:nvSpPr>
        <p:spPr/>
        <p:txBody>
          <a:bodyPr/>
          <a:lstStyle/>
          <a:p>
            <a:fld id="{9A7B3C19-D97C-42EB-8B07-C6128A6F760F}" type="datetimeFigureOut">
              <a:rPr lang="en-US" smtClean="0"/>
              <a:t>12/16/2022</a:t>
            </a:fld>
            <a:endParaRPr lang="en-US"/>
          </a:p>
        </p:txBody>
      </p:sp>
      <p:sp>
        <p:nvSpPr>
          <p:cNvPr id="6" name="Chỗ dành sẵn cho Chân trang 5">
            <a:extLst>
              <a:ext uri="{FF2B5EF4-FFF2-40B4-BE49-F238E27FC236}">
                <a16:creationId xmlns:a16="http://schemas.microsoft.com/office/drawing/2014/main" id="{89268BC9-55B2-345B-1F70-5033D10207DA}"/>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4F9AE57C-70B6-29F3-CAD0-37B989A823B8}"/>
              </a:ext>
            </a:extLst>
          </p:cNvPr>
          <p:cNvSpPr>
            <a:spLocks noGrp="1"/>
          </p:cNvSpPr>
          <p:nvPr>
            <p:ph type="sldNum" sz="quarter" idx="12"/>
          </p:nvPr>
        </p:nvSpPr>
        <p:spPr/>
        <p:txBody>
          <a:bodyPr/>
          <a:lstStyle/>
          <a:p>
            <a:fld id="{0681FFF3-3363-4E07-9E65-5295F5DE7117}" type="slidenum">
              <a:rPr lang="en-US" smtClean="0"/>
              <a:t>‹#›</a:t>
            </a:fld>
            <a:endParaRPr lang="en-US"/>
          </a:p>
        </p:txBody>
      </p:sp>
    </p:spTree>
    <p:extLst>
      <p:ext uri="{BB962C8B-B14F-4D97-AF65-F5344CB8AC3E}">
        <p14:creationId xmlns:p14="http://schemas.microsoft.com/office/powerpoint/2010/main" val="785989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446F60D8-03DF-8471-4D63-0F146315F6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3E46F632-72F4-551D-607A-7192AAA551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7FA8E7D0-9097-60D5-4FBF-9423EFEB61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B3C19-D97C-42EB-8B07-C6128A6F760F}" type="datetimeFigureOut">
              <a:rPr lang="en-US" smtClean="0"/>
              <a:t>12/16/2022</a:t>
            </a:fld>
            <a:endParaRPr lang="en-US"/>
          </a:p>
        </p:txBody>
      </p:sp>
      <p:sp>
        <p:nvSpPr>
          <p:cNvPr id="5" name="Chỗ dành sẵn cho Chân trang 4">
            <a:extLst>
              <a:ext uri="{FF2B5EF4-FFF2-40B4-BE49-F238E27FC236}">
                <a16:creationId xmlns:a16="http://schemas.microsoft.com/office/drawing/2014/main" id="{2E85543E-068E-5A1C-ABCF-471063B229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8F23DF1A-29AE-6CB1-68BC-77258DEC31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1FFF3-3363-4E07-9E65-5295F5DE7117}" type="slidenum">
              <a:rPr lang="en-US" smtClean="0"/>
              <a:t>‹#›</a:t>
            </a:fld>
            <a:endParaRPr lang="en-US"/>
          </a:p>
        </p:txBody>
      </p:sp>
    </p:spTree>
    <p:extLst>
      <p:ext uri="{BB962C8B-B14F-4D97-AF65-F5344CB8AC3E}">
        <p14:creationId xmlns:p14="http://schemas.microsoft.com/office/powerpoint/2010/main" val="2999937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portswigger.net/web-security/file-upload/lab-file-upload-web-shell-upload-via-race-condition"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hyperlink" Target="https://portswigger.net/web-security/logic-flaws/examples/lab-logic-flaws-high-level" TargetMode="Externa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hyperlink" Target="https://portswigger.net/burp/documentation"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portswigger.net/web-security/authentication/password-based/lab-username-enumeration-via-different-responses"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A16BC0A-C755-98BF-C973-E625D7DEEB3C}"/>
              </a:ext>
            </a:extLst>
          </p:cNvPr>
          <p:cNvSpPr>
            <a:spLocks noGrp="1"/>
          </p:cNvSpPr>
          <p:nvPr>
            <p:ph type="ctrTitle"/>
          </p:nvPr>
        </p:nvSpPr>
        <p:spPr>
          <a:xfrm>
            <a:off x="1439007" y="3886199"/>
            <a:ext cx="9144000" cy="1088291"/>
          </a:xfrm>
        </p:spPr>
        <p:txBody>
          <a:bodyPr>
            <a:normAutofit/>
          </a:bodyPr>
          <a:lstStyle/>
          <a:p>
            <a:r>
              <a:rPr lang="en-US" sz="5400" dirty="0">
                <a:solidFill>
                  <a:schemeClr val="accent2"/>
                </a:solidFill>
                <a:latin typeface="+mn-lt"/>
              </a:rPr>
              <a:t>Some Burp Suite’s Features</a:t>
            </a:r>
          </a:p>
        </p:txBody>
      </p:sp>
      <p:pic>
        <p:nvPicPr>
          <p:cNvPr id="10" name="Hình ảnh 9">
            <a:extLst>
              <a:ext uri="{FF2B5EF4-FFF2-40B4-BE49-F238E27FC236}">
                <a16:creationId xmlns:a16="http://schemas.microsoft.com/office/drawing/2014/main" id="{56154B87-56F1-5AD3-E1EC-83F2C7412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366835"/>
            <a:ext cx="7315200" cy="5543550"/>
          </a:xfrm>
          <a:prstGeom prst="rect">
            <a:avLst/>
          </a:prstGeom>
        </p:spPr>
      </p:pic>
    </p:spTree>
    <p:extLst>
      <p:ext uri="{BB962C8B-B14F-4D97-AF65-F5344CB8AC3E}">
        <p14:creationId xmlns:p14="http://schemas.microsoft.com/office/powerpoint/2010/main" val="97714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9820AF5-2545-7801-6CF4-A3DA66336A9B}"/>
              </a:ext>
            </a:extLst>
          </p:cNvPr>
          <p:cNvSpPr>
            <a:spLocks noGrp="1"/>
          </p:cNvSpPr>
          <p:nvPr>
            <p:ph type="title"/>
          </p:nvPr>
        </p:nvSpPr>
        <p:spPr/>
        <p:txBody>
          <a:bodyPr/>
          <a:lstStyle/>
          <a:p>
            <a:r>
              <a:rPr lang="en-US" dirty="0">
                <a:solidFill>
                  <a:schemeClr val="accent2"/>
                </a:solidFill>
                <a:latin typeface="+mn-lt"/>
              </a:rPr>
              <a:t>Payload Tab</a:t>
            </a:r>
            <a:endParaRPr lang="en-US" dirty="0"/>
          </a:p>
        </p:txBody>
      </p:sp>
      <p:sp>
        <p:nvSpPr>
          <p:cNvPr id="7" name="Hộp Văn bản 6">
            <a:extLst>
              <a:ext uri="{FF2B5EF4-FFF2-40B4-BE49-F238E27FC236}">
                <a16:creationId xmlns:a16="http://schemas.microsoft.com/office/drawing/2014/main" id="{B7D0E931-F12D-E8AC-DB6C-348539C87D59}"/>
              </a:ext>
            </a:extLst>
          </p:cNvPr>
          <p:cNvSpPr txBox="1"/>
          <p:nvPr/>
        </p:nvSpPr>
        <p:spPr>
          <a:xfrm>
            <a:off x="838200" y="1690688"/>
            <a:ext cx="4586654"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Payload sets</a:t>
            </a:r>
          </a:p>
        </p:txBody>
      </p:sp>
      <p:pic>
        <p:nvPicPr>
          <p:cNvPr id="9" name="Hình ảnh 8">
            <a:extLst>
              <a:ext uri="{FF2B5EF4-FFF2-40B4-BE49-F238E27FC236}">
                <a16:creationId xmlns:a16="http://schemas.microsoft.com/office/drawing/2014/main" id="{0DFB11BC-253C-50FE-B5EF-F57C05FB6590}"/>
              </a:ext>
            </a:extLst>
          </p:cNvPr>
          <p:cNvPicPr>
            <a:picLocks noChangeAspect="1"/>
          </p:cNvPicPr>
          <p:nvPr/>
        </p:nvPicPr>
        <p:blipFill>
          <a:blip r:embed="rId2"/>
          <a:stretch>
            <a:fillRect/>
          </a:stretch>
        </p:blipFill>
        <p:spPr>
          <a:xfrm>
            <a:off x="838200" y="2328377"/>
            <a:ext cx="9022862" cy="1158340"/>
          </a:xfrm>
          <a:prstGeom prst="rect">
            <a:avLst/>
          </a:prstGeom>
        </p:spPr>
      </p:pic>
    </p:spTree>
    <p:extLst>
      <p:ext uri="{BB962C8B-B14F-4D97-AF65-F5344CB8AC3E}">
        <p14:creationId xmlns:p14="http://schemas.microsoft.com/office/powerpoint/2010/main" val="2592556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71FD92B-5880-E117-4792-3853FB65AD78}"/>
              </a:ext>
            </a:extLst>
          </p:cNvPr>
          <p:cNvSpPr>
            <a:spLocks noGrp="1"/>
          </p:cNvSpPr>
          <p:nvPr>
            <p:ph type="title"/>
          </p:nvPr>
        </p:nvSpPr>
        <p:spPr/>
        <p:txBody>
          <a:bodyPr/>
          <a:lstStyle/>
          <a:p>
            <a:r>
              <a:rPr lang="en-US" dirty="0">
                <a:solidFill>
                  <a:schemeClr val="accent2"/>
                </a:solidFill>
                <a:latin typeface="+mn-lt"/>
              </a:rPr>
              <a:t>Resource Pool Tab</a:t>
            </a:r>
            <a:endParaRPr lang="en-US" dirty="0"/>
          </a:p>
        </p:txBody>
      </p:sp>
      <p:pic>
        <p:nvPicPr>
          <p:cNvPr id="4" name="Hình ảnh 3">
            <a:extLst>
              <a:ext uri="{FF2B5EF4-FFF2-40B4-BE49-F238E27FC236}">
                <a16:creationId xmlns:a16="http://schemas.microsoft.com/office/drawing/2014/main" id="{15641831-94C9-5BF2-7DC3-E235B8F06CCC}"/>
              </a:ext>
            </a:extLst>
          </p:cNvPr>
          <p:cNvPicPr>
            <a:picLocks noChangeAspect="1"/>
          </p:cNvPicPr>
          <p:nvPr/>
        </p:nvPicPr>
        <p:blipFill>
          <a:blip r:embed="rId2"/>
          <a:stretch>
            <a:fillRect/>
          </a:stretch>
        </p:blipFill>
        <p:spPr>
          <a:xfrm>
            <a:off x="838200" y="1385127"/>
            <a:ext cx="10178291" cy="5107748"/>
          </a:xfrm>
          <a:prstGeom prst="rect">
            <a:avLst/>
          </a:prstGeom>
        </p:spPr>
      </p:pic>
    </p:spTree>
    <p:extLst>
      <p:ext uri="{BB962C8B-B14F-4D97-AF65-F5344CB8AC3E}">
        <p14:creationId xmlns:p14="http://schemas.microsoft.com/office/powerpoint/2010/main" val="3957093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CA0B660-FC5F-91E7-B763-46114CE63729}"/>
              </a:ext>
            </a:extLst>
          </p:cNvPr>
          <p:cNvSpPr>
            <a:spLocks noGrp="1"/>
          </p:cNvSpPr>
          <p:nvPr>
            <p:ph type="title"/>
          </p:nvPr>
        </p:nvSpPr>
        <p:spPr/>
        <p:txBody>
          <a:bodyPr/>
          <a:lstStyle/>
          <a:p>
            <a:r>
              <a:rPr lang="en-US" dirty="0">
                <a:solidFill>
                  <a:schemeClr val="accent2"/>
                </a:solidFill>
                <a:latin typeface="+mn-lt"/>
              </a:rPr>
              <a:t>Options Tab</a:t>
            </a:r>
            <a:endParaRPr lang="en-US" dirty="0"/>
          </a:p>
        </p:txBody>
      </p:sp>
      <p:pic>
        <p:nvPicPr>
          <p:cNvPr id="4" name="Hình ảnh 3">
            <a:extLst>
              <a:ext uri="{FF2B5EF4-FFF2-40B4-BE49-F238E27FC236}">
                <a16:creationId xmlns:a16="http://schemas.microsoft.com/office/drawing/2014/main" id="{B7ECFF52-7DE5-6C63-E3BF-289C251CF8A8}"/>
              </a:ext>
            </a:extLst>
          </p:cNvPr>
          <p:cNvPicPr>
            <a:picLocks noChangeAspect="1"/>
          </p:cNvPicPr>
          <p:nvPr/>
        </p:nvPicPr>
        <p:blipFill>
          <a:blip r:embed="rId2"/>
          <a:stretch>
            <a:fillRect/>
          </a:stretch>
        </p:blipFill>
        <p:spPr>
          <a:xfrm>
            <a:off x="838200" y="1455133"/>
            <a:ext cx="10899531" cy="5159945"/>
          </a:xfrm>
          <a:prstGeom prst="rect">
            <a:avLst/>
          </a:prstGeom>
        </p:spPr>
      </p:pic>
    </p:spTree>
    <p:extLst>
      <p:ext uri="{BB962C8B-B14F-4D97-AF65-F5344CB8AC3E}">
        <p14:creationId xmlns:p14="http://schemas.microsoft.com/office/powerpoint/2010/main" val="387761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FACC5EA-4034-FDCF-FB42-DA7D84D06D8F}"/>
              </a:ext>
            </a:extLst>
          </p:cNvPr>
          <p:cNvSpPr>
            <a:spLocks noGrp="1"/>
          </p:cNvSpPr>
          <p:nvPr>
            <p:ph type="title"/>
          </p:nvPr>
        </p:nvSpPr>
        <p:spPr/>
        <p:txBody>
          <a:bodyPr/>
          <a:lstStyle/>
          <a:p>
            <a:r>
              <a:rPr lang="en-US" dirty="0">
                <a:solidFill>
                  <a:schemeClr val="accent2"/>
                </a:solidFill>
                <a:latin typeface="+mn-lt"/>
              </a:rPr>
              <a:t>Options Tab</a:t>
            </a:r>
            <a:endParaRPr lang="en-US" dirty="0"/>
          </a:p>
        </p:txBody>
      </p:sp>
      <p:pic>
        <p:nvPicPr>
          <p:cNvPr id="4" name="Hình ảnh 3">
            <a:extLst>
              <a:ext uri="{FF2B5EF4-FFF2-40B4-BE49-F238E27FC236}">
                <a16:creationId xmlns:a16="http://schemas.microsoft.com/office/drawing/2014/main" id="{50FB9A9B-F683-536B-8BD1-0415D468E111}"/>
              </a:ext>
            </a:extLst>
          </p:cNvPr>
          <p:cNvPicPr>
            <a:picLocks noChangeAspect="1"/>
          </p:cNvPicPr>
          <p:nvPr/>
        </p:nvPicPr>
        <p:blipFill>
          <a:blip r:embed="rId2"/>
          <a:stretch>
            <a:fillRect/>
          </a:stretch>
        </p:blipFill>
        <p:spPr>
          <a:xfrm>
            <a:off x="838200" y="1460953"/>
            <a:ext cx="11013831" cy="3492190"/>
          </a:xfrm>
          <a:prstGeom prst="rect">
            <a:avLst/>
          </a:prstGeom>
        </p:spPr>
      </p:pic>
    </p:spTree>
    <p:extLst>
      <p:ext uri="{BB962C8B-B14F-4D97-AF65-F5344CB8AC3E}">
        <p14:creationId xmlns:p14="http://schemas.microsoft.com/office/powerpoint/2010/main" val="225686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5818CEA-93E9-9D06-27B3-DDAF9ED865EB}"/>
              </a:ext>
            </a:extLst>
          </p:cNvPr>
          <p:cNvSpPr>
            <a:spLocks noGrp="1"/>
          </p:cNvSpPr>
          <p:nvPr>
            <p:ph type="title"/>
          </p:nvPr>
        </p:nvSpPr>
        <p:spPr/>
        <p:txBody>
          <a:bodyPr/>
          <a:lstStyle/>
          <a:p>
            <a:r>
              <a:rPr lang="en-US" dirty="0">
                <a:solidFill>
                  <a:schemeClr val="accent2"/>
                </a:solidFill>
                <a:latin typeface="+mn-lt"/>
              </a:rPr>
              <a:t>Options Tab</a:t>
            </a:r>
            <a:endParaRPr lang="en-US" dirty="0"/>
          </a:p>
        </p:txBody>
      </p:sp>
      <p:pic>
        <p:nvPicPr>
          <p:cNvPr id="4" name="Hình ảnh 3">
            <a:extLst>
              <a:ext uri="{FF2B5EF4-FFF2-40B4-BE49-F238E27FC236}">
                <a16:creationId xmlns:a16="http://schemas.microsoft.com/office/drawing/2014/main" id="{9B550EEB-F911-1B81-02CD-87A01AC052C7}"/>
              </a:ext>
            </a:extLst>
          </p:cNvPr>
          <p:cNvPicPr>
            <a:picLocks noChangeAspect="1"/>
          </p:cNvPicPr>
          <p:nvPr/>
        </p:nvPicPr>
        <p:blipFill>
          <a:blip r:embed="rId2"/>
          <a:stretch>
            <a:fillRect/>
          </a:stretch>
        </p:blipFill>
        <p:spPr>
          <a:xfrm>
            <a:off x="838199" y="1690688"/>
            <a:ext cx="11057413" cy="3092327"/>
          </a:xfrm>
          <a:prstGeom prst="rect">
            <a:avLst/>
          </a:prstGeom>
        </p:spPr>
      </p:pic>
    </p:spTree>
    <p:extLst>
      <p:ext uri="{BB962C8B-B14F-4D97-AF65-F5344CB8AC3E}">
        <p14:creationId xmlns:p14="http://schemas.microsoft.com/office/powerpoint/2010/main" val="2480760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24C715E-B6B3-9C5A-E913-398EBD1CFDA7}"/>
              </a:ext>
            </a:extLst>
          </p:cNvPr>
          <p:cNvSpPr>
            <a:spLocks noGrp="1"/>
          </p:cNvSpPr>
          <p:nvPr>
            <p:ph type="title"/>
          </p:nvPr>
        </p:nvSpPr>
        <p:spPr/>
        <p:txBody>
          <a:bodyPr/>
          <a:lstStyle/>
          <a:p>
            <a:r>
              <a:rPr lang="en-US" dirty="0">
                <a:solidFill>
                  <a:schemeClr val="accent2"/>
                </a:solidFill>
                <a:latin typeface="+mn-lt"/>
              </a:rPr>
              <a:t>Options Tab</a:t>
            </a:r>
            <a:endParaRPr lang="en-US" dirty="0"/>
          </a:p>
        </p:txBody>
      </p:sp>
      <p:pic>
        <p:nvPicPr>
          <p:cNvPr id="6" name="Hình ảnh 5">
            <a:extLst>
              <a:ext uri="{FF2B5EF4-FFF2-40B4-BE49-F238E27FC236}">
                <a16:creationId xmlns:a16="http://schemas.microsoft.com/office/drawing/2014/main" id="{FCC7CBCF-533B-AF2F-BC22-30FF3AE3F6EE}"/>
              </a:ext>
            </a:extLst>
          </p:cNvPr>
          <p:cNvPicPr>
            <a:picLocks noChangeAspect="1"/>
          </p:cNvPicPr>
          <p:nvPr/>
        </p:nvPicPr>
        <p:blipFill>
          <a:blip r:embed="rId2"/>
          <a:stretch>
            <a:fillRect/>
          </a:stretch>
        </p:blipFill>
        <p:spPr>
          <a:xfrm>
            <a:off x="838200" y="1690688"/>
            <a:ext cx="10932214" cy="3303343"/>
          </a:xfrm>
          <a:prstGeom prst="rect">
            <a:avLst/>
          </a:prstGeom>
        </p:spPr>
      </p:pic>
    </p:spTree>
    <p:extLst>
      <p:ext uri="{BB962C8B-B14F-4D97-AF65-F5344CB8AC3E}">
        <p14:creationId xmlns:p14="http://schemas.microsoft.com/office/powerpoint/2010/main" val="3478233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F003F17-5808-2D27-51B8-243AC42F6435}"/>
              </a:ext>
            </a:extLst>
          </p:cNvPr>
          <p:cNvSpPr>
            <a:spLocks noGrp="1"/>
          </p:cNvSpPr>
          <p:nvPr>
            <p:ph type="title"/>
          </p:nvPr>
        </p:nvSpPr>
        <p:spPr/>
        <p:txBody>
          <a:bodyPr/>
          <a:lstStyle/>
          <a:p>
            <a:r>
              <a:rPr lang="en-US" dirty="0">
                <a:solidFill>
                  <a:schemeClr val="accent2"/>
                </a:solidFill>
                <a:latin typeface="+mn-lt"/>
              </a:rPr>
              <a:t>1. Burp Intruder</a:t>
            </a:r>
            <a:endParaRPr lang="en-US" dirty="0"/>
          </a:p>
        </p:txBody>
      </p:sp>
      <p:sp>
        <p:nvSpPr>
          <p:cNvPr id="5" name="Hộp Văn bản 4">
            <a:extLst>
              <a:ext uri="{FF2B5EF4-FFF2-40B4-BE49-F238E27FC236}">
                <a16:creationId xmlns:a16="http://schemas.microsoft.com/office/drawing/2014/main" id="{41998492-D943-0938-9EF3-487C1106F386}"/>
              </a:ext>
            </a:extLst>
          </p:cNvPr>
          <p:cNvSpPr txBox="1"/>
          <p:nvPr/>
        </p:nvSpPr>
        <p:spPr>
          <a:xfrm>
            <a:off x="846991" y="1506022"/>
            <a:ext cx="11409485"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Demo: </a:t>
            </a:r>
            <a:r>
              <a:rPr lang="en-US" sz="2800" dirty="0">
                <a:hlinkClick r:id="rId2"/>
              </a:rPr>
              <a:t>Lab: Web shell upload via race condition | Web Security Academy (portswigger.net)</a:t>
            </a:r>
            <a:endParaRPr lang="en-US" sz="2800" dirty="0"/>
          </a:p>
        </p:txBody>
      </p:sp>
    </p:spTree>
    <p:extLst>
      <p:ext uri="{BB962C8B-B14F-4D97-AF65-F5344CB8AC3E}">
        <p14:creationId xmlns:p14="http://schemas.microsoft.com/office/powerpoint/2010/main" val="612398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137CACF-F0D3-1BEE-8666-F438E7A79DEA}"/>
              </a:ext>
            </a:extLst>
          </p:cNvPr>
          <p:cNvSpPr>
            <a:spLocks noGrp="1"/>
          </p:cNvSpPr>
          <p:nvPr>
            <p:ph type="title"/>
          </p:nvPr>
        </p:nvSpPr>
        <p:spPr/>
        <p:txBody>
          <a:bodyPr/>
          <a:lstStyle/>
          <a:p>
            <a:endParaRPr lang="en-US" dirty="0"/>
          </a:p>
        </p:txBody>
      </p:sp>
      <p:pic>
        <p:nvPicPr>
          <p:cNvPr id="4" name="Hình ảnh 3">
            <a:extLst>
              <a:ext uri="{FF2B5EF4-FFF2-40B4-BE49-F238E27FC236}">
                <a16:creationId xmlns:a16="http://schemas.microsoft.com/office/drawing/2014/main" id="{EA74A760-C6A9-563E-7EDD-B8037A664E27}"/>
              </a:ext>
            </a:extLst>
          </p:cNvPr>
          <p:cNvPicPr>
            <a:picLocks noChangeAspect="1"/>
          </p:cNvPicPr>
          <p:nvPr/>
        </p:nvPicPr>
        <p:blipFill>
          <a:blip r:embed="rId2"/>
          <a:stretch>
            <a:fillRect/>
          </a:stretch>
        </p:blipFill>
        <p:spPr>
          <a:xfrm>
            <a:off x="2613358" y="125443"/>
            <a:ext cx="6965284" cy="6607113"/>
          </a:xfrm>
          <a:prstGeom prst="rect">
            <a:avLst/>
          </a:prstGeom>
        </p:spPr>
      </p:pic>
    </p:spTree>
    <p:extLst>
      <p:ext uri="{BB962C8B-B14F-4D97-AF65-F5344CB8AC3E}">
        <p14:creationId xmlns:p14="http://schemas.microsoft.com/office/powerpoint/2010/main" val="4210037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FD43193-453F-CCF2-3AF7-74946107354A}"/>
              </a:ext>
            </a:extLst>
          </p:cNvPr>
          <p:cNvSpPr>
            <a:spLocks noGrp="1"/>
          </p:cNvSpPr>
          <p:nvPr>
            <p:ph type="title"/>
          </p:nvPr>
        </p:nvSpPr>
        <p:spPr/>
        <p:txBody>
          <a:bodyPr/>
          <a:lstStyle/>
          <a:p>
            <a:r>
              <a:rPr lang="en-US" dirty="0">
                <a:solidFill>
                  <a:schemeClr val="accent2"/>
                </a:solidFill>
                <a:latin typeface="+mn-lt"/>
              </a:rPr>
              <a:t>2. Burp Collaborator</a:t>
            </a:r>
            <a:endParaRPr lang="en-US" dirty="0"/>
          </a:p>
        </p:txBody>
      </p:sp>
      <p:sp>
        <p:nvSpPr>
          <p:cNvPr id="3" name="Hộp Văn bản 2">
            <a:extLst>
              <a:ext uri="{FF2B5EF4-FFF2-40B4-BE49-F238E27FC236}">
                <a16:creationId xmlns:a16="http://schemas.microsoft.com/office/drawing/2014/main" id="{BFD3CC81-5A67-D674-A46A-4A43FC4EDBD6}"/>
              </a:ext>
            </a:extLst>
          </p:cNvPr>
          <p:cNvSpPr txBox="1"/>
          <p:nvPr/>
        </p:nvSpPr>
        <p:spPr>
          <a:xfrm>
            <a:off x="773723" y="1784838"/>
            <a:ext cx="11192608" cy="3046988"/>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effectLst/>
              </a:rPr>
              <a:t>Burp Collaborator is a network service that Burp Suite uses to help discover many kinds of vulnerabilities such as: </a:t>
            </a:r>
          </a:p>
          <a:p>
            <a:r>
              <a:rPr lang="en-US" sz="2400" dirty="0"/>
              <a:t>     - </a:t>
            </a:r>
            <a:r>
              <a:rPr lang="en-US" sz="2400" b="0" i="0" dirty="0">
                <a:effectLst/>
              </a:rPr>
              <a:t>Blind injection-based vulnerabilities.</a:t>
            </a:r>
          </a:p>
          <a:p>
            <a:r>
              <a:rPr lang="en-US" sz="2400" dirty="0"/>
              <a:t>     - </a:t>
            </a:r>
            <a:r>
              <a:rPr lang="en-US" sz="2400" b="0" i="0" dirty="0">
                <a:effectLst/>
              </a:rPr>
              <a:t>Service-specific vulnerabilities can be detected by submitting payloads targeting those services to the target application, and analyzing the details of the resulting interactions with a collaborating instance of that service.</a:t>
            </a:r>
          </a:p>
          <a:p>
            <a:r>
              <a:rPr lang="en-US" sz="2400" dirty="0"/>
              <a:t>     - </a:t>
            </a:r>
            <a:r>
              <a:rPr lang="en-US" sz="2400" b="0" i="0" dirty="0">
                <a:effectLst/>
              </a:rPr>
              <a:t>Some vulnerabilities arise when an application can be induced to retrieve content from an external system and process it in some way.</a:t>
            </a:r>
            <a:endParaRPr lang="en-US" sz="2400" dirty="0"/>
          </a:p>
        </p:txBody>
      </p:sp>
    </p:spTree>
    <p:extLst>
      <p:ext uri="{BB962C8B-B14F-4D97-AF65-F5344CB8AC3E}">
        <p14:creationId xmlns:p14="http://schemas.microsoft.com/office/powerpoint/2010/main" val="1271572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EC06B43-0576-BA41-7024-E7ACE426B838}"/>
              </a:ext>
            </a:extLst>
          </p:cNvPr>
          <p:cNvSpPr>
            <a:spLocks noGrp="1"/>
          </p:cNvSpPr>
          <p:nvPr>
            <p:ph type="title"/>
          </p:nvPr>
        </p:nvSpPr>
        <p:spPr/>
        <p:txBody>
          <a:bodyPr/>
          <a:lstStyle/>
          <a:p>
            <a:r>
              <a:rPr lang="en-US" dirty="0">
                <a:solidFill>
                  <a:schemeClr val="accent2"/>
                </a:solidFill>
                <a:latin typeface="+mn-lt"/>
              </a:rPr>
              <a:t>2. Burp Collaborator</a:t>
            </a:r>
            <a:endParaRPr lang="en-US" dirty="0"/>
          </a:p>
        </p:txBody>
      </p:sp>
      <p:pic>
        <p:nvPicPr>
          <p:cNvPr id="4" name="Hình ảnh 3">
            <a:extLst>
              <a:ext uri="{FF2B5EF4-FFF2-40B4-BE49-F238E27FC236}">
                <a16:creationId xmlns:a16="http://schemas.microsoft.com/office/drawing/2014/main" id="{034AAD40-26DE-6930-EEA0-DBA5D9FA9913}"/>
              </a:ext>
            </a:extLst>
          </p:cNvPr>
          <p:cNvPicPr>
            <a:picLocks noChangeAspect="1"/>
          </p:cNvPicPr>
          <p:nvPr/>
        </p:nvPicPr>
        <p:blipFill>
          <a:blip r:embed="rId2"/>
          <a:stretch>
            <a:fillRect/>
          </a:stretch>
        </p:blipFill>
        <p:spPr>
          <a:xfrm>
            <a:off x="2163739" y="1690688"/>
            <a:ext cx="7864522" cy="3787468"/>
          </a:xfrm>
          <a:prstGeom prst="rect">
            <a:avLst/>
          </a:prstGeom>
        </p:spPr>
      </p:pic>
    </p:spTree>
    <p:extLst>
      <p:ext uri="{BB962C8B-B14F-4D97-AF65-F5344CB8AC3E}">
        <p14:creationId xmlns:p14="http://schemas.microsoft.com/office/powerpoint/2010/main" val="691473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036AEB9-BB40-E327-610B-BAFE1268094A}"/>
              </a:ext>
            </a:extLst>
          </p:cNvPr>
          <p:cNvSpPr>
            <a:spLocks noGrp="1"/>
          </p:cNvSpPr>
          <p:nvPr>
            <p:ph type="title"/>
          </p:nvPr>
        </p:nvSpPr>
        <p:spPr>
          <a:xfrm>
            <a:off x="4000500" y="576140"/>
            <a:ext cx="4191000" cy="1325563"/>
          </a:xfrm>
        </p:spPr>
        <p:txBody>
          <a:bodyPr/>
          <a:lstStyle/>
          <a:p>
            <a:r>
              <a:rPr lang="en-US" dirty="0">
                <a:solidFill>
                  <a:schemeClr val="accent2"/>
                </a:solidFill>
                <a:latin typeface="+mn-lt"/>
              </a:rPr>
              <a:t>Table of contents</a:t>
            </a:r>
          </a:p>
        </p:txBody>
      </p:sp>
      <p:sp>
        <p:nvSpPr>
          <p:cNvPr id="5" name="Hình chữ nhật 4">
            <a:extLst>
              <a:ext uri="{FF2B5EF4-FFF2-40B4-BE49-F238E27FC236}">
                <a16:creationId xmlns:a16="http://schemas.microsoft.com/office/drawing/2014/main" id="{6E58D8A0-DCC9-428C-5CAF-E37FA3EE5740}"/>
              </a:ext>
            </a:extLst>
          </p:cNvPr>
          <p:cNvSpPr/>
          <p:nvPr/>
        </p:nvSpPr>
        <p:spPr>
          <a:xfrm>
            <a:off x="1274885" y="2766217"/>
            <a:ext cx="1380392" cy="1325563"/>
          </a:xfrm>
          <a:prstGeom prst="rect">
            <a:avLst/>
          </a:prstGeom>
          <a:solidFill>
            <a:schemeClr val="bg1"/>
          </a:solidFill>
          <a:ln w="5715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tx1"/>
                </a:solidFill>
              </a:rPr>
              <a:t>1</a:t>
            </a:r>
          </a:p>
        </p:txBody>
      </p:sp>
      <p:sp>
        <p:nvSpPr>
          <p:cNvPr id="6" name="Hình chữ nhật 5">
            <a:extLst>
              <a:ext uri="{FF2B5EF4-FFF2-40B4-BE49-F238E27FC236}">
                <a16:creationId xmlns:a16="http://schemas.microsoft.com/office/drawing/2014/main" id="{F946D374-29FC-11DE-BF08-A21893E93ADA}"/>
              </a:ext>
            </a:extLst>
          </p:cNvPr>
          <p:cNvSpPr/>
          <p:nvPr/>
        </p:nvSpPr>
        <p:spPr>
          <a:xfrm>
            <a:off x="5405804" y="2766218"/>
            <a:ext cx="1380392" cy="1325563"/>
          </a:xfrm>
          <a:prstGeom prst="rect">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tx1"/>
                </a:solidFill>
              </a:rPr>
              <a:t>2</a:t>
            </a:r>
          </a:p>
        </p:txBody>
      </p:sp>
      <p:sp>
        <p:nvSpPr>
          <p:cNvPr id="7" name="Hình chữ nhật 6">
            <a:extLst>
              <a:ext uri="{FF2B5EF4-FFF2-40B4-BE49-F238E27FC236}">
                <a16:creationId xmlns:a16="http://schemas.microsoft.com/office/drawing/2014/main" id="{4EB90573-129B-E82B-B84D-6FFAD44C36C7}"/>
              </a:ext>
            </a:extLst>
          </p:cNvPr>
          <p:cNvSpPr/>
          <p:nvPr/>
        </p:nvSpPr>
        <p:spPr>
          <a:xfrm>
            <a:off x="9536723" y="2766217"/>
            <a:ext cx="1380392" cy="1325563"/>
          </a:xfrm>
          <a:prstGeom prst="rect">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tx1"/>
                </a:solidFill>
              </a:rPr>
              <a:t>3</a:t>
            </a:r>
          </a:p>
        </p:txBody>
      </p:sp>
      <p:sp>
        <p:nvSpPr>
          <p:cNvPr id="8" name="Hộp Văn bản 7">
            <a:extLst>
              <a:ext uri="{FF2B5EF4-FFF2-40B4-BE49-F238E27FC236}">
                <a16:creationId xmlns:a16="http://schemas.microsoft.com/office/drawing/2014/main" id="{766F8DA9-130E-253A-4F8D-7049A51945FC}"/>
              </a:ext>
            </a:extLst>
          </p:cNvPr>
          <p:cNvSpPr txBox="1"/>
          <p:nvPr/>
        </p:nvSpPr>
        <p:spPr>
          <a:xfrm>
            <a:off x="334108" y="4672259"/>
            <a:ext cx="3261946" cy="646331"/>
          </a:xfrm>
          <a:prstGeom prst="rect">
            <a:avLst/>
          </a:prstGeom>
          <a:noFill/>
        </p:spPr>
        <p:txBody>
          <a:bodyPr wrap="square" rtlCol="0">
            <a:spAutoFit/>
          </a:bodyPr>
          <a:lstStyle/>
          <a:p>
            <a:pPr algn="ctr"/>
            <a:r>
              <a:rPr lang="en-US" sz="3600" dirty="0"/>
              <a:t>Burp Intruder</a:t>
            </a:r>
          </a:p>
        </p:txBody>
      </p:sp>
      <p:sp>
        <p:nvSpPr>
          <p:cNvPr id="10" name="Hộp Văn bản 9">
            <a:extLst>
              <a:ext uri="{FF2B5EF4-FFF2-40B4-BE49-F238E27FC236}">
                <a16:creationId xmlns:a16="http://schemas.microsoft.com/office/drawing/2014/main" id="{13211A2B-68C4-57BA-1F38-6745EFD48FD3}"/>
              </a:ext>
            </a:extLst>
          </p:cNvPr>
          <p:cNvSpPr txBox="1"/>
          <p:nvPr/>
        </p:nvSpPr>
        <p:spPr>
          <a:xfrm>
            <a:off x="4323618" y="4667010"/>
            <a:ext cx="3544764" cy="646331"/>
          </a:xfrm>
          <a:prstGeom prst="rect">
            <a:avLst/>
          </a:prstGeom>
          <a:noFill/>
        </p:spPr>
        <p:txBody>
          <a:bodyPr wrap="square" rtlCol="0">
            <a:spAutoFit/>
          </a:bodyPr>
          <a:lstStyle/>
          <a:p>
            <a:pPr algn="ctr"/>
            <a:r>
              <a:rPr lang="en-US" sz="3600" dirty="0"/>
              <a:t>Burp Collaborator</a:t>
            </a:r>
          </a:p>
        </p:txBody>
      </p:sp>
      <p:sp>
        <p:nvSpPr>
          <p:cNvPr id="11" name="Hộp Văn bản 10">
            <a:extLst>
              <a:ext uri="{FF2B5EF4-FFF2-40B4-BE49-F238E27FC236}">
                <a16:creationId xmlns:a16="http://schemas.microsoft.com/office/drawing/2014/main" id="{DDA80C27-0A39-AB33-9514-D66F472ABC00}"/>
              </a:ext>
            </a:extLst>
          </p:cNvPr>
          <p:cNvSpPr txBox="1"/>
          <p:nvPr/>
        </p:nvSpPr>
        <p:spPr>
          <a:xfrm>
            <a:off x="8595946" y="4661761"/>
            <a:ext cx="3261946" cy="646331"/>
          </a:xfrm>
          <a:prstGeom prst="rect">
            <a:avLst/>
          </a:prstGeom>
          <a:noFill/>
        </p:spPr>
        <p:txBody>
          <a:bodyPr wrap="square" rtlCol="0">
            <a:spAutoFit/>
          </a:bodyPr>
          <a:lstStyle/>
          <a:p>
            <a:pPr algn="ctr"/>
            <a:r>
              <a:rPr lang="en-US" sz="3600" dirty="0"/>
              <a:t>Crawling</a:t>
            </a:r>
          </a:p>
        </p:txBody>
      </p:sp>
    </p:spTree>
    <p:extLst>
      <p:ext uri="{BB962C8B-B14F-4D97-AF65-F5344CB8AC3E}">
        <p14:creationId xmlns:p14="http://schemas.microsoft.com/office/powerpoint/2010/main" val="3805384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930F918-B90C-2849-159F-22CFF92FE7B0}"/>
              </a:ext>
            </a:extLst>
          </p:cNvPr>
          <p:cNvSpPr>
            <a:spLocks noGrp="1"/>
          </p:cNvSpPr>
          <p:nvPr>
            <p:ph type="title"/>
          </p:nvPr>
        </p:nvSpPr>
        <p:spPr/>
        <p:txBody>
          <a:bodyPr/>
          <a:lstStyle/>
          <a:p>
            <a:r>
              <a:rPr lang="en-US" dirty="0">
                <a:solidFill>
                  <a:schemeClr val="accent2"/>
                </a:solidFill>
                <a:latin typeface="+mn-lt"/>
              </a:rPr>
              <a:t>2. Burp Collaborator</a:t>
            </a:r>
            <a:endParaRPr lang="en-US" dirty="0"/>
          </a:p>
        </p:txBody>
      </p:sp>
      <p:pic>
        <p:nvPicPr>
          <p:cNvPr id="4" name="Hình ảnh 3">
            <a:extLst>
              <a:ext uri="{FF2B5EF4-FFF2-40B4-BE49-F238E27FC236}">
                <a16:creationId xmlns:a16="http://schemas.microsoft.com/office/drawing/2014/main" id="{C1F0FFDB-9555-60AC-944E-07829A05BEB9}"/>
              </a:ext>
            </a:extLst>
          </p:cNvPr>
          <p:cNvPicPr>
            <a:picLocks noChangeAspect="1"/>
          </p:cNvPicPr>
          <p:nvPr/>
        </p:nvPicPr>
        <p:blipFill>
          <a:blip r:embed="rId2"/>
          <a:stretch>
            <a:fillRect/>
          </a:stretch>
        </p:blipFill>
        <p:spPr>
          <a:xfrm>
            <a:off x="3191598" y="2188713"/>
            <a:ext cx="5808803" cy="4304162"/>
          </a:xfrm>
          <a:prstGeom prst="rect">
            <a:avLst/>
          </a:prstGeom>
        </p:spPr>
      </p:pic>
      <p:sp>
        <p:nvSpPr>
          <p:cNvPr id="8" name="Hộp Văn bản 7">
            <a:extLst>
              <a:ext uri="{FF2B5EF4-FFF2-40B4-BE49-F238E27FC236}">
                <a16:creationId xmlns:a16="http://schemas.microsoft.com/office/drawing/2014/main" id="{7B689547-7CF9-8E32-B5D3-507EE0CE18B4}"/>
              </a:ext>
            </a:extLst>
          </p:cNvPr>
          <p:cNvSpPr txBox="1"/>
          <p:nvPr/>
        </p:nvSpPr>
        <p:spPr>
          <a:xfrm>
            <a:off x="838200" y="1321356"/>
            <a:ext cx="1135380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Example of Burp Collaborator: 1mo4tkdmp73tztnwim9dmzt7nytphe.oastify.com</a:t>
            </a:r>
          </a:p>
        </p:txBody>
      </p:sp>
    </p:spTree>
    <p:extLst>
      <p:ext uri="{BB962C8B-B14F-4D97-AF65-F5344CB8AC3E}">
        <p14:creationId xmlns:p14="http://schemas.microsoft.com/office/powerpoint/2010/main" val="3733429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30BD3DF-3098-DB34-838D-D7E44BBB68FC}"/>
              </a:ext>
            </a:extLst>
          </p:cNvPr>
          <p:cNvSpPr>
            <a:spLocks noGrp="1"/>
          </p:cNvSpPr>
          <p:nvPr>
            <p:ph type="title"/>
          </p:nvPr>
        </p:nvSpPr>
        <p:spPr/>
        <p:txBody>
          <a:bodyPr/>
          <a:lstStyle/>
          <a:p>
            <a:r>
              <a:rPr lang="en-US" dirty="0">
                <a:solidFill>
                  <a:schemeClr val="accent2"/>
                </a:solidFill>
                <a:latin typeface="+mn-lt"/>
              </a:rPr>
              <a:t>2. Burp Collaborator</a:t>
            </a:r>
            <a:endParaRPr lang="en-US" dirty="0"/>
          </a:p>
        </p:txBody>
      </p:sp>
      <p:pic>
        <p:nvPicPr>
          <p:cNvPr id="6" name="Hình ảnh 5">
            <a:extLst>
              <a:ext uri="{FF2B5EF4-FFF2-40B4-BE49-F238E27FC236}">
                <a16:creationId xmlns:a16="http://schemas.microsoft.com/office/drawing/2014/main" id="{9B3734F5-804D-07DC-8FDD-2872F9104B5C}"/>
              </a:ext>
            </a:extLst>
          </p:cNvPr>
          <p:cNvPicPr>
            <a:picLocks noChangeAspect="1"/>
          </p:cNvPicPr>
          <p:nvPr/>
        </p:nvPicPr>
        <p:blipFill>
          <a:blip r:embed="rId2"/>
          <a:stretch>
            <a:fillRect/>
          </a:stretch>
        </p:blipFill>
        <p:spPr>
          <a:xfrm>
            <a:off x="419100" y="2013438"/>
            <a:ext cx="5033107" cy="3376247"/>
          </a:xfrm>
          <a:prstGeom prst="rect">
            <a:avLst/>
          </a:prstGeom>
        </p:spPr>
      </p:pic>
      <p:pic>
        <p:nvPicPr>
          <p:cNvPr id="8" name="Hình ảnh 7">
            <a:extLst>
              <a:ext uri="{FF2B5EF4-FFF2-40B4-BE49-F238E27FC236}">
                <a16:creationId xmlns:a16="http://schemas.microsoft.com/office/drawing/2014/main" id="{68B29CE1-4399-7CF9-35B6-00038A5C2270}"/>
              </a:ext>
            </a:extLst>
          </p:cNvPr>
          <p:cNvPicPr>
            <a:picLocks noChangeAspect="1"/>
          </p:cNvPicPr>
          <p:nvPr/>
        </p:nvPicPr>
        <p:blipFill>
          <a:blip r:embed="rId3"/>
          <a:stretch>
            <a:fillRect/>
          </a:stretch>
        </p:blipFill>
        <p:spPr>
          <a:xfrm>
            <a:off x="6739795" y="2013438"/>
            <a:ext cx="4544948" cy="3376247"/>
          </a:xfrm>
          <a:prstGeom prst="rect">
            <a:avLst/>
          </a:prstGeom>
        </p:spPr>
      </p:pic>
    </p:spTree>
    <p:extLst>
      <p:ext uri="{BB962C8B-B14F-4D97-AF65-F5344CB8AC3E}">
        <p14:creationId xmlns:p14="http://schemas.microsoft.com/office/powerpoint/2010/main" val="1741787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EE35D15-060F-343D-D69F-7F4FE7AD2703}"/>
              </a:ext>
            </a:extLst>
          </p:cNvPr>
          <p:cNvSpPr>
            <a:spLocks noGrp="1"/>
          </p:cNvSpPr>
          <p:nvPr>
            <p:ph type="title"/>
          </p:nvPr>
        </p:nvSpPr>
        <p:spPr/>
        <p:txBody>
          <a:bodyPr/>
          <a:lstStyle/>
          <a:p>
            <a:r>
              <a:rPr lang="en-US" dirty="0">
                <a:solidFill>
                  <a:schemeClr val="accent2"/>
                </a:solidFill>
                <a:latin typeface="+mn-lt"/>
              </a:rPr>
              <a:t>2. Burp Collaborator</a:t>
            </a:r>
            <a:endParaRPr lang="en-US" dirty="0"/>
          </a:p>
        </p:txBody>
      </p:sp>
      <p:sp>
        <p:nvSpPr>
          <p:cNvPr id="3" name="Hộp Văn bản 2">
            <a:extLst>
              <a:ext uri="{FF2B5EF4-FFF2-40B4-BE49-F238E27FC236}">
                <a16:creationId xmlns:a16="http://schemas.microsoft.com/office/drawing/2014/main" id="{8D425EA5-C22D-C49A-13DA-650D669AB24C}"/>
              </a:ext>
            </a:extLst>
          </p:cNvPr>
          <p:cNvSpPr txBox="1"/>
          <p:nvPr/>
        </p:nvSpPr>
        <p:spPr>
          <a:xfrm>
            <a:off x="838200" y="1690688"/>
            <a:ext cx="1135380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Protocols that Burp Collaborator support: DNS, HTTP/HTTPS, SMTP/SMTPS</a:t>
            </a:r>
          </a:p>
        </p:txBody>
      </p:sp>
    </p:spTree>
    <p:extLst>
      <p:ext uri="{BB962C8B-B14F-4D97-AF65-F5344CB8AC3E}">
        <p14:creationId xmlns:p14="http://schemas.microsoft.com/office/powerpoint/2010/main" val="1541052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93D171B-E92B-F9CC-A53F-4C742CDB464A}"/>
              </a:ext>
            </a:extLst>
          </p:cNvPr>
          <p:cNvSpPr>
            <a:spLocks noGrp="1"/>
          </p:cNvSpPr>
          <p:nvPr>
            <p:ph type="title"/>
          </p:nvPr>
        </p:nvSpPr>
        <p:spPr>
          <a:xfrm>
            <a:off x="838200" y="329955"/>
            <a:ext cx="10515600" cy="1325563"/>
          </a:xfrm>
        </p:spPr>
        <p:txBody>
          <a:bodyPr/>
          <a:lstStyle/>
          <a:p>
            <a:r>
              <a:rPr lang="en-US" dirty="0">
                <a:solidFill>
                  <a:schemeClr val="accent2"/>
                </a:solidFill>
                <a:latin typeface="+mn-lt"/>
              </a:rPr>
              <a:t>3. Crawling</a:t>
            </a:r>
            <a:endParaRPr lang="en-US" dirty="0"/>
          </a:p>
        </p:txBody>
      </p:sp>
      <p:sp>
        <p:nvSpPr>
          <p:cNvPr id="3" name="Hộp Văn bản 2">
            <a:extLst>
              <a:ext uri="{FF2B5EF4-FFF2-40B4-BE49-F238E27FC236}">
                <a16:creationId xmlns:a16="http://schemas.microsoft.com/office/drawing/2014/main" id="{455C167B-C6CC-1921-73AA-42095FA7B0F1}"/>
              </a:ext>
            </a:extLst>
          </p:cNvPr>
          <p:cNvSpPr txBox="1"/>
          <p:nvPr/>
        </p:nvSpPr>
        <p:spPr>
          <a:xfrm>
            <a:off x="838200" y="1655518"/>
            <a:ext cx="11353800" cy="646331"/>
          </a:xfrm>
          <a:prstGeom prst="rect">
            <a:avLst/>
          </a:prstGeom>
          <a:noFill/>
        </p:spPr>
        <p:txBody>
          <a:bodyPr wrap="square" rtlCol="0">
            <a:spAutoFit/>
          </a:bodyPr>
          <a:lstStyle/>
          <a:p>
            <a:r>
              <a:rPr lang="en-US" b="0" i="0" dirty="0">
                <a:effectLst/>
              </a:rPr>
              <a:t>The crawl phase of a scan involves navigating around the application, following links, submitting forms, and logging in where necessary, to catalog the content of the application and the navigational paths within it.</a:t>
            </a:r>
            <a:endParaRPr lang="en-US" dirty="0"/>
          </a:p>
        </p:txBody>
      </p:sp>
      <p:pic>
        <p:nvPicPr>
          <p:cNvPr id="5" name="Hình ảnh 4">
            <a:extLst>
              <a:ext uri="{FF2B5EF4-FFF2-40B4-BE49-F238E27FC236}">
                <a16:creationId xmlns:a16="http://schemas.microsoft.com/office/drawing/2014/main" id="{93FC5F9E-6310-EF8F-C96E-E4EC2FA88E7C}"/>
              </a:ext>
            </a:extLst>
          </p:cNvPr>
          <p:cNvPicPr>
            <a:picLocks noChangeAspect="1"/>
          </p:cNvPicPr>
          <p:nvPr/>
        </p:nvPicPr>
        <p:blipFill>
          <a:blip r:embed="rId2"/>
          <a:stretch>
            <a:fillRect/>
          </a:stretch>
        </p:blipFill>
        <p:spPr>
          <a:xfrm>
            <a:off x="1790327" y="2301849"/>
            <a:ext cx="8611346" cy="3551228"/>
          </a:xfrm>
          <a:prstGeom prst="rect">
            <a:avLst/>
          </a:prstGeom>
        </p:spPr>
      </p:pic>
    </p:spTree>
    <p:extLst>
      <p:ext uri="{BB962C8B-B14F-4D97-AF65-F5344CB8AC3E}">
        <p14:creationId xmlns:p14="http://schemas.microsoft.com/office/powerpoint/2010/main" val="1153916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7658B5D-94AE-16A3-0704-7A2741454EA6}"/>
              </a:ext>
            </a:extLst>
          </p:cNvPr>
          <p:cNvSpPr>
            <a:spLocks noGrp="1"/>
          </p:cNvSpPr>
          <p:nvPr>
            <p:ph type="title"/>
          </p:nvPr>
        </p:nvSpPr>
        <p:spPr/>
        <p:txBody>
          <a:bodyPr/>
          <a:lstStyle/>
          <a:p>
            <a:r>
              <a:rPr lang="en-US" dirty="0">
                <a:solidFill>
                  <a:schemeClr val="accent2"/>
                </a:solidFill>
                <a:latin typeface="+mn-lt"/>
              </a:rPr>
              <a:t>3. Crawling</a:t>
            </a:r>
            <a:endParaRPr lang="en-US" dirty="0"/>
          </a:p>
        </p:txBody>
      </p:sp>
      <p:pic>
        <p:nvPicPr>
          <p:cNvPr id="4" name="Hình ảnh 3">
            <a:extLst>
              <a:ext uri="{FF2B5EF4-FFF2-40B4-BE49-F238E27FC236}">
                <a16:creationId xmlns:a16="http://schemas.microsoft.com/office/drawing/2014/main" id="{D36A2100-0162-FCF4-4825-48CAAAF1B4A9}"/>
              </a:ext>
            </a:extLst>
          </p:cNvPr>
          <p:cNvPicPr>
            <a:picLocks noChangeAspect="1"/>
          </p:cNvPicPr>
          <p:nvPr/>
        </p:nvPicPr>
        <p:blipFill>
          <a:blip r:embed="rId2"/>
          <a:stretch>
            <a:fillRect/>
          </a:stretch>
        </p:blipFill>
        <p:spPr>
          <a:xfrm>
            <a:off x="838199" y="1690687"/>
            <a:ext cx="9941169" cy="4026803"/>
          </a:xfrm>
          <a:prstGeom prst="rect">
            <a:avLst/>
          </a:prstGeom>
        </p:spPr>
      </p:pic>
    </p:spTree>
    <p:extLst>
      <p:ext uri="{BB962C8B-B14F-4D97-AF65-F5344CB8AC3E}">
        <p14:creationId xmlns:p14="http://schemas.microsoft.com/office/powerpoint/2010/main" val="2133215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3243A9E-D760-5D05-EA24-7DBB4F09501F}"/>
              </a:ext>
            </a:extLst>
          </p:cNvPr>
          <p:cNvSpPr>
            <a:spLocks noGrp="1"/>
          </p:cNvSpPr>
          <p:nvPr>
            <p:ph type="title"/>
          </p:nvPr>
        </p:nvSpPr>
        <p:spPr/>
        <p:txBody>
          <a:bodyPr/>
          <a:lstStyle/>
          <a:p>
            <a:r>
              <a:rPr lang="en-US" dirty="0">
                <a:solidFill>
                  <a:schemeClr val="accent2"/>
                </a:solidFill>
                <a:latin typeface="+mn-lt"/>
              </a:rPr>
              <a:t>3. Crawling</a:t>
            </a:r>
            <a:endParaRPr lang="en-US" dirty="0"/>
          </a:p>
        </p:txBody>
      </p:sp>
      <p:pic>
        <p:nvPicPr>
          <p:cNvPr id="5" name="Hình ảnh 4">
            <a:extLst>
              <a:ext uri="{FF2B5EF4-FFF2-40B4-BE49-F238E27FC236}">
                <a16:creationId xmlns:a16="http://schemas.microsoft.com/office/drawing/2014/main" id="{12FDAFC0-553E-A29C-CE4D-3ED3DAD479D7}"/>
              </a:ext>
            </a:extLst>
          </p:cNvPr>
          <p:cNvPicPr>
            <a:picLocks noChangeAspect="1"/>
          </p:cNvPicPr>
          <p:nvPr/>
        </p:nvPicPr>
        <p:blipFill>
          <a:blip r:embed="rId2"/>
          <a:stretch>
            <a:fillRect/>
          </a:stretch>
        </p:blipFill>
        <p:spPr>
          <a:xfrm>
            <a:off x="3260274" y="1690688"/>
            <a:ext cx="5671451" cy="4896612"/>
          </a:xfrm>
          <a:prstGeom prst="rect">
            <a:avLst/>
          </a:prstGeom>
        </p:spPr>
      </p:pic>
    </p:spTree>
    <p:extLst>
      <p:ext uri="{BB962C8B-B14F-4D97-AF65-F5344CB8AC3E}">
        <p14:creationId xmlns:p14="http://schemas.microsoft.com/office/powerpoint/2010/main" val="3314728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DC1734F-BDFE-32E3-92A2-11F9CC1B1052}"/>
              </a:ext>
            </a:extLst>
          </p:cNvPr>
          <p:cNvSpPr>
            <a:spLocks noGrp="1"/>
          </p:cNvSpPr>
          <p:nvPr>
            <p:ph type="title"/>
          </p:nvPr>
        </p:nvSpPr>
        <p:spPr/>
        <p:txBody>
          <a:bodyPr/>
          <a:lstStyle/>
          <a:p>
            <a:r>
              <a:rPr lang="en-US" dirty="0">
                <a:solidFill>
                  <a:schemeClr val="accent2"/>
                </a:solidFill>
                <a:latin typeface="+mn-lt"/>
              </a:rPr>
              <a:t>3. Crawling</a:t>
            </a:r>
            <a:endParaRPr lang="en-US" dirty="0"/>
          </a:p>
        </p:txBody>
      </p:sp>
      <p:pic>
        <p:nvPicPr>
          <p:cNvPr id="4" name="Hình ảnh 3">
            <a:extLst>
              <a:ext uri="{FF2B5EF4-FFF2-40B4-BE49-F238E27FC236}">
                <a16:creationId xmlns:a16="http://schemas.microsoft.com/office/drawing/2014/main" id="{BAD3F4D6-80C5-C669-8484-F39D48562A38}"/>
              </a:ext>
            </a:extLst>
          </p:cNvPr>
          <p:cNvPicPr>
            <a:picLocks noChangeAspect="1"/>
          </p:cNvPicPr>
          <p:nvPr/>
        </p:nvPicPr>
        <p:blipFill>
          <a:blip r:embed="rId2"/>
          <a:stretch>
            <a:fillRect/>
          </a:stretch>
        </p:blipFill>
        <p:spPr>
          <a:xfrm>
            <a:off x="936567" y="2247500"/>
            <a:ext cx="9228620" cy="4610500"/>
          </a:xfrm>
          <a:prstGeom prst="rect">
            <a:avLst/>
          </a:prstGeom>
        </p:spPr>
      </p:pic>
      <p:sp>
        <p:nvSpPr>
          <p:cNvPr id="5" name="Hộp Văn bản 4">
            <a:extLst>
              <a:ext uri="{FF2B5EF4-FFF2-40B4-BE49-F238E27FC236}">
                <a16:creationId xmlns:a16="http://schemas.microsoft.com/office/drawing/2014/main" id="{2396BA9A-0676-7ADF-C3F1-2CFC5A822E7A}"/>
              </a:ext>
            </a:extLst>
          </p:cNvPr>
          <p:cNvSpPr txBox="1"/>
          <p:nvPr/>
        </p:nvSpPr>
        <p:spPr>
          <a:xfrm>
            <a:off x="838200" y="1429078"/>
            <a:ext cx="4586654"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Scanning Configuration</a:t>
            </a:r>
          </a:p>
        </p:txBody>
      </p:sp>
    </p:spTree>
    <p:extLst>
      <p:ext uri="{BB962C8B-B14F-4D97-AF65-F5344CB8AC3E}">
        <p14:creationId xmlns:p14="http://schemas.microsoft.com/office/powerpoint/2010/main" val="7651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507BC8-42C5-5493-3E1C-8BED1A6D7A2F}"/>
              </a:ext>
            </a:extLst>
          </p:cNvPr>
          <p:cNvSpPr>
            <a:spLocks noGrp="1"/>
          </p:cNvSpPr>
          <p:nvPr>
            <p:ph type="title"/>
          </p:nvPr>
        </p:nvSpPr>
        <p:spPr/>
        <p:txBody>
          <a:bodyPr/>
          <a:lstStyle/>
          <a:p>
            <a:r>
              <a:rPr lang="en-US" dirty="0">
                <a:solidFill>
                  <a:schemeClr val="accent2"/>
                </a:solidFill>
                <a:latin typeface="+mn-lt"/>
              </a:rPr>
              <a:t>3. Crawling</a:t>
            </a:r>
            <a:endParaRPr lang="en-US" dirty="0"/>
          </a:p>
        </p:txBody>
      </p:sp>
      <p:sp>
        <p:nvSpPr>
          <p:cNvPr id="3" name="Hộp Văn bản 2">
            <a:extLst>
              <a:ext uri="{FF2B5EF4-FFF2-40B4-BE49-F238E27FC236}">
                <a16:creationId xmlns:a16="http://schemas.microsoft.com/office/drawing/2014/main" id="{233E8D19-42FF-96CF-0E59-96E3B2A81BBE}"/>
              </a:ext>
            </a:extLst>
          </p:cNvPr>
          <p:cNvSpPr txBox="1"/>
          <p:nvPr/>
        </p:nvSpPr>
        <p:spPr>
          <a:xfrm>
            <a:off x="838200" y="1429078"/>
            <a:ext cx="4586654"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Scanning Configuration</a:t>
            </a:r>
          </a:p>
        </p:txBody>
      </p:sp>
      <p:pic>
        <p:nvPicPr>
          <p:cNvPr id="5" name="Hình ảnh 4">
            <a:extLst>
              <a:ext uri="{FF2B5EF4-FFF2-40B4-BE49-F238E27FC236}">
                <a16:creationId xmlns:a16="http://schemas.microsoft.com/office/drawing/2014/main" id="{32646808-C78B-2883-C338-B6FE3CDF037C}"/>
              </a:ext>
            </a:extLst>
          </p:cNvPr>
          <p:cNvPicPr>
            <a:picLocks noChangeAspect="1"/>
          </p:cNvPicPr>
          <p:nvPr/>
        </p:nvPicPr>
        <p:blipFill>
          <a:blip r:embed="rId2"/>
          <a:stretch>
            <a:fillRect/>
          </a:stretch>
        </p:blipFill>
        <p:spPr>
          <a:xfrm>
            <a:off x="838200" y="1952298"/>
            <a:ext cx="9213378" cy="4214225"/>
          </a:xfrm>
          <a:prstGeom prst="rect">
            <a:avLst/>
          </a:prstGeom>
        </p:spPr>
      </p:pic>
    </p:spTree>
    <p:extLst>
      <p:ext uri="{BB962C8B-B14F-4D97-AF65-F5344CB8AC3E}">
        <p14:creationId xmlns:p14="http://schemas.microsoft.com/office/powerpoint/2010/main" val="4281009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1594E31-C738-47F0-A7B2-5DCB0785B244}"/>
              </a:ext>
            </a:extLst>
          </p:cNvPr>
          <p:cNvSpPr>
            <a:spLocks noGrp="1"/>
          </p:cNvSpPr>
          <p:nvPr>
            <p:ph type="title"/>
          </p:nvPr>
        </p:nvSpPr>
        <p:spPr/>
        <p:txBody>
          <a:bodyPr/>
          <a:lstStyle/>
          <a:p>
            <a:r>
              <a:rPr lang="en-US" dirty="0">
                <a:solidFill>
                  <a:schemeClr val="accent2"/>
                </a:solidFill>
                <a:latin typeface="+mn-lt"/>
              </a:rPr>
              <a:t>3. Crawling</a:t>
            </a:r>
            <a:endParaRPr lang="en-US" dirty="0"/>
          </a:p>
        </p:txBody>
      </p:sp>
      <p:sp>
        <p:nvSpPr>
          <p:cNvPr id="3" name="Hộp Văn bản 2">
            <a:extLst>
              <a:ext uri="{FF2B5EF4-FFF2-40B4-BE49-F238E27FC236}">
                <a16:creationId xmlns:a16="http://schemas.microsoft.com/office/drawing/2014/main" id="{DCFD6EF4-F26B-2C99-6347-E31F375B193F}"/>
              </a:ext>
            </a:extLst>
          </p:cNvPr>
          <p:cNvSpPr txBox="1"/>
          <p:nvPr/>
        </p:nvSpPr>
        <p:spPr>
          <a:xfrm>
            <a:off x="838200" y="1429078"/>
            <a:ext cx="4586654"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Scanning Configuration</a:t>
            </a:r>
          </a:p>
        </p:txBody>
      </p:sp>
      <p:pic>
        <p:nvPicPr>
          <p:cNvPr id="5" name="Hình ảnh 4">
            <a:extLst>
              <a:ext uri="{FF2B5EF4-FFF2-40B4-BE49-F238E27FC236}">
                <a16:creationId xmlns:a16="http://schemas.microsoft.com/office/drawing/2014/main" id="{8200E320-454E-921F-0CEF-BF1DCE737BFA}"/>
              </a:ext>
            </a:extLst>
          </p:cNvPr>
          <p:cNvPicPr>
            <a:picLocks noChangeAspect="1"/>
          </p:cNvPicPr>
          <p:nvPr/>
        </p:nvPicPr>
        <p:blipFill>
          <a:blip r:embed="rId2"/>
          <a:stretch>
            <a:fillRect/>
          </a:stretch>
        </p:blipFill>
        <p:spPr>
          <a:xfrm>
            <a:off x="838200" y="1952298"/>
            <a:ext cx="9350550" cy="2514818"/>
          </a:xfrm>
          <a:prstGeom prst="rect">
            <a:avLst/>
          </a:prstGeom>
        </p:spPr>
      </p:pic>
    </p:spTree>
    <p:extLst>
      <p:ext uri="{BB962C8B-B14F-4D97-AF65-F5344CB8AC3E}">
        <p14:creationId xmlns:p14="http://schemas.microsoft.com/office/powerpoint/2010/main" val="2189123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507BC8-42C5-5493-3E1C-8BED1A6D7A2F}"/>
              </a:ext>
            </a:extLst>
          </p:cNvPr>
          <p:cNvSpPr>
            <a:spLocks noGrp="1"/>
          </p:cNvSpPr>
          <p:nvPr>
            <p:ph type="title"/>
          </p:nvPr>
        </p:nvSpPr>
        <p:spPr/>
        <p:txBody>
          <a:bodyPr/>
          <a:lstStyle/>
          <a:p>
            <a:r>
              <a:rPr lang="en-US" dirty="0">
                <a:solidFill>
                  <a:schemeClr val="accent2"/>
                </a:solidFill>
                <a:latin typeface="+mn-lt"/>
              </a:rPr>
              <a:t>3. Crawling</a:t>
            </a:r>
            <a:endParaRPr lang="en-US" dirty="0"/>
          </a:p>
        </p:txBody>
      </p:sp>
      <p:sp>
        <p:nvSpPr>
          <p:cNvPr id="3" name="Hộp Văn bản 2">
            <a:extLst>
              <a:ext uri="{FF2B5EF4-FFF2-40B4-BE49-F238E27FC236}">
                <a16:creationId xmlns:a16="http://schemas.microsoft.com/office/drawing/2014/main" id="{233E8D19-42FF-96CF-0E59-96E3B2A81BBE}"/>
              </a:ext>
            </a:extLst>
          </p:cNvPr>
          <p:cNvSpPr txBox="1"/>
          <p:nvPr/>
        </p:nvSpPr>
        <p:spPr>
          <a:xfrm>
            <a:off x="838200" y="1429078"/>
            <a:ext cx="4586654"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Scanning Configuration</a:t>
            </a:r>
          </a:p>
        </p:txBody>
      </p:sp>
      <p:pic>
        <p:nvPicPr>
          <p:cNvPr id="6" name="Hình ảnh 5">
            <a:extLst>
              <a:ext uri="{FF2B5EF4-FFF2-40B4-BE49-F238E27FC236}">
                <a16:creationId xmlns:a16="http://schemas.microsoft.com/office/drawing/2014/main" id="{4342A101-CA5F-FB0E-0E2E-EEB9B0F1DDBD}"/>
              </a:ext>
            </a:extLst>
          </p:cNvPr>
          <p:cNvPicPr>
            <a:picLocks noChangeAspect="1"/>
          </p:cNvPicPr>
          <p:nvPr/>
        </p:nvPicPr>
        <p:blipFill>
          <a:blip r:embed="rId2"/>
          <a:stretch>
            <a:fillRect/>
          </a:stretch>
        </p:blipFill>
        <p:spPr>
          <a:xfrm>
            <a:off x="838200" y="1952298"/>
            <a:ext cx="7251418" cy="4349659"/>
          </a:xfrm>
          <a:prstGeom prst="rect">
            <a:avLst/>
          </a:prstGeom>
        </p:spPr>
      </p:pic>
    </p:spTree>
    <p:extLst>
      <p:ext uri="{BB962C8B-B14F-4D97-AF65-F5344CB8AC3E}">
        <p14:creationId xmlns:p14="http://schemas.microsoft.com/office/powerpoint/2010/main" val="1635274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0464C50-8017-1BAC-B0A9-86EC17CED2AE}"/>
              </a:ext>
            </a:extLst>
          </p:cNvPr>
          <p:cNvSpPr>
            <a:spLocks noGrp="1"/>
          </p:cNvSpPr>
          <p:nvPr>
            <p:ph type="title"/>
          </p:nvPr>
        </p:nvSpPr>
        <p:spPr/>
        <p:txBody>
          <a:bodyPr/>
          <a:lstStyle/>
          <a:p>
            <a:r>
              <a:rPr lang="en-US" dirty="0">
                <a:solidFill>
                  <a:schemeClr val="accent2"/>
                </a:solidFill>
                <a:latin typeface="+mn-lt"/>
              </a:rPr>
              <a:t>1. Burp Intruder</a:t>
            </a:r>
          </a:p>
        </p:txBody>
      </p:sp>
      <p:sp>
        <p:nvSpPr>
          <p:cNvPr id="3" name="Hộp Văn bản 2">
            <a:extLst>
              <a:ext uri="{FF2B5EF4-FFF2-40B4-BE49-F238E27FC236}">
                <a16:creationId xmlns:a16="http://schemas.microsoft.com/office/drawing/2014/main" id="{755C261E-F0B7-9673-1C5E-E827F9B82804}"/>
              </a:ext>
            </a:extLst>
          </p:cNvPr>
          <p:cNvSpPr txBox="1"/>
          <p:nvPr/>
        </p:nvSpPr>
        <p:spPr>
          <a:xfrm>
            <a:off x="640373" y="1690688"/>
            <a:ext cx="10911254" cy="1200329"/>
          </a:xfrm>
          <a:prstGeom prst="rect">
            <a:avLst/>
          </a:prstGeom>
          <a:noFill/>
        </p:spPr>
        <p:txBody>
          <a:bodyPr wrap="square" rtlCol="0">
            <a:spAutoFit/>
          </a:bodyPr>
          <a:lstStyle/>
          <a:p>
            <a:r>
              <a:rPr lang="en-US" sz="2400" b="0" i="0" dirty="0">
                <a:effectLst/>
              </a:rPr>
              <a:t>Burp Intruder is a powerful tool for performing highly customizable, automated attacks against websites. It lets you configure attacks that send the same request over and over again, inserting different payloads into predefined positions each time.</a:t>
            </a:r>
            <a:endParaRPr lang="en-US" sz="2400" dirty="0"/>
          </a:p>
        </p:txBody>
      </p:sp>
      <p:pic>
        <p:nvPicPr>
          <p:cNvPr id="7" name="Hình ảnh 6">
            <a:extLst>
              <a:ext uri="{FF2B5EF4-FFF2-40B4-BE49-F238E27FC236}">
                <a16:creationId xmlns:a16="http://schemas.microsoft.com/office/drawing/2014/main" id="{547FB87A-A571-C9B1-DD08-0FA9C885583A}"/>
              </a:ext>
            </a:extLst>
          </p:cNvPr>
          <p:cNvPicPr>
            <a:picLocks noChangeAspect="1"/>
          </p:cNvPicPr>
          <p:nvPr/>
        </p:nvPicPr>
        <p:blipFill>
          <a:blip r:embed="rId2"/>
          <a:stretch>
            <a:fillRect/>
          </a:stretch>
        </p:blipFill>
        <p:spPr>
          <a:xfrm>
            <a:off x="2316324" y="2844491"/>
            <a:ext cx="7559351" cy="3966983"/>
          </a:xfrm>
          <a:prstGeom prst="rect">
            <a:avLst/>
          </a:prstGeom>
        </p:spPr>
      </p:pic>
    </p:spTree>
    <p:extLst>
      <p:ext uri="{BB962C8B-B14F-4D97-AF65-F5344CB8AC3E}">
        <p14:creationId xmlns:p14="http://schemas.microsoft.com/office/powerpoint/2010/main" val="2187509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507BC8-42C5-5493-3E1C-8BED1A6D7A2F}"/>
              </a:ext>
            </a:extLst>
          </p:cNvPr>
          <p:cNvSpPr>
            <a:spLocks noGrp="1"/>
          </p:cNvSpPr>
          <p:nvPr>
            <p:ph type="title"/>
          </p:nvPr>
        </p:nvSpPr>
        <p:spPr/>
        <p:txBody>
          <a:bodyPr/>
          <a:lstStyle/>
          <a:p>
            <a:r>
              <a:rPr lang="en-US" dirty="0">
                <a:solidFill>
                  <a:schemeClr val="accent2"/>
                </a:solidFill>
                <a:latin typeface="+mn-lt"/>
              </a:rPr>
              <a:t>3. Crawling</a:t>
            </a:r>
            <a:endParaRPr lang="en-US" dirty="0"/>
          </a:p>
        </p:txBody>
      </p:sp>
      <p:sp>
        <p:nvSpPr>
          <p:cNvPr id="3" name="Hộp Văn bản 2">
            <a:extLst>
              <a:ext uri="{FF2B5EF4-FFF2-40B4-BE49-F238E27FC236}">
                <a16:creationId xmlns:a16="http://schemas.microsoft.com/office/drawing/2014/main" id="{233E8D19-42FF-96CF-0E59-96E3B2A81BBE}"/>
              </a:ext>
            </a:extLst>
          </p:cNvPr>
          <p:cNvSpPr txBox="1"/>
          <p:nvPr/>
        </p:nvSpPr>
        <p:spPr>
          <a:xfrm>
            <a:off x="838199" y="1429078"/>
            <a:ext cx="11013831"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Application Login: We can let the crawler use a valid credential for a login form</a:t>
            </a:r>
          </a:p>
        </p:txBody>
      </p:sp>
      <p:pic>
        <p:nvPicPr>
          <p:cNvPr id="5" name="Hình ảnh 4">
            <a:extLst>
              <a:ext uri="{FF2B5EF4-FFF2-40B4-BE49-F238E27FC236}">
                <a16:creationId xmlns:a16="http://schemas.microsoft.com/office/drawing/2014/main" id="{C88A62A8-0134-8E0D-CBE1-19F65AA0BD81}"/>
              </a:ext>
            </a:extLst>
          </p:cNvPr>
          <p:cNvPicPr>
            <a:picLocks noChangeAspect="1"/>
          </p:cNvPicPr>
          <p:nvPr/>
        </p:nvPicPr>
        <p:blipFill>
          <a:blip r:embed="rId2"/>
          <a:stretch>
            <a:fillRect/>
          </a:stretch>
        </p:blipFill>
        <p:spPr>
          <a:xfrm>
            <a:off x="3598267" y="2383185"/>
            <a:ext cx="4995466" cy="4344061"/>
          </a:xfrm>
          <a:prstGeom prst="rect">
            <a:avLst/>
          </a:prstGeom>
        </p:spPr>
      </p:pic>
    </p:spTree>
    <p:extLst>
      <p:ext uri="{BB962C8B-B14F-4D97-AF65-F5344CB8AC3E}">
        <p14:creationId xmlns:p14="http://schemas.microsoft.com/office/powerpoint/2010/main" val="2522038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507BC8-42C5-5493-3E1C-8BED1A6D7A2F}"/>
              </a:ext>
            </a:extLst>
          </p:cNvPr>
          <p:cNvSpPr>
            <a:spLocks noGrp="1"/>
          </p:cNvSpPr>
          <p:nvPr>
            <p:ph type="title"/>
          </p:nvPr>
        </p:nvSpPr>
        <p:spPr/>
        <p:txBody>
          <a:bodyPr/>
          <a:lstStyle/>
          <a:p>
            <a:r>
              <a:rPr lang="en-US" dirty="0">
                <a:solidFill>
                  <a:schemeClr val="accent2"/>
                </a:solidFill>
                <a:latin typeface="+mn-lt"/>
              </a:rPr>
              <a:t>3. Crawling</a:t>
            </a:r>
            <a:endParaRPr lang="en-US" dirty="0"/>
          </a:p>
        </p:txBody>
      </p:sp>
      <p:sp>
        <p:nvSpPr>
          <p:cNvPr id="3" name="Hộp Văn bản 2">
            <a:extLst>
              <a:ext uri="{FF2B5EF4-FFF2-40B4-BE49-F238E27FC236}">
                <a16:creationId xmlns:a16="http://schemas.microsoft.com/office/drawing/2014/main" id="{233E8D19-42FF-96CF-0E59-96E3B2A81BBE}"/>
              </a:ext>
            </a:extLst>
          </p:cNvPr>
          <p:cNvSpPr txBox="1"/>
          <p:nvPr/>
        </p:nvSpPr>
        <p:spPr>
          <a:xfrm>
            <a:off x="838200" y="1429078"/>
            <a:ext cx="4586654"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Resource Pool</a:t>
            </a:r>
          </a:p>
        </p:txBody>
      </p:sp>
      <p:pic>
        <p:nvPicPr>
          <p:cNvPr id="5" name="Hình ảnh 4">
            <a:extLst>
              <a:ext uri="{FF2B5EF4-FFF2-40B4-BE49-F238E27FC236}">
                <a16:creationId xmlns:a16="http://schemas.microsoft.com/office/drawing/2014/main" id="{B688A63B-B655-7A0F-22D9-BB7138EAFF6A}"/>
              </a:ext>
            </a:extLst>
          </p:cNvPr>
          <p:cNvPicPr>
            <a:picLocks noChangeAspect="1"/>
          </p:cNvPicPr>
          <p:nvPr/>
        </p:nvPicPr>
        <p:blipFill>
          <a:blip r:embed="rId2"/>
          <a:stretch>
            <a:fillRect/>
          </a:stretch>
        </p:blipFill>
        <p:spPr>
          <a:xfrm>
            <a:off x="3359760" y="1952298"/>
            <a:ext cx="5472479" cy="4742815"/>
          </a:xfrm>
          <a:prstGeom prst="rect">
            <a:avLst/>
          </a:prstGeom>
        </p:spPr>
      </p:pic>
    </p:spTree>
    <p:extLst>
      <p:ext uri="{BB962C8B-B14F-4D97-AF65-F5344CB8AC3E}">
        <p14:creationId xmlns:p14="http://schemas.microsoft.com/office/powerpoint/2010/main" val="1476589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273BF66-94C5-A0F5-DC42-416CB5FF0D51}"/>
              </a:ext>
            </a:extLst>
          </p:cNvPr>
          <p:cNvSpPr>
            <a:spLocks noGrp="1"/>
          </p:cNvSpPr>
          <p:nvPr>
            <p:ph type="title"/>
          </p:nvPr>
        </p:nvSpPr>
        <p:spPr/>
        <p:txBody>
          <a:bodyPr/>
          <a:lstStyle/>
          <a:p>
            <a:r>
              <a:rPr lang="en-US" dirty="0">
                <a:solidFill>
                  <a:schemeClr val="accent2"/>
                </a:solidFill>
                <a:latin typeface="+mn-lt"/>
              </a:rPr>
              <a:t>3. Crawling</a:t>
            </a:r>
            <a:endParaRPr lang="en-US" dirty="0"/>
          </a:p>
        </p:txBody>
      </p:sp>
      <p:sp>
        <p:nvSpPr>
          <p:cNvPr id="3" name="Hộp Văn bản 2">
            <a:extLst>
              <a:ext uri="{FF2B5EF4-FFF2-40B4-BE49-F238E27FC236}">
                <a16:creationId xmlns:a16="http://schemas.microsoft.com/office/drawing/2014/main" id="{C0EA701B-C1FD-9CE2-F809-245A2D91AE2A}"/>
              </a:ext>
            </a:extLst>
          </p:cNvPr>
          <p:cNvSpPr txBox="1"/>
          <p:nvPr/>
        </p:nvSpPr>
        <p:spPr>
          <a:xfrm>
            <a:off x="846991" y="1506022"/>
            <a:ext cx="11409485"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Demo: </a:t>
            </a:r>
            <a:r>
              <a:rPr lang="en-US" sz="2800" dirty="0">
                <a:hlinkClick r:id="rId2"/>
              </a:rPr>
              <a:t>Lab: High-level logic vulnerability | Web Security Academy (portswigger.net)</a:t>
            </a:r>
            <a:endParaRPr lang="en-US" sz="2800" dirty="0"/>
          </a:p>
        </p:txBody>
      </p:sp>
    </p:spTree>
    <p:extLst>
      <p:ext uri="{BB962C8B-B14F-4D97-AF65-F5344CB8AC3E}">
        <p14:creationId xmlns:p14="http://schemas.microsoft.com/office/powerpoint/2010/main" val="1020380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D6A8F58-26B4-71EB-D149-0BBB21810C98}"/>
              </a:ext>
            </a:extLst>
          </p:cNvPr>
          <p:cNvSpPr>
            <a:spLocks noGrp="1"/>
          </p:cNvSpPr>
          <p:nvPr>
            <p:ph type="title"/>
          </p:nvPr>
        </p:nvSpPr>
        <p:spPr/>
        <p:txBody>
          <a:bodyPr/>
          <a:lstStyle/>
          <a:p>
            <a:r>
              <a:rPr lang="en-US" dirty="0">
                <a:solidFill>
                  <a:schemeClr val="accent2"/>
                </a:solidFill>
                <a:latin typeface="+mn-lt"/>
              </a:rPr>
              <a:t>Reference</a:t>
            </a:r>
            <a:endParaRPr lang="en-US" dirty="0"/>
          </a:p>
        </p:txBody>
      </p:sp>
      <p:sp>
        <p:nvSpPr>
          <p:cNvPr id="3" name="Hộp Văn bản 2">
            <a:extLst>
              <a:ext uri="{FF2B5EF4-FFF2-40B4-BE49-F238E27FC236}">
                <a16:creationId xmlns:a16="http://schemas.microsoft.com/office/drawing/2014/main" id="{2CF7F2B1-E5E8-A696-665A-0D2F0ECF33A4}"/>
              </a:ext>
            </a:extLst>
          </p:cNvPr>
          <p:cNvSpPr txBox="1"/>
          <p:nvPr/>
        </p:nvSpPr>
        <p:spPr>
          <a:xfrm>
            <a:off x="838200" y="1367522"/>
            <a:ext cx="10184423" cy="646331"/>
          </a:xfrm>
          <a:prstGeom prst="rect">
            <a:avLst/>
          </a:prstGeom>
          <a:noFill/>
        </p:spPr>
        <p:txBody>
          <a:bodyPr wrap="square" rtlCol="0">
            <a:spAutoFit/>
          </a:bodyPr>
          <a:lstStyle/>
          <a:p>
            <a:r>
              <a:rPr lang="en-US" sz="3600" dirty="0">
                <a:hlinkClick r:id="rId2"/>
              </a:rPr>
              <a:t>Burp Suite documentation - </a:t>
            </a:r>
            <a:r>
              <a:rPr lang="en-US" sz="3600" dirty="0" err="1">
                <a:hlinkClick r:id="rId2"/>
              </a:rPr>
              <a:t>PortSwigger</a:t>
            </a:r>
            <a:endParaRPr lang="en-US" sz="3600" dirty="0"/>
          </a:p>
        </p:txBody>
      </p:sp>
    </p:spTree>
    <p:extLst>
      <p:ext uri="{BB962C8B-B14F-4D97-AF65-F5344CB8AC3E}">
        <p14:creationId xmlns:p14="http://schemas.microsoft.com/office/powerpoint/2010/main" val="2775075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AB110C9-0A68-B8C5-6526-C2C3A30923D8}"/>
              </a:ext>
            </a:extLst>
          </p:cNvPr>
          <p:cNvSpPr>
            <a:spLocks noGrp="1"/>
          </p:cNvSpPr>
          <p:nvPr>
            <p:ph type="title"/>
          </p:nvPr>
        </p:nvSpPr>
        <p:spPr/>
        <p:txBody>
          <a:bodyPr/>
          <a:lstStyle/>
          <a:p>
            <a:r>
              <a:rPr lang="en-US" dirty="0">
                <a:solidFill>
                  <a:schemeClr val="accent2"/>
                </a:solidFill>
                <a:latin typeface="+mn-lt"/>
              </a:rPr>
              <a:t>Positions Tab</a:t>
            </a:r>
            <a:endParaRPr lang="en-US" dirty="0"/>
          </a:p>
        </p:txBody>
      </p:sp>
      <p:sp>
        <p:nvSpPr>
          <p:cNvPr id="4" name="Hộp Văn bản 3">
            <a:extLst>
              <a:ext uri="{FF2B5EF4-FFF2-40B4-BE49-F238E27FC236}">
                <a16:creationId xmlns:a16="http://schemas.microsoft.com/office/drawing/2014/main" id="{562FDF9B-BD1D-6DC5-8066-7F542F0C5415}"/>
              </a:ext>
            </a:extLst>
          </p:cNvPr>
          <p:cNvSpPr txBox="1"/>
          <p:nvPr/>
        </p:nvSpPr>
        <p:spPr>
          <a:xfrm>
            <a:off x="838200" y="1506022"/>
            <a:ext cx="6097464" cy="523220"/>
          </a:xfrm>
          <a:prstGeom prst="rect">
            <a:avLst/>
          </a:prstGeom>
          <a:noFill/>
        </p:spPr>
        <p:txBody>
          <a:bodyPr wrap="square">
            <a:spAutoFit/>
          </a:bodyPr>
          <a:lstStyle/>
          <a:p>
            <a:pPr marL="285750" indent="-285750">
              <a:buFont typeface="Arial" panose="020B0604020202020204" pitchFamily="34" charset="0"/>
              <a:buChar char="•"/>
            </a:pPr>
            <a:r>
              <a:rPr lang="en-US" sz="2800" dirty="0"/>
              <a:t>Payload Positions</a:t>
            </a:r>
          </a:p>
        </p:txBody>
      </p:sp>
      <p:pic>
        <p:nvPicPr>
          <p:cNvPr id="6" name="Hình ảnh 5">
            <a:extLst>
              <a:ext uri="{FF2B5EF4-FFF2-40B4-BE49-F238E27FC236}">
                <a16:creationId xmlns:a16="http://schemas.microsoft.com/office/drawing/2014/main" id="{2D0DE6BC-3AE7-FCD8-F25D-0911E47EBB21}"/>
              </a:ext>
            </a:extLst>
          </p:cNvPr>
          <p:cNvPicPr>
            <a:picLocks noChangeAspect="1"/>
          </p:cNvPicPr>
          <p:nvPr/>
        </p:nvPicPr>
        <p:blipFill>
          <a:blip r:embed="rId2"/>
          <a:stretch>
            <a:fillRect/>
          </a:stretch>
        </p:blipFill>
        <p:spPr>
          <a:xfrm>
            <a:off x="174382" y="2157794"/>
            <a:ext cx="11840308" cy="4700206"/>
          </a:xfrm>
          <a:prstGeom prst="rect">
            <a:avLst/>
          </a:prstGeom>
        </p:spPr>
      </p:pic>
    </p:spTree>
    <p:extLst>
      <p:ext uri="{BB962C8B-B14F-4D97-AF65-F5344CB8AC3E}">
        <p14:creationId xmlns:p14="http://schemas.microsoft.com/office/powerpoint/2010/main" val="627889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B5EB552C-A5A5-C0AC-9352-52783CB741F6}"/>
              </a:ext>
            </a:extLst>
          </p:cNvPr>
          <p:cNvSpPr txBox="1"/>
          <p:nvPr/>
        </p:nvSpPr>
        <p:spPr>
          <a:xfrm>
            <a:off x="846992" y="1506022"/>
            <a:ext cx="4586654"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Attack Type</a:t>
            </a:r>
          </a:p>
        </p:txBody>
      </p:sp>
      <p:pic>
        <p:nvPicPr>
          <p:cNvPr id="5" name="Hình ảnh 4">
            <a:extLst>
              <a:ext uri="{FF2B5EF4-FFF2-40B4-BE49-F238E27FC236}">
                <a16:creationId xmlns:a16="http://schemas.microsoft.com/office/drawing/2014/main" id="{4ED2A701-CC25-3C43-AE5C-8359288EA0D7}"/>
              </a:ext>
            </a:extLst>
          </p:cNvPr>
          <p:cNvPicPr>
            <a:picLocks noChangeAspect="1"/>
          </p:cNvPicPr>
          <p:nvPr/>
        </p:nvPicPr>
        <p:blipFill>
          <a:blip r:embed="rId2"/>
          <a:stretch>
            <a:fillRect/>
          </a:stretch>
        </p:blipFill>
        <p:spPr>
          <a:xfrm>
            <a:off x="285750" y="2180938"/>
            <a:ext cx="11620500" cy="3171040"/>
          </a:xfrm>
          <a:prstGeom prst="rect">
            <a:avLst/>
          </a:prstGeom>
        </p:spPr>
      </p:pic>
      <p:sp>
        <p:nvSpPr>
          <p:cNvPr id="6" name="Tiêu đề 5">
            <a:extLst>
              <a:ext uri="{FF2B5EF4-FFF2-40B4-BE49-F238E27FC236}">
                <a16:creationId xmlns:a16="http://schemas.microsoft.com/office/drawing/2014/main" id="{0B60A469-5659-0845-39B5-F7B4570B4481}"/>
              </a:ext>
            </a:extLst>
          </p:cNvPr>
          <p:cNvSpPr>
            <a:spLocks noGrp="1"/>
          </p:cNvSpPr>
          <p:nvPr>
            <p:ph type="title"/>
          </p:nvPr>
        </p:nvSpPr>
        <p:spPr/>
        <p:txBody>
          <a:bodyPr/>
          <a:lstStyle/>
          <a:p>
            <a:r>
              <a:rPr lang="en-US" dirty="0">
                <a:solidFill>
                  <a:schemeClr val="accent2"/>
                </a:solidFill>
                <a:latin typeface="+mn-lt"/>
              </a:rPr>
              <a:t>Positions Tab</a:t>
            </a:r>
            <a:endParaRPr lang="en-US" dirty="0"/>
          </a:p>
        </p:txBody>
      </p:sp>
    </p:spTree>
    <p:extLst>
      <p:ext uri="{BB962C8B-B14F-4D97-AF65-F5344CB8AC3E}">
        <p14:creationId xmlns:p14="http://schemas.microsoft.com/office/powerpoint/2010/main" val="3123329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C665CDE-13EE-79AE-FDD2-26B40B8C4FE3}"/>
              </a:ext>
            </a:extLst>
          </p:cNvPr>
          <p:cNvSpPr>
            <a:spLocks noGrp="1"/>
          </p:cNvSpPr>
          <p:nvPr>
            <p:ph type="title"/>
          </p:nvPr>
        </p:nvSpPr>
        <p:spPr/>
        <p:txBody>
          <a:bodyPr/>
          <a:lstStyle/>
          <a:p>
            <a:r>
              <a:rPr lang="en-US" dirty="0">
                <a:solidFill>
                  <a:schemeClr val="accent2"/>
                </a:solidFill>
                <a:latin typeface="+mn-lt"/>
              </a:rPr>
              <a:t>Positions Tab</a:t>
            </a:r>
            <a:endParaRPr lang="en-US" dirty="0"/>
          </a:p>
        </p:txBody>
      </p:sp>
      <p:sp>
        <p:nvSpPr>
          <p:cNvPr id="5" name="Hộp Văn bản 4">
            <a:extLst>
              <a:ext uri="{FF2B5EF4-FFF2-40B4-BE49-F238E27FC236}">
                <a16:creationId xmlns:a16="http://schemas.microsoft.com/office/drawing/2014/main" id="{95178811-3CC0-B040-4CD8-31E8CCE98D72}"/>
              </a:ext>
            </a:extLst>
          </p:cNvPr>
          <p:cNvSpPr txBox="1"/>
          <p:nvPr/>
        </p:nvSpPr>
        <p:spPr>
          <a:xfrm>
            <a:off x="846991" y="1506022"/>
            <a:ext cx="11409485"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Demo: </a:t>
            </a:r>
            <a:r>
              <a:rPr lang="en-US" sz="2800" dirty="0">
                <a:hlinkClick r:id="rId2"/>
              </a:rPr>
              <a:t>Lab: Username enumeration via different responses | Web Security Academy (portswigger.net)</a:t>
            </a:r>
            <a:endParaRPr lang="en-US" sz="2800" dirty="0"/>
          </a:p>
        </p:txBody>
      </p:sp>
    </p:spTree>
    <p:extLst>
      <p:ext uri="{BB962C8B-B14F-4D97-AF65-F5344CB8AC3E}">
        <p14:creationId xmlns:p14="http://schemas.microsoft.com/office/powerpoint/2010/main" val="1261461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030EB31-5618-F38C-C819-5BA49C961021}"/>
              </a:ext>
            </a:extLst>
          </p:cNvPr>
          <p:cNvSpPr>
            <a:spLocks noGrp="1"/>
          </p:cNvSpPr>
          <p:nvPr>
            <p:ph type="title"/>
          </p:nvPr>
        </p:nvSpPr>
        <p:spPr>
          <a:xfrm>
            <a:off x="609600" y="167048"/>
            <a:ext cx="10515600" cy="1325563"/>
          </a:xfrm>
        </p:spPr>
        <p:txBody>
          <a:bodyPr/>
          <a:lstStyle/>
          <a:p>
            <a:r>
              <a:rPr lang="en-US" dirty="0">
                <a:solidFill>
                  <a:schemeClr val="accent2"/>
                </a:solidFill>
                <a:latin typeface="+mn-lt"/>
              </a:rPr>
              <a:t>Payload Tab</a:t>
            </a:r>
            <a:endParaRPr lang="en-US" dirty="0"/>
          </a:p>
        </p:txBody>
      </p:sp>
      <p:pic>
        <p:nvPicPr>
          <p:cNvPr id="4" name="Hình ảnh 3">
            <a:extLst>
              <a:ext uri="{FF2B5EF4-FFF2-40B4-BE49-F238E27FC236}">
                <a16:creationId xmlns:a16="http://schemas.microsoft.com/office/drawing/2014/main" id="{386B3AC1-A47A-E172-A9B3-F3AA71D8CCD2}"/>
              </a:ext>
            </a:extLst>
          </p:cNvPr>
          <p:cNvPicPr>
            <a:picLocks noChangeAspect="1"/>
          </p:cNvPicPr>
          <p:nvPr/>
        </p:nvPicPr>
        <p:blipFill>
          <a:blip r:embed="rId2"/>
          <a:stretch>
            <a:fillRect/>
          </a:stretch>
        </p:blipFill>
        <p:spPr>
          <a:xfrm>
            <a:off x="718830" y="1292469"/>
            <a:ext cx="10754339" cy="5424854"/>
          </a:xfrm>
          <a:prstGeom prst="rect">
            <a:avLst/>
          </a:prstGeom>
        </p:spPr>
      </p:pic>
    </p:spTree>
    <p:extLst>
      <p:ext uri="{BB962C8B-B14F-4D97-AF65-F5344CB8AC3E}">
        <p14:creationId xmlns:p14="http://schemas.microsoft.com/office/powerpoint/2010/main" val="1619147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56328F-602D-B90D-AC08-52754F4349A8}"/>
              </a:ext>
            </a:extLst>
          </p:cNvPr>
          <p:cNvSpPr>
            <a:spLocks noGrp="1"/>
          </p:cNvSpPr>
          <p:nvPr>
            <p:ph type="title"/>
          </p:nvPr>
        </p:nvSpPr>
        <p:spPr/>
        <p:txBody>
          <a:bodyPr/>
          <a:lstStyle/>
          <a:p>
            <a:r>
              <a:rPr lang="en-US" dirty="0">
                <a:solidFill>
                  <a:schemeClr val="accent2"/>
                </a:solidFill>
                <a:latin typeface="+mn-lt"/>
              </a:rPr>
              <a:t>Payload Tab</a:t>
            </a:r>
            <a:endParaRPr lang="en-US" dirty="0"/>
          </a:p>
        </p:txBody>
      </p:sp>
      <p:sp>
        <p:nvSpPr>
          <p:cNvPr id="3" name="Hộp Văn bản 2">
            <a:extLst>
              <a:ext uri="{FF2B5EF4-FFF2-40B4-BE49-F238E27FC236}">
                <a16:creationId xmlns:a16="http://schemas.microsoft.com/office/drawing/2014/main" id="{87087837-5C12-D662-7FA2-48401EB51C8D}"/>
              </a:ext>
            </a:extLst>
          </p:cNvPr>
          <p:cNvSpPr txBox="1"/>
          <p:nvPr/>
        </p:nvSpPr>
        <p:spPr>
          <a:xfrm>
            <a:off x="838200" y="1690688"/>
            <a:ext cx="4586654"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Payload sets</a:t>
            </a:r>
          </a:p>
        </p:txBody>
      </p:sp>
      <p:sp>
        <p:nvSpPr>
          <p:cNvPr id="4" name="Hộp Văn bản 3">
            <a:extLst>
              <a:ext uri="{FF2B5EF4-FFF2-40B4-BE49-F238E27FC236}">
                <a16:creationId xmlns:a16="http://schemas.microsoft.com/office/drawing/2014/main" id="{5376B3D4-D3A0-F387-FD25-4C57D33B052D}"/>
              </a:ext>
            </a:extLst>
          </p:cNvPr>
          <p:cNvSpPr txBox="1"/>
          <p:nvPr/>
        </p:nvSpPr>
        <p:spPr>
          <a:xfrm>
            <a:off x="949569" y="2213908"/>
            <a:ext cx="10911254" cy="1323439"/>
          </a:xfrm>
          <a:prstGeom prst="rect">
            <a:avLst/>
          </a:prstGeom>
          <a:noFill/>
        </p:spPr>
        <p:txBody>
          <a:bodyPr wrap="square" rtlCol="0">
            <a:spAutoFit/>
          </a:bodyPr>
          <a:lstStyle/>
          <a:p>
            <a:r>
              <a:rPr lang="en-US" sz="2000" dirty="0"/>
              <a:t>- Burp Suite has various payload type such as: </a:t>
            </a:r>
            <a:r>
              <a:rPr lang="en-US" sz="2000" i="0" dirty="0">
                <a:effectLst/>
              </a:rPr>
              <a:t>Simple list, Runtime file, Custom iterator, Character substitution, Case modification, Recursive grep, Illegal Unicode, Character blocks, Numbers, Dates, Brute forcer, Null payloads, Character </a:t>
            </a:r>
            <a:r>
              <a:rPr lang="en-US" sz="2000" i="0" dirty="0" err="1">
                <a:effectLst/>
              </a:rPr>
              <a:t>frobber</a:t>
            </a:r>
            <a:r>
              <a:rPr lang="en-US" sz="2000" i="0" dirty="0">
                <a:effectLst/>
              </a:rPr>
              <a:t>, Bit flipper, Username generator, ECB block shuffler, Extension-generated, Copy other payload</a:t>
            </a:r>
          </a:p>
        </p:txBody>
      </p:sp>
    </p:spTree>
    <p:extLst>
      <p:ext uri="{BB962C8B-B14F-4D97-AF65-F5344CB8AC3E}">
        <p14:creationId xmlns:p14="http://schemas.microsoft.com/office/powerpoint/2010/main" val="409381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êu đề 1">
            <a:extLst>
              <a:ext uri="{FF2B5EF4-FFF2-40B4-BE49-F238E27FC236}">
                <a16:creationId xmlns:a16="http://schemas.microsoft.com/office/drawing/2014/main" id="{3D527274-D8CA-17FF-7807-41E31B45B5BA}"/>
              </a:ext>
            </a:extLst>
          </p:cNvPr>
          <p:cNvSpPr>
            <a:spLocks noGrp="1"/>
          </p:cNvSpPr>
          <p:nvPr>
            <p:ph type="title"/>
          </p:nvPr>
        </p:nvSpPr>
        <p:spPr>
          <a:xfrm>
            <a:off x="838200" y="365125"/>
            <a:ext cx="10515600" cy="1325563"/>
          </a:xfrm>
        </p:spPr>
        <p:txBody>
          <a:bodyPr/>
          <a:lstStyle/>
          <a:p>
            <a:r>
              <a:rPr lang="en-US" dirty="0">
                <a:solidFill>
                  <a:schemeClr val="accent2"/>
                </a:solidFill>
                <a:latin typeface="+mn-lt"/>
              </a:rPr>
              <a:t>Payload Tab</a:t>
            </a:r>
            <a:endParaRPr lang="en-US" dirty="0"/>
          </a:p>
        </p:txBody>
      </p:sp>
      <p:sp>
        <p:nvSpPr>
          <p:cNvPr id="6" name="Hộp Văn bản 5">
            <a:extLst>
              <a:ext uri="{FF2B5EF4-FFF2-40B4-BE49-F238E27FC236}">
                <a16:creationId xmlns:a16="http://schemas.microsoft.com/office/drawing/2014/main" id="{C7C3DD55-5512-42D5-6B98-59CBE4C61CBF}"/>
              </a:ext>
            </a:extLst>
          </p:cNvPr>
          <p:cNvSpPr txBox="1"/>
          <p:nvPr/>
        </p:nvSpPr>
        <p:spPr>
          <a:xfrm>
            <a:off x="838200" y="1690688"/>
            <a:ext cx="4586654"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Payload sets</a:t>
            </a:r>
          </a:p>
        </p:txBody>
      </p:sp>
      <p:pic>
        <p:nvPicPr>
          <p:cNvPr id="8" name="Hình ảnh 7">
            <a:extLst>
              <a:ext uri="{FF2B5EF4-FFF2-40B4-BE49-F238E27FC236}">
                <a16:creationId xmlns:a16="http://schemas.microsoft.com/office/drawing/2014/main" id="{21A427E5-423F-E179-6776-C3184F185B28}"/>
              </a:ext>
            </a:extLst>
          </p:cNvPr>
          <p:cNvPicPr>
            <a:picLocks noChangeAspect="1"/>
          </p:cNvPicPr>
          <p:nvPr/>
        </p:nvPicPr>
        <p:blipFill>
          <a:blip r:embed="rId2"/>
          <a:stretch>
            <a:fillRect/>
          </a:stretch>
        </p:blipFill>
        <p:spPr>
          <a:xfrm>
            <a:off x="838200" y="2213908"/>
            <a:ext cx="6744284" cy="4320914"/>
          </a:xfrm>
          <a:prstGeom prst="rect">
            <a:avLst/>
          </a:prstGeom>
        </p:spPr>
      </p:pic>
    </p:spTree>
    <p:extLst>
      <p:ext uri="{BB962C8B-B14F-4D97-AF65-F5344CB8AC3E}">
        <p14:creationId xmlns:p14="http://schemas.microsoft.com/office/powerpoint/2010/main" val="627944434"/>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TotalTime>
  <Words>443</Words>
  <Application>Microsoft Office PowerPoint</Application>
  <PresentationFormat>Màn hình rộng</PresentationFormat>
  <Paragraphs>62</Paragraphs>
  <Slides>33</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33</vt:i4>
      </vt:variant>
    </vt:vector>
  </HeadingPairs>
  <TitlesOfParts>
    <vt:vector size="38" baseType="lpstr">
      <vt:lpstr>Arial</vt:lpstr>
      <vt:lpstr>Calibri</vt:lpstr>
      <vt:lpstr>Calibri Light</vt:lpstr>
      <vt:lpstr>Times New Roman</vt:lpstr>
      <vt:lpstr>Chủ đề Office</vt:lpstr>
      <vt:lpstr>Some Burp Suite’s Features</vt:lpstr>
      <vt:lpstr>Table of contents</vt:lpstr>
      <vt:lpstr>1. Burp Intruder</vt:lpstr>
      <vt:lpstr>Positions Tab</vt:lpstr>
      <vt:lpstr>Positions Tab</vt:lpstr>
      <vt:lpstr>Positions Tab</vt:lpstr>
      <vt:lpstr>Payload Tab</vt:lpstr>
      <vt:lpstr>Payload Tab</vt:lpstr>
      <vt:lpstr>Payload Tab</vt:lpstr>
      <vt:lpstr>Payload Tab</vt:lpstr>
      <vt:lpstr>Resource Pool Tab</vt:lpstr>
      <vt:lpstr>Options Tab</vt:lpstr>
      <vt:lpstr>Options Tab</vt:lpstr>
      <vt:lpstr>Options Tab</vt:lpstr>
      <vt:lpstr>Options Tab</vt:lpstr>
      <vt:lpstr>1. Burp Intruder</vt:lpstr>
      <vt:lpstr>Bản trình bày PowerPoint</vt:lpstr>
      <vt:lpstr>2. Burp Collaborator</vt:lpstr>
      <vt:lpstr>2. Burp Collaborator</vt:lpstr>
      <vt:lpstr>2. Burp Collaborator</vt:lpstr>
      <vt:lpstr>2. Burp Collaborator</vt:lpstr>
      <vt:lpstr>2. Burp Collaborator</vt:lpstr>
      <vt:lpstr>3. Crawling</vt:lpstr>
      <vt:lpstr>3. Crawling</vt:lpstr>
      <vt:lpstr>3. Crawling</vt:lpstr>
      <vt:lpstr>3. Crawling</vt:lpstr>
      <vt:lpstr>3. Crawling</vt:lpstr>
      <vt:lpstr>3. Crawling</vt:lpstr>
      <vt:lpstr>3. Crawling</vt:lpstr>
      <vt:lpstr>3. Crawling</vt:lpstr>
      <vt:lpstr>3. Crawling</vt:lpstr>
      <vt:lpstr>3. Crawling</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Burp Suite’s Features</dc:title>
  <dc:creator>Tuấn Anh</dc:creator>
  <cp:lastModifiedBy>Tuấn Anh</cp:lastModifiedBy>
  <cp:revision>4</cp:revision>
  <dcterms:created xsi:type="dcterms:W3CDTF">2022-12-13T12:45:39Z</dcterms:created>
  <dcterms:modified xsi:type="dcterms:W3CDTF">2022-12-15T18:25:47Z</dcterms:modified>
</cp:coreProperties>
</file>