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8BC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3D10-80B4-425F-8D8B-E12FC79C6342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EA42-737A-41C9-86C9-F3C3FE0A36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836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3D10-80B4-425F-8D8B-E12FC79C6342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EA42-737A-41C9-86C9-F3C3FE0A36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58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3D10-80B4-425F-8D8B-E12FC79C6342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EA42-737A-41C9-86C9-F3C3FE0A36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2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3D10-80B4-425F-8D8B-E12FC79C6342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EA42-737A-41C9-86C9-F3C3FE0A36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182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3D10-80B4-425F-8D8B-E12FC79C6342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EA42-737A-41C9-86C9-F3C3FE0A36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886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3D10-80B4-425F-8D8B-E12FC79C6342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EA42-737A-41C9-86C9-F3C3FE0A36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66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3D10-80B4-425F-8D8B-E12FC79C6342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EA42-737A-41C9-86C9-F3C3FE0A36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43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3D10-80B4-425F-8D8B-E12FC79C6342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EA42-737A-41C9-86C9-F3C3FE0A36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377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3D10-80B4-425F-8D8B-E12FC79C6342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EA42-737A-41C9-86C9-F3C3FE0A36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875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3D10-80B4-425F-8D8B-E12FC79C6342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EA42-737A-41C9-86C9-F3C3FE0A36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265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3D10-80B4-425F-8D8B-E12FC79C6342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EA42-737A-41C9-86C9-F3C3FE0A36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950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3D10-80B4-425F-8D8B-E12FC79C6342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EA42-737A-41C9-86C9-F3C3FE0A36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614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631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D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>
            <a:noAutofit/>
          </a:bodyPr>
          <a:lstStyle/>
          <a:p>
            <a:r>
              <a:rPr lang="es-MX" sz="16600" dirty="0" smtClean="0">
                <a:solidFill>
                  <a:schemeClr val="bg1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Pintura</a:t>
            </a:r>
            <a:endParaRPr lang="es-MX" sz="16600" dirty="0">
              <a:solidFill>
                <a:schemeClr val="bg1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8783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30626"/>
          </a:xfrm>
        </p:spPr>
        <p:txBody>
          <a:bodyPr>
            <a:noAutofit/>
          </a:bodyPr>
          <a:lstStyle/>
          <a:p>
            <a:r>
              <a:rPr lang="es-MX" sz="13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Club de Tareas</a:t>
            </a:r>
            <a:endParaRPr lang="es-MX" sz="138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68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Presentación en pantalla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Pintura</vt:lpstr>
      <vt:lpstr>Club de Tareas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labimagenes</dc:creator>
  <cp:lastModifiedBy>labimagenes</cp:lastModifiedBy>
  <cp:revision>1</cp:revision>
  <dcterms:created xsi:type="dcterms:W3CDTF">2020-03-19T21:57:05Z</dcterms:created>
  <dcterms:modified xsi:type="dcterms:W3CDTF">2020-03-19T22:02:38Z</dcterms:modified>
</cp:coreProperties>
</file>