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9"/>
  </p:notesMasterIdLst>
  <p:sldIdLst>
    <p:sldId id="256" r:id="rId2"/>
    <p:sldId id="304" r:id="rId3"/>
    <p:sldId id="258" r:id="rId4"/>
    <p:sldId id="305" r:id="rId5"/>
    <p:sldId id="264" r:id="rId6"/>
    <p:sldId id="306" r:id="rId7"/>
    <p:sldId id="259" r:id="rId8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10"/>
    </p:embeddedFont>
    <p:embeddedFont>
      <p:font typeface="Mulish" pitchFamily="2" charset="0"/>
      <p:regular r:id="rId11"/>
      <p:bold r:id="rId12"/>
      <p:italic r:id="rId13"/>
      <p:boldItalic r:id="rId14"/>
    </p:embeddedFont>
    <p:embeddedFont>
      <p:font typeface="Quicksand" pitchFamily="2" charset="0"/>
      <p:regular r:id="rId15"/>
      <p:bold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4DD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B6C788C-7D8E-441F-8826-25D0C75E7B12}">
  <a:tblStyle styleId="{2B6C788C-7D8E-441F-8826-25D0C75E7B1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211" autoAdjust="0"/>
    <p:restoredTop sz="94660"/>
  </p:normalViewPr>
  <p:slideViewPr>
    <p:cSldViewPr snapToGrid="0">
      <p:cViewPr varScale="1">
        <p:scale>
          <a:sx n="96" d="100"/>
          <a:sy n="96" d="100"/>
        </p:scale>
        <p:origin x="91" y="2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font" Target="fonts/font4.fntdata" /><Relationship Id="rId18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font" Target="fonts/font3.fntdata" /><Relationship Id="rId17" Type="http://schemas.openxmlformats.org/officeDocument/2006/relationships/presProps" Target="presProps.xml" /><Relationship Id="rId2" Type="http://schemas.openxmlformats.org/officeDocument/2006/relationships/slide" Target="slides/slide1.xml" /><Relationship Id="rId16" Type="http://schemas.openxmlformats.org/officeDocument/2006/relationships/font" Target="fonts/font7.fntdata" /><Relationship Id="rId20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font" Target="fonts/font2.fntdata" /><Relationship Id="rId5" Type="http://schemas.openxmlformats.org/officeDocument/2006/relationships/slide" Target="slides/slide4.xml" /><Relationship Id="rId15" Type="http://schemas.openxmlformats.org/officeDocument/2006/relationships/font" Target="fonts/font6.fntdata" /><Relationship Id="rId10" Type="http://schemas.openxmlformats.org/officeDocument/2006/relationships/font" Target="fonts/font1.fntdata" /><Relationship Id="rId19" Type="http://schemas.openxmlformats.org/officeDocument/2006/relationships/theme" Target="theme/theme1.xml" /><Relationship Id="rId4" Type="http://schemas.openxmlformats.org/officeDocument/2006/relationships/slide" Target="slides/slide3.xml" /><Relationship Id="rId9" Type="http://schemas.openxmlformats.org/officeDocument/2006/relationships/notesMaster" Target="notesMasters/notesMaster1.xml" /><Relationship Id="rId14" Type="http://schemas.openxmlformats.org/officeDocument/2006/relationships/font" Target="fonts/font5.fntdata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33f6155f6d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133f6155f6d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80560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6067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1dd46dd1d67_2_6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1dd46dd1d67_2_6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1dd46dd1d67_2_6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1dd46dd1d67_2_6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279229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161ca7da69_2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2161ca7da69_2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609200" y="1424875"/>
            <a:ext cx="5925600" cy="2079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7200" b="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1609200" y="3573775"/>
            <a:ext cx="59427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"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0" name="Google Shape;270;p25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71" name="Google Shape;271;p25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72" name="Google Shape;272;p25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73" name="Google Shape;273;p25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74" name="Google Shape;274;p25"/>
          <p:cNvCxnSpPr/>
          <p:nvPr/>
        </p:nvCxnSpPr>
        <p:spPr>
          <a:xfrm rot="10800000" flipH="1">
            <a:off x="347659" y="4749851"/>
            <a:ext cx="8448600" cy="330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lt1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579950" y="1854500"/>
            <a:ext cx="3604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2" hasCustomPrompt="1"/>
          </p:nvPr>
        </p:nvSpPr>
        <p:spPr>
          <a:xfrm>
            <a:off x="1959250" y="1854500"/>
            <a:ext cx="1189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1959250" y="2939075"/>
            <a:ext cx="5225400" cy="446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cxnSp>
        <p:nvCxnSpPr>
          <p:cNvPr id="18" name="Google Shape;18;p3"/>
          <p:cNvCxnSpPr/>
          <p:nvPr/>
        </p:nvCxnSpPr>
        <p:spPr>
          <a:xfrm rot="10800000">
            <a:off x="8761325" y="2079300"/>
            <a:ext cx="0" cy="9849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9" name="Google Shape;19;p3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0" name="Google Shape;20;p3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1" name="Google Shape;21;p3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2" name="Google Shape;22;p3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3" name="Google Shape;23;p3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>
                <a:solidFill>
                  <a:schemeClr val="dk2"/>
                </a:solidFill>
              </a:defRPr>
            </a:lvl1pPr>
            <a:lvl2pPr lvl="1" algn="ctr" rtl="0">
              <a:buNone/>
              <a:defRPr>
                <a:solidFill>
                  <a:schemeClr val="dk2"/>
                </a:solidFill>
              </a:defRPr>
            </a:lvl2pPr>
            <a:lvl3pPr lvl="2" algn="ctr" rtl="0">
              <a:buNone/>
              <a:defRPr>
                <a:solidFill>
                  <a:schemeClr val="dk2"/>
                </a:solidFill>
              </a:defRPr>
            </a:lvl3pPr>
            <a:lvl4pPr lvl="3" algn="ctr" rtl="0">
              <a:buNone/>
              <a:defRPr>
                <a:solidFill>
                  <a:schemeClr val="dk2"/>
                </a:solidFill>
              </a:defRPr>
            </a:lvl4pPr>
            <a:lvl5pPr lvl="4" algn="ctr" rtl="0">
              <a:buNone/>
              <a:defRPr>
                <a:solidFill>
                  <a:schemeClr val="dk2"/>
                </a:solidFill>
              </a:defRPr>
            </a:lvl5pPr>
            <a:lvl6pPr lvl="5" algn="ctr" rtl="0">
              <a:buNone/>
              <a:defRPr>
                <a:solidFill>
                  <a:schemeClr val="dk2"/>
                </a:solidFill>
              </a:defRPr>
            </a:lvl6pPr>
            <a:lvl7pPr lvl="6" algn="ctr" rtl="0">
              <a:buNone/>
              <a:defRPr>
                <a:solidFill>
                  <a:schemeClr val="dk2"/>
                </a:solidFill>
              </a:defRPr>
            </a:lvl7pPr>
            <a:lvl8pPr lvl="7" algn="ctr" rtl="0">
              <a:buNone/>
              <a:defRPr>
                <a:solidFill>
                  <a:schemeClr val="dk2"/>
                </a:solidFill>
              </a:defRPr>
            </a:lvl8pPr>
            <a:lvl9pPr lvl="8" algn="ctr" rtl="0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4" name="Google Shape;24;p3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5" name="Google Shape;25;p3"/>
          <p:cNvCxnSpPr/>
          <p:nvPr/>
        </p:nvCxnSpPr>
        <p:spPr>
          <a:xfrm rot="10800000">
            <a:off x="394350" y="2079300"/>
            <a:ext cx="0" cy="9849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8" name="Google Shape;28;p4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9" name="Google Shape;29;p4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0" name="Google Shape;30;p4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31" name="Google Shape;31;p4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>
                <a:solidFill>
                  <a:schemeClr val="dk2"/>
                </a:solidFill>
              </a:defRPr>
            </a:lvl1pPr>
            <a:lvl2pPr lvl="1" algn="ctr" rtl="0">
              <a:buNone/>
              <a:defRPr>
                <a:solidFill>
                  <a:schemeClr val="dk2"/>
                </a:solidFill>
              </a:defRPr>
            </a:lvl2pPr>
            <a:lvl3pPr lvl="2" algn="ctr" rtl="0">
              <a:buNone/>
              <a:defRPr>
                <a:solidFill>
                  <a:schemeClr val="dk2"/>
                </a:solidFill>
              </a:defRPr>
            </a:lvl3pPr>
            <a:lvl4pPr lvl="3" algn="ctr" rtl="0">
              <a:buNone/>
              <a:defRPr>
                <a:solidFill>
                  <a:schemeClr val="dk2"/>
                </a:solidFill>
              </a:defRPr>
            </a:lvl4pPr>
            <a:lvl5pPr lvl="4" algn="ctr" rtl="0">
              <a:buNone/>
              <a:defRPr>
                <a:solidFill>
                  <a:schemeClr val="dk2"/>
                </a:solidFill>
              </a:defRPr>
            </a:lvl5pPr>
            <a:lvl6pPr lvl="5" algn="ctr" rtl="0">
              <a:buNone/>
              <a:defRPr>
                <a:solidFill>
                  <a:schemeClr val="dk2"/>
                </a:solidFill>
              </a:defRPr>
            </a:lvl6pPr>
            <a:lvl7pPr lvl="6" algn="ctr" rtl="0">
              <a:buNone/>
              <a:defRPr>
                <a:solidFill>
                  <a:schemeClr val="dk2"/>
                </a:solidFill>
              </a:defRPr>
            </a:lvl7pPr>
            <a:lvl8pPr lvl="7" algn="ctr" rtl="0">
              <a:buNone/>
              <a:defRPr>
                <a:solidFill>
                  <a:schemeClr val="dk2"/>
                </a:solidFill>
              </a:defRPr>
            </a:lvl8pPr>
            <a:lvl9pPr lvl="8" algn="ctr" rtl="0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3" name="Google Shape;33;p4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34" name="Google Shape;34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body" idx="1"/>
          </p:nvPr>
        </p:nvSpPr>
        <p:spPr>
          <a:xfrm>
            <a:off x="720000" y="1215750"/>
            <a:ext cx="7704000" cy="323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94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Nunito Light"/>
              <a:buChar char="●"/>
              <a:defRPr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1200"/>
              <a:buFont typeface="Nunito Light"/>
              <a:buChar char="■"/>
              <a:defRPr/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200"/>
              <a:buFont typeface="Nunito Light"/>
              <a:buChar char="●"/>
              <a:defRPr/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○"/>
              <a:defRPr/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■"/>
              <a:defRPr/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●"/>
              <a:defRPr/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○"/>
              <a:defRPr/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9"/>
          <p:cNvSpPr txBox="1">
            <a:spLocks noGrp="1"/>
          </p:cNvSpPr>
          <p:nvPr>
            <p:ph type="title"/>
          </p:nvPr>
        </p:nvSpPr>
        <p:spPr>
          <a:xfrm>
            <a:off x="720000" y="1413525"/>
            <a:ext cx="4294800" cy="209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9"/>
          <p:cNvSpPr txBox="1">
            <a:spLocks noGrp="1"/>
          </p:cNvSpPr>
          <p:nvPr>
            <p:ph type="subTitle" idx="1"/>
          </p:nvPr>
        </p:nvSpPr>
        <p:spPr>
          <a:xfrm>
            <a:off x="720000" y="3508800"/>
            <a:ext cx="4294800" cy="10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2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subTitle" idx="1"/>
          </p:nvPr>
        </p:nvSpPr>
        <p:spPr>
          <a:xfrm>
            <a:off x="713225" y="2018125"/>
            <a:ext cx="2426100" cy="538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subTitle" idx="2"/>
          </p:nvPr>
        </p:nvSpPr>
        <p:spPr>
          <a:xfrm>
            <a:off x="713225" y="3870728"/>
            <a:ext cx="2426100" cy="538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3"/>
          <p:cNvSpPr txBox="1">
            <a:spLocks noGrp="1"/>
          </p:cNvSpPr>
          <p:nvPr>
            <p:ph type="subTitle" idx="3"/>
          </p:nvPr>
        </p:nvSpPr>
        <p:spPr>
          <a:xfrm>
            <a:off x="3359125" y="3870725"/>
            <a:ext cx="2426100" cy="538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3"/>
          <p:cNvSpPr txBox="1">
            <a:spLocks noGrp="1"/>
          </p:cNvSpPr>
          <p:nvPr>
            <p:ph type="subTitle" idx="4"/>
          </p:nvPr>
        </p:nvSpPr>
        <p:spPr>
          <a:xfrm>
            <a:off x="3359125" y="2018025"/>
            <a:ext cx="2426100" cy="538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3"/>
          <p:cNvSpPr txBox="1">
            <a:spLocks noGrp="1"/>
          </p:cNvSpPr>
          <p:nvPr>
            <p:ph type="title" idx="5" hasCustomPrompt="1"/>
          </p:nvPr>
        </p:nvSpPr>
        <p:spPr>
          <a:xfrm>
            <a:off x="713225" y="1141288"/>
            <a:ext cx="656100" cy="438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3" name="Google Shape;103;p13"/>
          <p:cNvSpPr txBox="1">
            <a:spLocks noGrp="1"/>
          </p:cNvSpPr>
          <p:nvPr>
            <p:ph type="title" idx="6" hasCustomPrompt="1"/>
          </p:nvPr>
        </p:nvSpPr>
        <p:spPr>
          <a:xfrm>
            <a:off x="3359125" y="2994063"/>
            <a:ext cx="656100" cy="43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4" name="Google Shape;104;p13"/>
          <p:cNvSpPr txBox="1">
            <a:spLocks noGrp="1"/>
          </p:cNvSpPr>
          <p:nvPr>
            <p:ph type="title" idx="7" hasCustomPrompt="1"/>
          </p:nvPr>
        </p:nvSpPr>
        <p:spPr>
          <a:xfrm>
            <a:off x="713225" y="2994063"/>
            <a:ext cx="656100" cy="43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5" name="Google Shape;105;p13"/>
          <p:cNvSpPr txBox="1">
            <a:spLocks noGrp="1"/>
          </p:cNvSpPr>
          <p:nvPr>
            <p:ph type="title" idx="8" hasCustomPrompt="1"/>
          </p:nvPr>
        </p:nvSpPr>
        <p:spPr>
          <a:xfrm>
            <a:off x="3359125" y="1142055"/>
            <a:ext cx="656100" cy="438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6" name="Google Shape;106;p13"/>
          <p:cNvSpPr txBox="1">
            <a:spLocks noGrp="1"/>
          </p:cNvSpPr>
          <p:nvPr>
            <p:ph type="subTitle" idx="9"/>
          </p:nvPr>
        </p:nvSpPr>
        <p:spPr>
          <a:xfrm>
            <a:off x="5997638" y="3870725"/>
            <a:ext cx="2426100" cy="538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3"/>
          <p:cNvSpPr txBox="1">
            <a:spLocks noGrp="1"/>
          </p:cNvSpPr>
          <p:nvPr>
            <p:ph type="subTitle" idx="13"/>
          </p:nvPr>
        </p:nvSpPr>
        <p:spPr>
          <a:xfrm>
            <a:off x="5997638" y="2018025"/>
            <a:ext cx="2426100" cy="538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3"/>
          <p:cNvSpPr txBox="1">
            <a:spLocks noGrp="1"/>
          </p:cNvSpPr>
          <p:nvPr>
            <p:ph type="title" idx="14" hasCustomPrompt="1"/>
          </p:nvPr>
        </p:nvSpPr>
        <p:spPr>
          <a:xfrm>
            <a:off x="5997638" y="2994063"/>
            <a:ext cx="656100" cy="43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9" name="Google Shape;109;p13"/>
          <p:cNvSpPr txBox="1">
            <a:spLocks noGrp="1"/>
          </p:cNvSpPr>
          <p:nvPr>
            <p:ph type="title" idx="15" hasCustomPrompt="1"/>
          </p:nvPr>
        </p:nvSpPr>
        <p:spPr>
          <a:xfrm>
            <a:off x="5997638" y="1142055"/>
            <a:ext cx="656100" cy="438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0" name="Google Shape;110;p13"/>
          <p:cNvSpPr txBox="1">
            <a:spLocks noGrp="1"/>
          </p:cNvSpPr>
          <p:nvPr>
            <p:ph type="subTitle" idx="16"/>
          </p:nvPr>
        </p:nvSpPr>
        <p:spPr>
          <a:xfrm>
            <a:off x="713225" y="1594575"/>
            <a:ext cx="2423100" cy="438900"/>
          </a:xfrm>
          <a:prstGeom prst="rect">
            <a:avLst/>
          </a:prstGeom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Quicksand"/>
                <a:ea typeface="Quicksand"/>
                <a:cs typeface="Quicksand"/>
                <a:sym typeface="Quicksa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1" name="Google Shape;111;p13"/>
          <p:cNvSpPr txBox="1">
            <a:spLocks noGrp="1"/>
          </p:cNvSpPr>
          <p:nvPr>
            <p:ph type="subTitle" idx="17"/>
          </p:nvPr>
        </p:nvSpPr>
        <p:spPr>
          <a:xfrm>
            <a:off x="713225" y="3447136"/>
            <a:ext cx="2423100" cy="428400"/>
          </a:xfrm>
          <a:prstGeom prst="rect">
            <a:avLst/>
          </a:prstGeom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Quicksand"/>
                <a:ea typeface="Quicksand"/>
                <a:cs typeface="Quicksand"/>
                <a:sym typeface="Quicksa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2" name="Google Shape;112;p13"/>
          <p:cNvSpPr txBox="1">
            <a:spLocks noGrp="1"/>
          </p:cNvSpPr>
          <p:nvPr>
            <p:ph type="subTitle" idx="18"/>
          </p:nvPr>
        </p:nvSpPr>
        <p:spPr>
          <a:xfrm>
            <a:off x="3359125" y="3447125"/>
            <a:ext cx="2423100" cy="428400"/>
          </a:xfrm>
          <a:prstGeom prst="rect">
            <a:avLst/>
          </a:prstGeom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Quicksand"/>
                <a:ea typeface="Quicksand"/>
                <a:cs typeface="Quicksand"/>
                <a:sym typeface="Quicksa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3" name="Google Shape;113;p13"/>
          <p:cNvSpPr txBox="1">
            <a:spLocks noGrp="1"/>
          </p:cNvSpPr>
          <p:nvPr>
            <p:ph type="subTitle" idx="19"/>
          </p:nvPr>
        </p:nvSpPr>
        <p:spPr>
          <a:xfrm>
            <a:off x="3359125" y="1594575"/>
            <a:ext cx="2423100" cy="438900"/>
          </a:xfrm>
          <a:prstGeom prst="rect">
            <a:avLst/>
          </a:prstGeom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Quicksand"/>
                <a:ea typeface="Quicksand"/>
                <a:cs typeface="Quicksand"/>
                <a:sym typeface="Quicksa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4" name="Google Shape;114;p13"/>
          <p:cNvSpPr txBox="1">
            <a:spLocks noGrp="1"/>
          </p:cNvSpPr>
          <p:nvPr>
            <p:ph type="subTitle" idx="20"/>
          </p:nvPr>
        </p:nvSpPr>
        <p:spPr>
          <a:xfrm>
            <a:off x="5997638" y="3447125"/>
            <a:ext cx="2423100" cy="428400"/>
          </a:xfrm>
          <a:prstGeom prst="rect">
            <a:avLst/>
          </a:prstGeom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Quicksand"/>
                <a:ea typeface="Quicksand"/>
                <a:cs typeface="Quicksand"/>
                <a:sym typeface="Quicksa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5" name="Google Shape;115;p13"/>
          <p:cNvSpPr txBox="1">
            <a:spLocks noGrp="1"/>
          </p:cNvSpPr>
          <p:nvPr>
            <p:ph type="subTitle" idx="21"/>
          </p:nvPr>
        </p:nvSpPr>
        <p:spPr>
          <a:xfrm>
            <a:off x="5997638" y="1594575"/>
            <a:ext cx="2423100" cy="438900"/>
          </a:xfrm>
          <a:prstGeom prst="rect">
            <a:avLst/>
          </a:prstGeom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Quicksand"/>
                <a:ea typeface="Quicksand"/>
                <a:cs typeface="Quicksand"/>
                <a:sym typeface="Quicksa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cxnSp>
        <p:nvCxnSpPr>
          <p:cNvPr id="116" name="Google Shape;116;p13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17" name="Google Shape;117;p13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8" name="Google Shape;118;p13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19" name="Google Shape;119;p13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20" name="Google Shape;120;p13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>
                <a:solidFill>
                  <a:schemeClr val="dk2"/>
                </a:solidFill>
              </a:defRPr>
            </a:lvl1pPr>
            <a:lvl2pPr lvl="1" algn="ctr" rtl="0">
              <a:buNone/>
              <a:defRPr>
                <a:solidFill>
                  <a:schemeClr val="dk2"/>
                </a:solidFill>
              </a:defRPr>
            </a:lvl2pPr>
            <a:lvl3pPr lvl="2" algn="ctr" rtl="0">
              <a:buNone/>
              <a:defRPr>
                <a:solidFill>
                  <a:schemeClr val="dk2"/>
                </a:solidFill>
              </a:defRPr>
            </a:lvl3pPr>
            <a:lvl4pPr lvl="3" algn="ctr" rtl="0">
              <a:buNone/>
              <a:defRPr>
                <a:solidFill>
                  <a:schemeClr val="dk2"/>
                </a:solidFill>
              </a:defRPr>
            </a:lvl4pPr>
            <a:lvl5pPr lvl="4" algn="ctr" rtl="0">
              <a:buNone/>
              <a:defRPr>
                <a:solidFill>
                  <a:schemeClr val="dk2"/>
                </a:solidFill>
              </a:defRPr>
            </a:lvl5pPr>
            <a:lvl6pPr lvl="5" algn="ctr" rtl="0">
              <a:buNone/>
              <a:defRPr>
                <a:solidFill>
                  <a:schemeClr val="dk2"/>
                </a:solidFill>
              </a:defRPr>
            </a:lvl6pPr>
            <a:lvl7pPr lvl="6" algn="ctr" rtl="0">
              <a:buNone/>
              <a:defRPr>
                <a:solidFill>
                  <a:schemeClr val="dk2"/>
                </a:solidFill>
              </a:defRPr>
            </a:lvl7pPr>
            <a:lvl8pPr lvl="7" algn="ctr" rtl="0">
              <a:buNone/>
              <a:defRPr>
                <a:solidFill>
                  <a:schemeClr val="dk2"/>
                </a:solidFill>
              </a:defRPr>
            </a:lvl8pPr>
            <a:lvl9pPr lvl="8" algn="ctr" rtl="0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21" name="Google Shape;121;p13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9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5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34" name="Google Shape;134;p15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35" name="Google Shape;135;p15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36" name="Google Shape;136;p15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37" name="Google Shape;137;p15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38" name="Google Shape;138;p15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>
                <a:solidFill>
                  <a:schemeClr val="dk2"/>
                </a:solidFill>
              </a:defRPr>
            </a:lvl1pPr>
            <a:lvl2pPr lvl="1" algn="ctr" rtl="0">
              <a:buNone/>
              <a:defRPr>
                <a:solidFill>
                  <a:schemeClr val="dk2"/>
                </a:solidFill>
              </a:defRPr>
            </a:lvl2pPr>
            <a:lvl3pPr lvl="2" algn="ctr" rtl="0">
              <a:buNone/>
              <a:defRPr>
                <a:solidFill>
                  <a:schemeClr val="dk2"/>
                </a:solidFill>
              </a:defRPr>
            </a:lvl3pPr>
            <a:lvl4pPr lvl="3" algn="ctr" rtl="0">
              <a:buNone/>
              <a:defRPr>
                <a:solidFill>
                  <a:schemeClr val="dk2"/>
                </a:solidFill>
              </a:defRPr>
            </a:lvl4pPr>
            <a:lvl5pPr lvl="4" algn="ctr" rtl="0">
              <a:buNone/>
              <a:defRPr>
                <a:solidFill>
                  <a:schemeClr val="dk2"/>
                </a:solidFill>
              </a:defRPr>
            </a:lvl5pPr>
            <a:lvl6pPr lvl="5" algn="ctr" rtl="0">
              <a:buNone/>
              <a:defRPr>
                <a:solidFill>
                  <a:schemeClr val="dk2"/>
                </a:solidFill>
              </a:defRPr>
            </a:lvl6pPr>
            <a:lvl7pPr lvl="6" algn="ctr" rtl="0">
              <a:buNone/>
              <a:defRPr>
                <a:solidFill>
                  <a:schemeClr val="dk2"/>
                </a:solidFill>
              </a:defRPr>
            </a:lvl7pPr>
            <a:lvl8pPr lvl="7" algn="ctr" rtl="0">
              <a:buNone/>
              <a:defRPr>
                <a:solidFill>
                  <a:schemeClr val="dk2"/>
                </a:solidFill>
              </a:defRPr>
            </a:lvl8pPr>
            <a:lvl9pPr lvl="8" algn="ctr" rtl="0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39" name="Google Shape;139;p15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40" name="Google Shape;140;p15"/>
          <p:cNvSpPr txBox="1">
            <a:spLocks noGrp="1"/>
          </p:cNvSpPr>
          <p:nvPr>
            <p:ph type="title"/>
          </p:nvPr>
        </p:nvSpPr>
        <p:spPr>
          <a:xfrm>
            <a:off x="720000" y="1148563"/>
            <a:ext cx="3944700" cy="160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15"/>
          <p:cNvSpPr txBox="1">
            <a:spLocks noGrp="1"/>
          </p:cNvSpPr>
          <p:nvPr>
            <p:ph type="subTitle" idx="1"/>
          </p:nvPr>
        </p:nvSpPr>
        <p:spPr>
          <a:xfrm>
            <a:off x="720000" y="2878638"/>
            <a:ext cx="3944700" cy="111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15"/>
          <p:cNvSpPr>
            <a:spLocks noGrp="1"/>
          </p:cNvSpPr>
          <p:nvPr>
            <p:ph type="pic" idx="2"/>
          </p:nvPr>
        </p:nvSpPr>
        <p:spPr>
          <a:xfrm>
            <a:off x="5149825" y="691038"/>
            <a:ext cx="3070800" cy="3761400"/>
          </a:xfrm>
          <a:prstGeom prst="ellips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6_1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8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70" name="Google Shape;170;p18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71" name="Google Shape;171;p18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72" name="Google Shape;172;p18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73" name="Google Shape;173;p18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74" name="Google Shape;174;p18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>
                <a:solidFill>
                  <a:schemeClr val="dk2"/>
                </a:solidFill>
              </a:defRPr>
            </a:lvl1pPr>
            <a:lvl2pPr lvl="1" algn="ctr" rtl="0">
              <a:buNone/>
              <a:defRPr>
                <a:solidFill>
                  <a:schemeClr val="dk2"/>
                </a:solidFill>
              </a:defRPr>
            </a:lvl2pPr>
            <a:lvl3pPr lvl="2" algn="ctr" rtl="0">
              <a:buNone/>
              <a:defRPr>
                <a:solidFill>
                  <a:schemeClr val="dk2"/>
                </a:solidFill>
              </a:defRPr>
            </a:lvl3pPr>
            <a:lvl4pPr lvl="3" algn="ctr" rtl="0">
              <a:buNone/>
              <a:defRPr>
                <a:solidFill>
                  <a:schemeClr val="dk2"/>
                </a:solidFill>
              </a:defRPr>
            </a:lvl4pPr>
            <a:lvl5pPr lvl="4" algn="ctr" rtl="0">
              <a:buNone/>
              <a:defRPr>
                <a:solidFill>
                  <a:schemeClr val="dk2"/>
                </a:solidFill>
              </a:defRPr>
            </a:lvl5pPr>
            <a:lvl6pPr lvl="5" algn="ctr" rtl="0">
              <a:buNone/>
              <a:defRPr>
                <a:solidFill>
                  <a:schemeClr val="dk2"/>
                </a:solidFill>
              </a:defRPr>
            </a:lvl6pPr>
            <a:lvl7pPr lvl="6" algn="ctr" rtl="0">
              <a:buNone/>
              <a:defRPr>
                <a:solidFill>
                  <a:schemeClr val="dk2"/>
                </a:solidFill>
              </a:defRPr>
            </a:lvl7pPr>
            <a:lvl8pPr lvl="7" algn="ctr" rtl="0">
              <a:buNone/>
              <a:defRPr>
                <a:solidFill>
                  <a:schemeClr val="dk2"/>
                </a:solidFill>
              </a:defRPr>
            </a:lvl8pPr>
            <a:lvl9pPr lvl="8" algn="ctr" rtl="0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75" name="Google Shape;175;p18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76" name="Google Shape;176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18"/>
          <p:cNvSpPr txBox="1">
            <a:spLocks noGrp="1"/>
          </p:cNvSpPr>
          <p:nvPr>
            <p:ph type="subTitle" idx="1"/>
          </p:nvPr>
        </p:nvSpPr>
        <p:spPr>
          <a:xfrm>
            <a:off x="720025" y="1610942"/>
            <a:ext cx="7704000" cy="5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18"/>
          <p:cNvSpPr txBox="1">
            <a:spLocks noGrp="1"/>
          </p:cNvSpPr>
          <p:nvPr>
            <p:ph type="subTitle" idx="2"/>
          </p:nvPr>
        </p:nvSpPr>
        <p:spPr>
          <a:xfrm>
            <a:off x="720025" y="2731125"/>
            <a:ext cx="77040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18"/>
          <p:cNvSpPr txBox="1">
            <a:spLocks noGrp="1"/>
          </p:cNvSpPr>
          <p:nvPr>
            <p:ph type="subTitle" idx="3"/>
          </p:nvPr>
        </p:nvSpPr>
        <p:spPr>
          <a:xfrm>
            <a:off x="720025" y="3851625"/>
            <a:ext cx="77040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18"/>
          <p:cNvSpPr txBox="1">
            <a:spLocks noGrp="1"/>
          </p:cNvSpPr>
          <p:nvPr>
            <p:ph type="subTitle" idx="4"/>
          </p:nvPr>
        </p:nvSpPr>
        <p:spPr>
          <a:xfrm>
            <a:off x="720025" y="1241274"/>
            <a:ext cx="7704000" cy="393600"/>
          </a:xfrm>
          <a:prstGeom prst="rect">
            <a:avLst/>
          </a:prstGeom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81" name="Google Shape;181;p18"/>
          <p:cNvSpPr txBox="1">
            <a:spLocks noGrp="1"/>
          </p:cNvSpPr>
          <p:nvPr>
            <p:ph type="subTitle" idx="5"/>
          </p:nvPr>
        </p:nvSpPr>
        <p:spPr>
          <a:xfrm>
            <a:off x="720025" y="2350125"/>
            <a:ext cx="7704000" cy="393600"/>
          </a:xfrm>
          <a:prstGeom prst="rect">
            <a:avLst/>
          </a:prstGeom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82" name="Google Shape;182;p18"/>
          <p:cNvSpPr txBox="1">
            <a:spLocks noGrp="1"/>
          </p:cNvSpPr>
          <p:nvPr>
            <p:ph type="subTitle" idx="6"/>
          </p:nvPr>
        </p:nvSpPr>
        <p:spPr>
          <a:xfrm>
            <a:off x="720025" y="3470625"/>
            <a:ext cx="7704000" cy="393600"/>
          </a:xfrm>
          <a:prstGeom prst="rect">
            <a:avLst/>
          </a:prstGeom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7"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4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2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62" name="Google Shape;262;p24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63" name="Google Shape;263;p24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64" name="Google Shape;264;p24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65" name="Google Shape;265;p24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66" name="Google Shape;266;p24"/>
          <p:cNvSpPr txBox="1">
            <a:spLocks noGrp="1"/>
          </p:cNvSpPr>
          <p:nvPr>
            <p:ph type="sldNum" idx="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>
                <a:solidFill>
                  <a:schemeClr val="lt1"/>
                </a:solidFill>
              </a:defRPr>
            </a:lvl1pPr>
            <a:lvl2pPr lvl="1" algn="ctr" rtl="0">
              <a:buNone/>
              <a:defRPr>
                <a:solidFill>
                  <a:schemeClr val="lt1"/>
                </a:solidFill>
              </a:defRPr>
            </a:lvl2pPr>
            <a:lvl3pPr lvl="2" algn="ctr" rtl="0">
              <a:buNone/>
              <a:defRPr>
                <a:solidFill>
                  <a:schemeClr val="lt1"/>
                </a:solidFill>
              </a:defRPr>
            </a:lvl3pPr>
            <a:lvl4pPr lvl="3" algn="ctr" rtl="0">
              <a:buNone/>
              <a:defRPr>
                <a:solidFill>
                  <a:schemeClr val="lt1"/>
                </a:solidFill>
              </a:defRPr>
            </a:lvl4pPr>
            <a:lvl5pPr lvl="4" algn="ctr" rtl="0">
              <a:buNone/>
              <a:defRPr>
                <a:solidFill>
                  <a:schemeClr val="lt1"/>
                </a:solidFill>
              </a:defRPr>
            </a:lvl5pPr>
            <a:lvl6pPr lvl="5" algn="ctr" rtl="0">
              <a:buNone/>
              <a:defRPr>
                <a:solidFill>
                  <a:schemeClr val="lt1"/>
                </a:solidFill>
              </a:defRPr>
            </a:lvl6pPr>
            <a:lvl7pPr lvl="6" algn="ctr" rtl="0">
              <a:buNone/>
              <a:defRPr>
                <a:solidFill>
                  <a:schemeClr val="lt1"/>
                </a:solidFill>
              </a:defRPr>
            </a:lvl7pPr>
            <a:lvl8pPr lvl="7" algn="ctr" rtl="0">
              <a:buNone/>
              <a:defRPr>
                <a:solidFill>
                  <a:schemeClr val="lt1"/>
                </a:solidFill>
              </a:defRPr>
            </a:lvl8pPr>
            <a:lvl9pPr lvl="8" algn="ctr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67" name="Google Shape;267;p24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40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●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○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■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●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○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■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●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○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ulish"/>
              <a:buChar char="■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5" r:id="rId4"/>
    <p:sldLayoutId id="2147483658" r:id="rId5"/>
    <p:sldLayoutId id="2147483659" r:id="rId6"/>
    <p:sldLayoutId id="2147483661" r:id="rId7"/>
    <p:sldLayoutId id="2147483664" r:id="rId8"/>
    <p:sldLayoutId id="2147483670" r:id="rId9"/>
    <p:sldLayoutId id="2147483671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8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6.xml" /><Relationship Id="rId4" Type="http://schemas.openxmlformats.org/officeDocument/2006/relationships/image" Target="../media/image2.png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3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7.xml" /><Relationship Id="rId4" Type="http://schemas.openxmlformats.org/officeDocument/2006/relationships/image" Target="../media/image4.png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7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9"/>
          <p:cNvSpPr txBox="1">
            <a:spLocks noGrp="1"/>
          </p:cNvSpPr>
          <p:nvPr>
            <p:ph type="ctrTitle"/>
          </p:nvPr>
        </p:nvSpPr>
        <p:spPr>
          <a:xfrm>
            <a:off x="1626300" y="1511839"/>
            <a:ext cx="5925600" cy="207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5900" dirty="0" err="1">
                <a:solidFill>
                  <a:schemeClr val="dk2"/>
                </a:solidFill>
              </a:rPr>
              <a:t>Weisses</a:t>
            </a:r>
            <a:r>
              <a:rPr lang="hu-HU" sz="5900" dirty="0">
                <a:solidFill>
                  <a:schemeClr val="dk2"/>
                </a:solidFill>
              </a:rPr>
              <a:t> vagyok</a:t>
            </a:r>
            <a:br>
              <a:rPr lang="hu-HU" sz="5900" dirty="0">
                <a:solidFill>
                  <a:schemeClr val="dk2"/>
                </a:solidFill>
              </a:rPr>
            </a:br>
            <a:r>
              <a:rPr lang="hu-HU" sz="5900" dirty="0">
                <a:solidFill>
                  <a:schemeClr val="dk2"/>
                </a:solidFill>
              </a:rPr>
              <a:t>Adok-veszek</a:t>
            </a:r>
            <a:endParaRPr sz="5900" dirty="0">
              <a:solidFill>
                <a:schemeClr val="dk2"/>
              </a:solidFill>
            </a:endParaRPr>
          </a:p>
        </p:txBody>
      </p:sp>
      <p:cxnSp>
        <p:nvCxnSpPr>
          <p:cNvPr id="287" name="Google Shape;287;p29"/>
          <p:cNvCxnSpPr/>
          <p:nvPr/>
        </p:nvCxnSpPr>
        <p:spPr>
          <a:xfrm rot="10800000" flipH="1">
            <a:off x="1600600" y="2544888"/>
            <a:ext cx="5942700" cy="66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288" name="Google Shape;288;p29"/>
          <p:cNvCxnSpPr/>
          <p:nvPr/>
        </p:nvCxnSpPr>
        <p:spPr>
          <a:xfrm rot="10800000" flipH="1">
            <a:off x="1600600" y="1348663"/>
            <a:ext cx="5942700" cy="66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289" name="Google Shape;289;p29"/>
          <p:cNvSpPr/>
          <p:nvPr/>
        </p:nvSpPr>
        <p:spPr>
          <a:xfrm>
            <a:off x="1506600" y="1985225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29"/>
          <p:cNvSpPr/>
          <p:nvPr/>
        </p:nvSpPr>
        <p:spPr>
          <a:xfrm>
            <a:off x="7423600" y="1985225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hu-HU" dirty="0"/>
              <a:t>Bevezetés</a:t>
            </a:r>
            <a:endParaRPr dirty="0"/>
          </a:p>
        </p:txBody>
      </p:sp>
      <p:sp>
        <p:nvSpPr>
          <p:cNvPr id="342" name="Google Shape;342;p33"/>
          <p:cNvSpPr txBox="1">
            <a:spLocks noGrp="1"/>
          </p:cNvSpPr>
          <p:nvPr>
            <p:ph type="subTitle" idx="1"/>
          </p:nvPr>
        </p:nvSpPr>
        <p:spPr>
          <a:xfrm>
            <a:off x="720025" y="1610942"/>
            <a:ext cx="7704000" cy="5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hu-HU" dirty="0"/>
              <a:t>Úgy véljük, hogy egy ilyen jellegű platform jelentős előnyökkel járna iskolánk számára.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43" name="Google Shape;343;p33"/>
          <p:cNvSpPr txBox="1">
            <a:spLocks noGrp="1"/>
          </p:cNvSpPr>
          <p:nvPr>
            <p:ph type="subTitle" idx="2"/>
          </p:nvPr>
        </p:nvSpPr>
        <p:spPr>
          <a:xfrm>
            <a:off x="720025" y="2731125"/>
            <a:ext cx="77040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hu-HU" dirty="0"/>
              <a:t>Lehetőséget biztosítson a diákoknak</a:t>
            </a:r>
          </a:p>
          <a:p>
            <a:pPr marL="0" lvl="0" indent="0"/>
            <a:r>
              <a:rPr lang="hu-HU" dirty="0"/>
              <a:t>Az iskolai közösségi életet </a:t>
            </a:r>
            <a:r>
              <a:rPr lang="hu-HU" dirty="0" err="1"/>
              <a:t>támogathatása</a:t>
            </a:r>
            <a:r>
              <a:rPr lang="hu-HU" dirty="0"/>
              <a:t>, hozzájárulhatunk a fenntarthatósághoz</a:t>
            </a:r>
            <a:endParaRPr dirty="0"/>
          </a:p>
        </p:txBody>
      </p:sp>
      <p:sp>
        <p:nvSpPr>
          <p:cNvPr id="344" name="Google Shape;344;p33"/>
          <p:cNvSpPr txBox="1">
            <a:spLocks noGrp="1"/>
          </p:cNvSpPr>
          <p:nvPr>
            <p:ph type="subTitle" idx="3"/>
          </p:nvPr>
        </p:nvSpPr>
        <p:spPr>
          <a:xfrm>
            <a:off x="720025" y="3851625"/>
            <a:ext cx="77040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hu-HU" dirty="0"/>
              <a:t>Minden olyan diáknak ajánljuk, aki a Weiss Manfréd iskolában tanul és szeretne eladni</a:t>
            </a:r>
          </a:p>
          <a:p>
            <a:r>
              <a:rPr lang="hu-HU" dirty="0"/>
              <a:t>illetve vásárolni termékeket más diáktársuktól. </a:t>
            </a:r>
          </a:p>
        </p:txBody>
      </p:sp>
      <p:sp>
        <p:nvSpPr>
          <p:cNvPr id="345" name="Google Shape;345;p33"/>
          <p:cNvSpPr txBox="1">
            <a:spLocks noGrp="1"/>
          </p:cNvSpPr>
          <p:nvPr>
            <p:ph type="subTitle" idx="4"/>
          </p:nvPr>
        </p:nvSpPr>
        <p:spPr>
          <a:xfrm>
            <a:off x="720025" y="1241274"/>
            <a:ext cx="77040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hu-HU" dirty="0"/>
              <a:t>Témaválasztás indoklása</a:t>
            </a:r>
          </a:p>
        </p:txBody>
      </p:sp>
      <p:sp>
        <p:nvSpPr>
          <p:cNvPr id="346" name="Google Shape;346;p33"/>
          <p:cNvSpPr txBox="1">
            <a:spLocks noGrp="1"/>
          </p:cNvSpPr>
          <p:nvPr>
            <p:ph type="subTitle" idx="5"/>
          </p:nvPr>
        </p:nvSpPr>
        <p:spPr>
          <a:xfrm>
            <a:off x="720025" y="2350125"/>
            <a:ext cx="77040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hu-HU" dirty="0"/>
              <a:t>Célkitűzés</a:t>
            </a:r>
            <a:endParaRPr dirty="0"/>
          </a:p>
        </p:txBody>
      </p:sp>
      <p:sp>
        <p:nvSpPr>
          <p:cNvPr id="347" name="Google Shape;347;p33"/>
          <p:cNvSpPr txBox="1">
            <a:spLocks noGrp="1"/>
          </p:cNvSpPr>
          <p:nvPr>
            <p:ph type="subTitle" idx="6"/>
          </p:nvPr>
        </p:nvSpPr>
        <p:spPr>
          <a:xfrm>
            <a:off x="720025" y="3470625"/>
            <a:ext cx="77040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hu-HU" dirty="0"/>
              <a:t>Kiknek szánjuk a weboldalt?</a:t>
            </a:r>
          </a:p>
        </p:txBody>
      </p:sp>
      <p:sp>
        <p:nvSpPr>
          <p:cNvPr id="348" name="Google Shape;348;p33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87829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310" name="Google Shape;310;p31"/>
          <p:cNvSpPr txBox="1">
            <a:spLocks noGrp="1"/>
          </p:cNvSpPr>
          <p:nvPr>
            <p:ph type="title" idx="5"/>
          </p:nvPr>
        </p:nvSpPr>
        <p:spPr>
          <a:xfrm>
            <a:off x="713225" y="1156575"/>
            <a:ext cx="656100" cy="43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313" name="Google Shape;313;p31"/>
          <p:cNvSpPr txBox="1">
            <a:spLocks noGrp="1"/>
          </p:cNvSpPr>
          <p:nvPr>
            <p:ph type="title" idx="8"/>
          </p:nvPr>
        </p:nvSpPr>
        <p:spPr>
          <a:xfrm>
            <a:off x="5604143" y="1138788"/>
            <a:ext cx="656100" cy="43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318" name="Google Shape;318;p31"/>
          <p:cNvSpPr txBox="1">
            <a:spLocks noGrp="1"/>
          </p:cNvSpPr>
          <p:nvPr>
            <p:ph type="subTitle" idx="16"/>
          </p:nvPr>
        </p:nvSpPr>
        <p:spPr>
          <a:xfrm>
            <a:off x="713225" y="1594575"/>
            <a:ext cx="2423100" cy="43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Termékek tábla</a:t>
            </a:r>
            <a:endParaRPr dirty="0"/>
          </a:p>
        </p:txBody>
      </p:sp>
      <p:sp>
        <p:nvSpPr>
          <p:cNvPr id="321" name="Google Shape;321;p31"/>
          <p:cNvSpPr txBox="1">
            <a:spLocks noGrp="1"/>
          </p:cNvSpPr>
          <p:nvPr>
            <p:ph type="subTitle" idx="19"/>
          </p:nvPr>
        </p:nvSpPr>
        <p:spPr>
          <a:xfrm>
            <a:off x="5604143" y="1579125"/>
            <a:ext cx="2423100" cy="43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Kedvencek tábla</a:t>
            </a:r>
            <a:endParaRPr dirty="0"/>
          </a:p>
        </p:txBody>
      </p:sp>
      <p:sp>
        <p:nvSpPr>
          <p:cNvPr id="324" name="Google Shape;324;p31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34" name="Kép 3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938" y="2103671"/>
            <a:ext cx="2191673" cy="2228485"/>
          </a:xfrm>
          <a:prstGeom prst="rect">
            <a:avLst/>
          </a:prstGeom>
        </p:spPr>
      </p:pic>
      <p:pic>
        <p:nvPicPr>
          <p:cNvPr id="36" name="Kép 3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3242" y="2138188"/>
            <a:ext cx="2244060" cy="125412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4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hu-HU" dirty="0"/>
              <a:t>Programalgoritmusok</a:t>
            </a:r>
          </a:p>
        </p:txBody>
      </p:sp>
      <p:sp>
        <p:nvSpPr>
          <p:cNvPr id="504" name="Google Shape;504;p44"/>
          <p:cNvSpPr txBox="1">
            <a:spLocks noGrp="1"/>
          </p:cNvSpPr>
          <p:nvPr>
            <p:ph type="body" idx="1"/>
          </p:nvPr>
        </p:nvSpPr>
        <p:spPr>
          <a:xfrm>
            <a:off x="719999" y="1215750"/>
            <a:ext cx="7944315" cy="323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hu-HU" sz="1600" dirty="0"/>
              <a:t>$_GET[ ]</a:t>
            </a:r>
            <a:endParaRPr sz="1600" dirty="0"/>
          </a:p>
          <a:p>
            <a:pPr lvl="1" indent="-317500">
              <a:buSzPts val="1400"/>
            </a:pPr>
            <a:r>
              <a:rPr lang="hu-HU" sz="1600" dirty="0"/>
              <a:t>A felhasználó azonosítóját</a:t>
            </a:r>
          </a:p>
          <a:p>
            <a:pPr lvl="1" indent="-317500">
              <a:buSzPts val="1400"/>
            </a:pPr>
            <a:r>
              <a:rPr lang="hu-HU" sz="1600" dirty="0"/>
              <a:t>A termék azonosítóját segíti</a:t>
            </a:r>
            <a:endParaRPr sz="1600" dirty="0"/>
          </a:p>
          <a:p>
            <a:pPr lvl="0" indent="-317500">
              <a:spcBef>
                <a:spcPts val="1000"/>
              </a:spcBef>
              <a:buSzPts val="1400"/>
              <a:buFont typeface="Nunito"/>
              <a:buChar char="●"/>
            </a:pPr>
            <a:r>
              <a:rPr lang="hu-HU" sz="1600" dirty="0"/>
              <a:t>$_SESSION </a:t>
            </a:r>
            <a:endParaRPr sz="1600" dirty="0"/>
          </a:p>
          <a:p>
            <a:pPr lvl="1" indent="-317500">
              <a:buSzPts val="1400"/>
            </a:pPr>
            <a:r>
              <a:rPr lang="hu-HU" sz="1600" dirty="0"/>
              <a:t>A bejelentkezett felhasználó azonosítása</a:t>
            </a:r>
          </a:p>
          <a:p>
            <a:pPr lvl="1" indent="-317500">
              <a:buSzPts val="1400"/>
            </a:pPr>
            <a:r>
              <a:rPr lang="hu-HU" sz="1600" dirty="0"/>
              <a:t>Kedvencek közé mentett termékek tárolása és kezelése</a:t>
            </a:r>
          </a:p>
          <a:p>
            <a:pPr indent="-317500">
              <a:buSzPts val="1400"/>
            </a:pPr>
            <a:r>
              <a:rPr lang="hu-HU" sz="1600" dirty="0"/>
              <a:t>$</a:t>
            </a:r>
            <a:r>
              <a:rPr lang="hu-HU" sz="1600" dirty="0" err="1"/>
              <a:t>adb</a:t>
            </a:r>
            <a:endParaRPr lang="hu-HU" sz="1600" dirty="0"/>
          </a:p>
          <a:p>
            <a:pPr lvl="1" indent="-317500">
              <a:buSzPts val="1400"/>
            </a:pPr>
            <a:r>
              <a:rPr lang="hu-HU" sz="1600" dirty="0"/>
              <a:t>Az adatbázisba való bejelentkezéshez szükséges adatokat tárolja</a:t>
            </a:r>
          </a:p>
          <a:p>
            <a:pPr indent="-317500">
              <a:buSzPts val="1400"/>
            </a:pPr>
            <a:r>
              <a:rPr lang="hu-HU" sz="1600" dirty="0"/>
              <a:t>$_POST</a:t>
            </a:r>
          </a:p>
          <a:p>
            <a:pPr lvl="1" indent="-317500">
              <a:buSzPts val="1400"/>
            </a:pPr>
            <a:r>
              <a:rPr lang="hu-HU" sz="1600" dirty="0"/>
              <a:t>Adatokat továbbíthatjuk és feldolgozhatjuk a funkciók végrehajtásához </a:t>
            </a:r>
          </a:p>
        </p:txBody>
      </p:sp>
      <p:sp>
        <p:nvSpPr>
          <p:cNvPr id="505" name="Google Shape;505;p44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98126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7"/>
          <p:cNvSpPr txBox="1">
            <a:spLocks noGrp="1"/>
          </p:cNvSpPr>
          <p:nvPr>
            <p:ph type="title"/>
          </p:nvPr>
        </p:nvSpPr>
        <p:spPr>
          <a:xfrm>
            <a:off x="720000" y="1148563"/>
            <a:ext cx="3944700" cy="55264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hu-HU" dirty="0"/>
              <a:t>Termék feltöltés</a:t>
            </a:r>
          </a:p>
        </p:txBody>
      </p:sp>
      <p:sp>
        <p:nvSpPr>
          <p:cNvPr id="382" name="Google Shape;382;p37"/>
          <p:cNvSpPr txBox="1">
            <a:spLocks noGrp="1"/>
          </p:cNvSpPr>
          <p:nvPr>
            <p:ph type="subTitle" idx="1"/>
          </p:nvPr>
        </p:nvSpPr>
        <p:spPr>
          <a:xfrm>
            <a:off x="135317" y="1632295"/>
            <a:ext cx="4847807" cy="30394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hu-HU" sz="1800" dirty="0"/>
              <a:t>A kép feltöltésnél JPG és PNG formátum</a:t>
            </a:r>
          </a:p>
          <a:p>
            <a:pPr marL="285750" lvl="0" indent="-285750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hu-HU" sz="1800" dirty="0"/>
              <a:t>Hirdetésfeladás gomb</a:t>
            </a:r>
          </a:p>
          <a:p>
            <a:pPr marL="285750" lvl="0" indent="-285750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hu-HU" sz="1800" dirty="0"/>
              <a:t>Felugró üzenet</a:t>
            </a:r>
          </a:p>
          <a:p>
            <a:pPr marL="285750" lvl="0" indent="-285750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hu-HU" sz="1800" dirty="0"/>
              <a:t>Feltöltött kép mentése</a:t>
            </a:r>
            <a:endParaRPr sz="2000" dirty="0"/>
          </a:p>
        </p:txBody>
      </p:sp>
      <p:sp>
        <p:nvSpPr>
          <p:cNvPr id="383" name="Google Shape;383;p37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10" name="Kép 9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3124" y="1102372"/>
            <a:ext cx="3940810" cy="1059845"/>
          </a:xfrm>
          <a:prstGeom prst="rect">
            <a:avLst/>
          </a:prstGeom>
          <a:ln w="19050">
            <a:solidFill>
              <a:srgbClr val="C4DDC5"/>
            </a:solidFill>
          </a:ln>
        </p:spPr>
      </p:pic>
      <p:pic>
        <p:nvPicPr>
          <p:cNvPr id="2" name="Kép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614" y="4442855"/>
            <a:ext cx="7942771" cy="160020"/>
          </a:xfrm>
          <a:prstGeom prst="rect">
            <a:avLst/>
          </a:prstGeom>
          <a:ln w="19050">
            <a:solidFill>
              <a:srgbClr val="C4DDC5"/>
            </a:solidFill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7"/>
          <p:cNvSpPr txBox="1">
            <a:spLocks noGrp="1"/>
          </p:cNvSpPr>
          <p:nvPr>
            <p:ph type="title"/>
          </p:nvPr>
        </p:nvSpPr>
        <p:spPr>
          <a:xfrm>
            <a:off x="352950" y="1102372"/>
            <a:ext cx="3944700" cy="55264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hu-HU" dirty="0"/>
              <a:t>Hibaüzenetek</a:t>
            </a:r>
          </a:p>
        </p:txBody>
      </p:sp>
      <p:sp>
        <p:nvSpPr>
          <p:cNvPr id="382" name="Google Shape;382;p37"/>
          <p:cNvSpPr txBox="1">
            <a:spLocks noGrp="1"/>
          </p:cNvSpPr>
          <p:nvPr>
            <p:ph type="subTitle" idx="1"/>
          </p:nvPr>
        </p:nvSpPr>
        <p:spPr>
          <a:xfrm>
            <a:off x="135317" y="1632295"/>
            <a:ext cx="4847807" cy="30394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hu-HU" sz="1800" dirty="0"/>
              <a:t>A kép feltöltésnél JPG és PNG formátum</a:t>
            </a:r>
          </a:p>
          <a:p>
            <a:pPr marL="285750" lvl="0" indent="-285750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hu-HU" sz="1800" dirty="0"/>
              <a:t>Hirdetésfeladás gomb</a:t>
            </a:r>
          </a:p>
          <a:p>
            <a:pPr marL="285750" lvl="0" indent="-285750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hu-HU" sz="1800" dirty="0"/>
              <a:t>Felugró üzenet</a:t>
            </a:r>
          </a:p>
          <a:p>
            <a:pPr marL="285750" lvl="0" indent="-285750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hu-HU" sz="1800" dirty="0"/>
              <a:t>Feltöltött kép mentése</a:t>
            </a:r>
            <a:endParaRPr sz="2000" dirty="0"/>
          </a:p>
        </p:txBody>
      </p:sp>
      <p:sp>
        <p:nvSpPr>
          <p:cNvPr id="383" name="Google Shape;383;p37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7" name="Kép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2392" y="2540135"/>
            <a:ext cx="4487805" cy="1604645"/>
          </a:xfrm>
          <a:prstGeom prst="rect">
            <a:avLst/>
          </a:prstGeom>
          <a:ln w="19050">
            <a:solidFill>
              <a:srgbClr val="C4DDC5"/>
            </a:solidFill>
          </a:ln>
        </p:spPr>
      </p:pic>
    </p:spTree>
    <p:extLst>
      <p:ext uri="{BB962C8B-B14F-4D97-AF65-F5344CB8AC3E}">
        <p14:creationId xmlns:p14="http://schemas.microsoft.com/office/powerpoint/2010/main" val="1899990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2"/>
          <p:cNvSpPr txBox="1">
            <a:spLocks noGrp="1"/>
          </p:cNvSpPr>
          <p:nvPr>
            <p:ph type="title"/>
          </p:nvPr>
        </p:nvSpPr>
        <p:spPr>
          <a:xfrm>
            <a:off x="2031067" y="1916763"/>
            <a:ext cx="5153583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hu-HU" sz="1800" dirty="0"/>
              <a:t>http://weissesvagyok.infy.uk/adokveszek</a:t>
            </a:r>
            <a:endParaRPr sz="1800" dirty="0"/>
          </a:p>
        </p:txBody>
      </p:sp>
      <p:sp>
        <p:nvSpPr>
          <p:cNvPr id="330" name="Google Shape;330;p32"/>
          <p:cNvSpPr txBox="1">
            <a:spLocks noGrp="1"/>
          </p:cNvSpPr>
          <p:nvPr>
            <p:ph type="subTitle" idx="1"/>
          </p:nvPr>
        </p:nvSpPr>
        <p:spPr>
          <a:xfrm>
            <a:off x="1959250" y="2939075"/>
            <a:ext cx="5225400" cy="4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hu-HU" dirty="0"/>
              <a:t>Felhasználói oldal</a:t>
            </a:r>
            <a:endParaRPr dirty="0"/>
          </a:p>
        </p:txBody>
      </p:sp>
      <p:sp>
        <p:nvSpPr>
          <p:cNvPr id="332" name="Google Shape;332;p32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cxnSp>
        <p:nvCxnSpPr>
          <p:cNvPr id="333" name="Google Shape;333;p32"/>
          <p:cNvCxnSpPr/>
          <p:nvPr/>
        </p:nvCxnSpPr>
        <p:spPr>
          <a:xfrm rot="10800000" flipH="1">
            <a:off x="1600600" y="2910566"/>
            <a:ext cx="5942700" cy="66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334" name="Google Shape;334;p32"/>
          <p:cNvCxnSpPr/>
          <p:nvPr/>
        </p:nvCxnSpPr>
        <p:spPr>
          <a:xfrm rot="10800000" flipH="1">
            <a:off x="1600600" y="1714341"/>
            <a:ext cx="5942700" cy="66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35" name="Google Shape;335;p32"/>
          <p:cNvSpPr/>
          <p:nvPr/>
        </p:nvSpPr>
        <p:spPr>
          <a:xfrm>
            <a:off x="1600600" y="2217963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32"/>
          <p:cNvSpPr/>
          <p:nvPr/>
        </p:nvSpPr>
        <p:spPr>
          <a:xfrm>
            <a:off x="7303900" y="2217963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legant Bachelor Thesis by Slidesgo">
  <a:themeElements>
    <a:clrScheme name="Simple Light">
      <a:dk1>
        <a:srgbClr val="5C5C5F"/>
      </a:dk1>
      <a:lt1>
        <a:srgbClr val="C4DDC5"/>
      </a:lt1>
      <a:dk2>
        <a:srgbClr val="6E8F81"/>
      </a:dk2>
      <a:lt2>
        <a:srgbClr val="FAFAFA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1030</TotalTime>
  <Words>159</Words>
  <Application>Microsoft Office PowerPoint</Application>
  <PresentationFormat>Diavetítés a képernyőre (16:9 oldalarány)</PresentationFormat>
  <Paragraphs>45</Paragraphs>
  <Slides>7</Slides>
  <Notes>7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7</vt:i4>
      </vt:variant>
    </vt:vector>
  </HeadingPairs>
  <TitlesOfParts>
    <vt:vector size="8" baseType="lpstr">
      <vt:lpstr>Elegant Bachelor Thesis by Slidesgo</vt:lpstr>
      <vt:lpstr>Weisses vagyok Adok-veszek</vt:lpstr>
      <vt:lpstr>Bevezetés</vt:lpstr>
      <vt:lpstr>Table of contents</vt:lpstr>
      <vt:lpstr>Programalgoritmusok</vt:lpstr>
      <vt:lpstr>Termék feltöltés</vt:lpstr>
      <vt:lpstr>Hibaüzenetek</vt:lpstr>
      <vt:lpstr>http://weissesvagyok.infy.uk/adokveszek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Elegant Bachelor Thesis</dc:title>
  <dc:creator>Vivien</dc:creator>
  <cp:lastModifiedBy>Vivien Kis</cp:lastModifiedBy>
  <cp:revision>18</cp:revision>
  <dcterms:modified xsi:type="dcterms:W3CDTF">2025-05-29T07:12:23Z</dcterms:modified>
</cp:coreProperties>
</file>