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webextensions/webextension2.xml" ContentType="application/vnd.ms-office.webextension+xml"/>
  <Override PartName="/ppt/webextensions/webextension3.xml" ContentType="application/vnd.ms-office.webextension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8" r:id="rId5"/>
    <p:sldId id="257" r:id="rId6"/>
    <p:sldId id="256" r:id="rId7"/>
  </p:sldIdLst>
  <p:sldSz cx="12192000" cy="6858000"/>
  <p:notesSz cx="6858000" cy="9144000"/>
  <p:custDataLst>
    <p:tags r:id="rId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51"/>
    <p:restoredTop sz="94647"/>
  </p:normalViewPr>
  <p:slideViewPr>
    <p:cSldViewPr snapToGrid="0" snapToObjects="1">
      <p:cViewPr varScale="1">
        <p:scale>
          <a:sx n="72" d="100"/>
          <a:sy n="72" d="100"/>
        </p:scale>
        <p:origin x="63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Ícone para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Suplemento 1">
                <a:extLst>
                  <a:ext uri="{FF2B5EF4-FFF2-40B4-BE49-F238E27FC236}">
                    <a16:creationId xmlns:a16="http://schemas.microsoft.com/office/drawing/2014/main" id="{1670E486-B9F5-65B4-2ABD-03F9B42FD36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70718625"/>
                  </p:ext>
                </p:extLst>
              </p:nvPr>
            </p:nvGraphicFramePr>
            <p:xfrm>
              <a:off x="689113" y="1089364"/>
              <a:ext cx="10813774" cy="542925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Suplemento 1">
                <a:extLst>
                  <a:ext uri="{FF2B5EF4-FFF2-40B4-BE49-F238E27FC236}">
                    <a16:creationId xmlns:a16="http://schemas.microsoft.com/office/drawing/2014/main" id="{1670E486-B9F5-65B4-2ABD-03F9B42FD36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89113" y="1089364"/>
                <a:ext cx="10813774" cy="542925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96543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Ícone para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3" name="Suplemento 2">
                <a:extLst>
                  <a:ext uri="{FF2B5EF4-FFF2-40B4-BE49-F238E27FC236}">
                    <a16:creationId xmlns:a16="http://schemas.microsoft.com/office/drawing/2014/main" id="{5B77F315-5450-1017-628D-0E996E05478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44692269"/>
                  </p:ext>
                </p:extLst>
              </p:nvPr>
            </p:nvGraphicFramePr>
            <p:xfrm>
              <a:off x="556591" y="1217957"/>
              <a:ext cx="11158331" cy="542925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3" name="Suplemento 2">
                <a:extLst>
                  <a:ext uri="{FF2B5EF4-FFF2-40B4-BE49-F238E27FC236}">
                    <a16:creationId xmlns:a16="http://schemas.microsoft.com/office/drawing/2014/main" id="{5B77F315-5450-1017-628D-0E996E05478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56591" y="1217957"/>
                <a:ext cx="11158331" cy="542925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79874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Ícone para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Conteúdo do suplemento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Conteúdo do suplemento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webextension1.xml><?xml version="1.0" encoding="utf-8"?>
<we:webextension xmlns:we="http://schemas.microsoft.com/office/webextensions/webextension/2010/11" id="{C360E545-0045-4D37-9438-34025E46A4F0}">
  <we:reference id="wa200003233" version="2.0.0.3" store="pt-BR" storeType="OMEX"/>
  <we:alternateReferences>
    <we:reference id="WA200003233" version="2.0.0.3" store="" storeType="OMEX"/>
  </we:alternateReferences>
  <we:properties>
    <we:property name="reportUrl" value="&quot;/groups/me/reports/140df168-3ed2-4298-bdd3-9e72a0ba4832/79cff06a3cb20d08037d?bookmarkGuid=e296d684-f5d0-49ee-9965-3771ac17333a&amp;bookmarkUsage=1&amp;ctid=38ae2f02-5710-4e12-80bb-83600c3fdf1e&amp;fromEntryPoint=export&quot;"/>
    <we:property name="reportName" value="&quot;Projeto - analise de dados&quot;"/>
    <we:property name="reportState" value="&quot;CONNECTED&quot;"/>
    <we:property name="embedUrl" value="&quot;/reportEmbed?reportId=140df168-3ed2-4298-bdd3-9e72a0ba4832&amp;config=eyJjbHVzdGVyVXJsIjoiaHR0cHM6Ly9XQUJJLUJSQVpJTC1TT1VUSC1CLVBSSU1BUlktcmVkaXJlY3QuYW5hbHlzaXMud2luZG93cy5uZXQiLCJlbWJlZEZlYXR1cmVzIjp7InVzYWdlTWV0cmljc1ZOZXh0Ijp0cnVlfX0%3D&amp;disableSensitivityBanner=true&quot;"/>
    <we:property name="pageName" value="&quot;79cff06a3cb20d08037d&quot;"/>
    <we:property name="pageDisplayName" value="&quot;Página 1&quot;"/>
    <we:property name="datasetId" value="&quot;fca39b44-340d-41c3-8312-885f7711a960&quot;"/>
    <we:property name="backgroundColor" value="&quot;#FFFFFF&quot;"/>
    <we:property name="bookmark" value="&quot;H4sIAAAAAAAAA+1Z3VLbOBR+FcY33DgZ2U6cmDsKdJYpdJjCsBc7mR1FOnbEOJYryyxZhhfqa+yL7ZFk5wdCoJRutym5iSwdH33nR5/OSW49Lqoyp7OPdArenndccMEol2on8HyvcJNxHDBCgIyH4XjMKSeMhLgqSy1kUXl7t56mKgN9Kaqa5kYTTv4x8j2a52c0M08pzSvwvRJUJQuai7/BCeOSVjXc+R7clLlU1Kg811SDUXuN4viMEIJuH3ekTItrOAem3ewgYWlKYhqxcUg4GZJowFGscgIW2VoRo9pufyALTUWB25g56Pcg4QAREBpFCQn6PWrmU5HrRmQ8O7opFVqHNs9K45wDxJpJhV7LPWuFgsqBvvUOZF5P7ehoZf5c1orBJ0jtUqGFnqGmVBS0YMI45Q4dcqYkusuu4JDXTNvpifzrQAFuimaQO3+OY59f49vAH4DYzzIFGdXN49F3QbhzTnNws+/rookPeYh3hDOVKLK8if8iFBfOjFLAwYQqbfJrfIWBNG7Hl6TioN7NrOcPhWpTIPTvAf+h1t6N2hxF4aulLGySxMF//awY3ZklzPMgjPmwNyZ0OKBD1o/YW/o+C6GJ584ZegHuBTV4QQpTlP3/5/Amk39sHpOgRwZRiEwdDJOEsKAHT9Pwz0F//n967s4hm0LxwnP3mwBFFZvMTuAa8odg5usPl1oIl1QJd6Fb4C80qKlM5sq8FRsPTalgxJbwNOPPtaA7HHY41dSpakzx9gu50SmbgrPNfjn950u1xjFPMh7L6wqPJnCXuWvJ72k+2WbPNhm33UY26eNYPI4HUUoiGpNggIzeT4D0Xs7i2+y2NzZ6XTaqcixq1Ar/eFPABtUMMsBuz7yESVc6gAKqRWKuji7bBhRrtPdKTu1rjakmGHNvnEiMjrHygo5z+DMEymLsIDv9pD/s9IANOklKeWc44CkkIU/jQYKvO8DElFu/T5A/m7IKe/C2XNkvbLd6Aqk238f3qoLq+YVYG13Efa9McPmHGC5pXtvWHXWeCO38dOumUS7EY3xiJEdGwSeRTSymj1I/3Po7AvW/WU/LU8+22F+7untVFxO523jEfuw36jXJvCbFoOCHzU8bYJlvrV58GbSYwq7ZvkOGnSC6CAZ7YbIX9rpR0jc7okFTyZ/StPuOVoJZeYvtkVt47oXt5pNf6w72GxpbwDoFTV1i3i7dIm9x3wojF5zGKJsAt2f6WMPUxVdwMFhEc8wrhrsdc9dsTkvEUbWtZ/v0QZirh/jzu+frutKXXIjr6X5x02xgaEe712b2lJZGgjSrLvS/gP3+T2LWvKzbZNfibt0QWd8LcGglG8pDWqNF1f6F4GKtZG5H7TWH2nJzaNzq5xrUDK20Eotj2jU2ducHtLvm+HVNfFCZqNCFOS0rU56aPzP8NttmH2D2FYXP6+eORXcmiqKFZpLkGyy2oXvE5NV9UEhJVxi2zmirjKLOc2Spici5gmKZnWZLhcim+tPsdiEz7ACWzHq2jugRHaOmRBoGca+XMhJTCGNGYw7RwKjY2HNouNFjebP6o4c7lmvbEFnrqqQMzmgB6wpFk8cc+BP1nf1XzVtUnv8CFbNGNc4bAAA=&quot;"/>
    <we:property name="initialStateBookmark" value="&quot;H4sIAAAAAAAAA+1ZzVLjOBB+FcoXLk7KjhM75hZ+ppYCZiig2MNWakqx2o4oxfLIMkuW4oX2NfbFtiXZ+YGQMAyzs5Mhl9hSq/V196dWd3LvUFYWnEw/kgk4e85xTllCqJA7vuM6uR3c//Tp5GxwcfL54+DsCIdFoZjIS2fv3lFEZqCuWVkRrlXg4B9D1yGcn5NMv6WEl+A6BchS5ISzv8AK45SSFTy4DtwVXEiiVV4qokCrvUVxfMe9/XYPdySJYrdwCYmyo1GcpKkXkiAZdTzq9b0goihWWgGDbKWIVm22PxC5IizHbfQY9LoQU4AAPBIEsef3ukSPp4yrWmQ0PborJFqHNk8L7ZUDxJoJie7ijrFCQmlB3zsHglcT83S0NH4pKpnABaRmKldMTVFTynKSJ0w75QEdci4FusvM4COtEmWGx+LPAwm4KZrhPbgzHAN6i6uBPgExyDIJGVH169F3QbhzSTjY0Q9VXsfHe4p3iCMlyzNex38eiitrRsHgYEyk0vwa3WAgtdtxkZAU5P7UeP6QyYYCHfcR8B9q7cOw4SgK3yywsCaJhf/2rBg+6Cnkud8Jab878kg/Iv2kFyTv9H0RQh3PnXP0AjwKqv8KChOU/f9zeJ3JP5bHnt/1oqCDmdrvx7GX+F3YnIZ/jvTn/qfn7hKyCeSvPHe/MZBEJuPpKdwCfwpmNv90qoFwTSSzF7oB/kqD6pJkpsxZsvFQlwpabAFP/fylYmSHwg4lilhVtSnOIBdrnbIuONvsl7N//i5XOGZjxkt4VeLRBGqZuzL5bc4n2+zZmnHbbWRNH5vFwzAKUi8goedHmNF7MXjd12fxbXbbezZ622xUcixq5FL+cSaADap+yAC7Pb0ISVdYgAzKOTGXn66bBhRrtA9STMyy2lQdjJk3TgVGR1t5RUYcPneAJCF2kK1e3Ou3upBErTgltNWPaApxh6ZhFONyC9jT5dbvY8yfdVmFzXdTrgxy062eQqr09/GjqqB8eSHWRBdxPyoTLP8QwzXhlWndUecpU9ZP93YY5Tp4jE+15FAruGDZ2GD6KNTTrb8jUPeb9TR56sUWuytnd2+qfCx2a4+Yj/lGvZrMKygGOT2sf9oAk/lW6sXFoNgEdvX2La/f8oMrP9rrxHudbjuIe3pHNGgi6CZNu/ukZImRN9ieuYVnXtjufPJr3cFuncbmsM5AEUvM+4Vb5D3uW2HkPKclJBkDNWf6WMHExpdR0FhYfczLBHc7prbZnBSIo2xaz+bthOmrx3Nnd8/XdaWvuRBXp/v5TbMmQ9u0e6tHz0ihJbx61ob+F7Df/UnMmpV16+ya361rIus6Pj4ayTrlYVojedn8hWBjLQU3T801h9q4PjR29ksFcopWGon5MW1rG9uzA9pecfzaOj6ojJXoQk6KUpen+s8Mt2Hb9ASmX1H4vD13DLpzlucNNE2Sb7DYhO4Zk5f3QSEpbGHYOKOpMvKKc8xSY8aphHwxO00XCpF19afe7Upk2AEsmPViHcEzOoZ1idT3w243TbyQQCdMSEghiLSKtT2Hgjs1EnfLP3rYY7myDRGVKguSwDnJYVWhqHlMgW6o78y/arYaRDQMybJhgTbUmVeq/wKWEJ1u9xsAAA==&quot;"/>
    <we:property name="isFiltersActionButtonVisible" value="true"/>
    <we:property name="isVisualContainerHeaderHidden" value="false"/>
    <we:property name="reportEmbeddedTime" value="&quot;2024-07-29T19:29:19.528Z&quot;"/>
    <we:property name="creatorTenantId" value="&quot;38ae2f02-5710-4e12-80bb-83600c3fdf1e&quot;"/>
    <we:property name="creatorUserId" value="&quot;10032002BB76F1E7&quot;"/>
    <we:property name="creatorSessionId" value="&quot;cf209e6f-1a96-428b-ba7c-c8cefa75afd5&quot;"/>
    <we:property name="artifactViewState" value="&quot;live&quot;"/>
  </we:properties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50CC9CD5-9A86-4989-B59B-58B9DB5C8F4B}">
  <we:reference id="wa200003233" version="2.0.0.3" store="pt-BR" storeType="OMEX"/>
  <we:alternateReferences>
    <we:reference id="WA200003233" version="2.0.0.3" store="" storeType="OMEX"/>
  </we:alternateReferences>
  <we:properties>
    <we:property name="reportUrl" value="&quot;/groups/me/reports/140df168-3ed2-4298-bdd3-9e72a0ba4832/0c1af9c822d9bb30dcee?bookmarkGuid=3311fa53-ffee-4f22-8a1c-aa31d968773a&amp;bookmarkUsage=1&amp;ctid=38ae2f02-5710-4e12-80bb-83600c3fdf1e&amp;fromEntryPoint=export&quot;"/>
    <we:property name="reportName" value="&quot;Projeto - analise de dados&quot;"/>
    <we:property name="reportState" value="&quot;CONNECTED&quot;"/>
    <we:property name="embedUrl" value="&quot;/reportEmbed?reportId=140df168-3ed2-4298-bdd3-9e72a0ba4832&amp;config=eyJjbHVzdGVyVXJsIjoiaHR0cHM6Ly9XQUJJLUJSQVpJTC1TT1VUSC1CLVBSSU1BUlktcmVkaXJlY3QuYW5hbHlzaXMud2luZG93cy5uZXQiLCJlbWJlZEZlYXR1cmVzIjp7InVzYWdlTWV0cmljc1ZOZXh0Ijp0cnVlfX0%3D&amp;disableSensitivityBanner=true&quot;"/>
    <we:property name="pageName" value="&quot;0c1af9c822d9bb30dcee&quot;"/>
    <we:property name="pageDisplayName" value="&quot;Página 2&quot;"/>
    <we:property name="datasetId" value="&quot;fca39b44-340d-41c3-8312-885f7711a960&quot;"/>
    <we:property name="backgroundColor" value="&quot;#FFFFFF&quot;"/>
    <we:property name="bookmark" value="&quot;H4sIAAAAAAAAA+1Y3W7bNhR+FYM3XQGjoH4cSb3L3BYL1gxBveVm8MUReSSzoCWNorx4QV6or9EX66Eo5adxkqFIV8OYAQPmIXnO+b7zQ9KXTKq20bD9DdbIXrOTSioBsjaTgE1Z5YVcYjTLs1jmPJAR8jCecZqtG6vqqmWvL5kFU6I9V20H2mki4Z/LKQOtz6B0owJ0i1PWoGnrCrT6B/1imrKmw6spw4tG1wacyoUFi07thpbTmFwIXkVkEYRVG1ygsF7KRQBFJtIwlFmeR1wKRFrW+gW9ZzuXONW9+XldWVAVmXEyFEEWZIBJOosCgXzGgyMnb1VV6sHhm72/bxtHjsULm9cXjo/8Ixl2mq6uCJCIsuQoyuI4xTyMuYBQZG53obQdDObbtxeNIa6IQa/tWG6gEihZT4jB1uO/ZMdlabAEOwzf3pmc17pb75Av6s4I/IBFP1VZZbdko1AV2VCOfOfnmakpLP3MZAEavfRdVw0sczdc1X/PDVJYpBMsSfIoKQKMvMsIDYxE8/O2R/tGmTGI4fQrp38oUoJGokQEBT/KZgnPsjDhAU8i3PPQ/VEp204WtZZfgYoPMXyPofUhjKVIkzgKIJQQRwA8TfmTIZwTQ2VtqAPqe1F8LtfndVdZs2X3wzLdk1Sin4Wyz9AFGoXzFRi716n0ENqr5Xje0IqPt06UIUm8+8+fFcv+8Mg5FhmnoyhMAXkWZmmW73kH2klk8E1p/otCA0astu9xg/q+a9fz96dGh87BKH+Z6GF8I7zhVnStjN1B/MZdU9yyW/4Mv//qFEwkTiRY8KoGKOy4qh+t/cd60CHzcvr5U7uDmKfPKt21VBIofR7vbDhP1/EhMztk3GGDHNLHd8+Mp3SHTyCKqYfOIE4Smfx/+P/HT4B/UZd7dRF4+Enwwy4CRLoqV5q+tn+Hoh4pIouuBk6h8Xk9qns17ncrWkFqT6Qnad1QtbUjZePoV1W5cLo6Kuz3yvQPI4D3ijLC58o56M6lyQt3lUc56d/87aQuJsdrdEX4grb2l/kpW6MFh5ZAsUW3/ukWXB+0l2zpouTL+8bv0+t9l7dKqf1e8aInP4gVyh7aicW1t6QkOjUK28MJypRt3NIh/fjwItu1Y+jJfVu+qX0KqSn706PubNuAwDOosOen8e72dPVhg0qiHEP4gMP930tjwtDnC1wQIfDXEgAA&quot;"/>
    <we:property name="initialStateBookmark" value="&quot;H4sIAAAAAAAAA+1XyW7bMBD9FYNno9DmSOrNcVK0yIq4zaUwihE5dhgwpEpRqd3AP9Tf6I+VFJXVjl0EQWMYPYkcjmZ5bzgkbwjjVSlgdgxXSN6TT5JxCkzpTki6RHrh7snJwVH/7ODbcf9o34pVabiSFXl/QwzoCZpzXtUgnAkr/DrqEhDiFCZuNgZRYZeUqCslQfCf6JXtktE1zrsEp6VQGpzJoQGDzuy1Vbdz6zt8F1uPQA2/xiFS46UBDWGc0yyKWF4UccAoolWrvEIT2VIVZ7pxP1DSAJfWjZMhDfMwB0yzXhxSDHpBuOPkFZcT0QZ8/+/nWelQMTg1hZo6PIpL69hZms9tQjTO0504T5IMiygJKEQ0d3+PuTCtw2K2Py21xcoi6K312TVIiow0gGisfP43pD+ZaJyAaaf7jxYHStRXS+RDVWuKZzhulqThZmZ9jLm0PrgD38V5qpWlpVnpDEGgl36oZYty4KYX6sdAo6WFOcHISlaCQkGzx4jYiWaod2dNtntc35IYdZ8E/aaZ2tSsKKXhONjJe2mQ51EahEEa44ZT90VyU3WGSrAnSSXbSN+qbD2FCaNZmsQhRAySGCDIsmAthQOL0ERp2/rEAouvFfpA1dLoGVmkpbshpWSHY25eoQuUHAcXoM1Gl9Jz2c5Ht+eN1bh8cKK0ReLDf/2qGDWHRxHgOA/sURRlgEEe5VlebHgHWgpk+KIy/8hRg6YXs0O8RrEY2t364tJtQOegub9MNGm8ML32OnRnjDzKeM9dU5zag3ja8feaQ4dhh4EBb6pNhfSlWrn3V/Wgbcbl6Pevagkw688qUVd2SyDzdby04azfx9uMbFtx251kWz6+e+ZBZu/wKcSJ7aE9SNKUpf8P/3/8BPiLfblRF4HnnwRvdxFoqvkeMnKF9p3tBqo2VQkUT0Fi47/0Jjj6l+y0BMkcU81Yu+8ht3R4os5B1I6j5lVOGieWO14IXPODe6uTJqwmuj/hsuovNxAAAA==&quot;"/>
    <we:property name="isFiltersActionButtonVisible" value="true"/>
    <we:property name="isVisualContainerHeaderHidden" value="false"/>
    <we:property name="reportEmbeddedTime" value="&quot;2024-07-29T19:27:50.468Z&quot;"/>
    <we:property name="creatorTenantId" value="&quot;38ae2f02-5710-4e12-80bb-83600c3fdf1e&quot;"/>
    <we:property name="creatorUserId" value="&quot;10032002BB76F1E7&quot;"/>
    <we:property name="creatorSessionId" value="&quot;c9a2635f-4202-477f-b6ed-177efaf9842f&quot;"/>
    <we:property name="artifactViewState" value="&quot;live&quot;"/>
  </we:properties>
  <we:bindings/>
  <we:snapshot xmlns:r="http://schemas.openxmlformats.org/officeDocument/2006/relationships"/>
</we:webextension>
</file>

<file path=ppt/webextensions/webextension3.xml><?xml version="1.0" encoding="utf-8"?>
<we:webextension xmlns:we="http://schemas.microsoft.com/office/webextensions/webextension/2010/11" id="{00070bfa-6ddc-4e87-a306-7d17f27ed361}">
  <we:reference id="WA200003233" version="2.0.0.3" store="pt-BR" storeType="OMEX"/>
  <we:alternateReferences/>
  <we:properties>
    <we:property name="Microsoft.Office.CampaignId" value="&quot;none&quot;"/>
    <we:property name="reportUrl" value="&quot;/groups/me/reports/140df168-3ed2-4298-bdd3-9e72a0ba4832/9762a3883bd132038285?bookmarkGuid=e2541d6b-fa6b-4625-b6de-1b52f21cad3b&amp;bookmarkUsage=1&amp;ctid=38ae2f02-5710-4e12-80bb-83600c3fdf1e&amp;fromEntryPoint=export&quot;"/>
    <we:property name="reportState" value="&quot;CONNECTED&quot;"/>
    <we:property name="artifactViewState" value="&quot;live&quot;"/>
    <we:property name="reportEmbeddedTime" value="&quot;2024-07-29T19:19:13.549Z&quot;"/>
    <we:property name="creatorSessionId" value="&quot;6eb3ae2b-cdd6-4181-87d7-e3db6e75de53&quot;"/>
    <we:property name="creatorUserId" value="&quot;10032002BB76F1E7&quot;"/>
    <we:property name="creatorTenantId" value="&quot;38ae2f02-5710-4e12-80bb-83600c3fdf1e&quot;"/>
    <we:property name="pageDisplayName" value="&quot;Página 3&quot;"/>
    <we:property name="pageName" value="&quot;9762a3883bd132038285&quot;"/>
    <we:property name="reportName" value="&quot;Projeto - analise de dados&quot;"/>
    <we:property name="isVisualContainerHeaderHidden" value="false"/>
    <we:property name="isFiltersActionButtonVisible" value="true"/>
    <we:property name="initialStateBookmark" value="&quot;H4sIAAAAAAAAA9VWXW/aMBT9K8jPaMp3gDfKmDR1bVFZ+zKh6Sa5SV0ZO3IcBkP577t26PqhaWzStjJesI9v7jn3+jjxnhW8qQXsLmGNbMLey4LnUCg98NmQyR48u7o6v5hen3++nF7MCVa14Uo2bLJnBnSF5pY3LQibgsBPqyEDIRZQ2VkJosEhq1E3SoLgX7EPpiWjW+yGDLe1UBpsyqUBgzbthsJpTtz+m5AYITd8g0vMTY+O0ySAcDQKs8IPAy8cBaOYwpo+wCn7YYhN7ehnShrgkmgsFkPsQ5BAEEGclkWUlmFi8ZILcwjJdvNtrak6qnlX267MSGulNLVLMFeFxqYXvWczJdq1G82f4UvV6hyvsXRL0nCzo0wllyBzbpvSUUMWWlG73MpMtdLonYPv1JeZRiIt2MTrht91TIsNPU3oSxHTqtJYgTlM539F4WAJAnv0XSsP++Odrt4byU0zWCpRHNe8IqThshIHzz7a52Nfyhpqexyye/KddUn34FQivH/ixYNVds4+f94bq84ujcYeelGe5ehlIx8TD9E7auLX3Qwaltz8jnle99D9X4bIQ0xiGJdJUKRlEkZx6Psn8VZbYrVGaU74rfarxjxqiJrj7A60eekKpQvUZ/3+v+X64cMWDF8If9Vqu9W/tO+jK3r7eqnnj4s0jTDykyQel2OIbKqf9tvg1mRq+7zd7vcUYWuka4sdqNY0NeS4AImumroXxNHFkfVAFnav3Vjb/w+cTk9PfQuitazuksMcCanhmcAjD9irD3OybK3dNzPKMBKGCQAA&quot;"/>
    <we:property name="bookmark" value="&quot;H4sIAAAAAAAAA9WW3W/aMBDA/xXkl24SmvIBAfrGGNOqtQiRri8TD5f4ElwlTuQ4DIb433d2SEvRtm7SuraRkOLz+T5/PrJjXFRlBtsZ5MjO2YXkIgZeqI7Lukw2Qi9Gz+WR3+dOFPtuEAf+iHaLUotCVux8xzSoFPWNqGrIjCUSfl12GWTZHFKzSiCrsMtKVFUhIRPfsVGmLa1q3HcZbsqsUGBMhho0GrNrUqc1heC+88kjxFqsMcRYN9LRIPDAHw79iLu+5/hDb9gntapRsJH9VMWYtu4nhdQgJLkxsj70XfAC8HrQHyS8N0j8wMgTkemDSrSdbkpF2VHO29IUZ0KxpoWiqmXMZqGwaoLesUmR1bl9mz6Qh0WtYlxgYrekFnpLlhIhQcbCFGVPBZmrgspldyZFLbXaWvGq+DZRSE45O3f23bs4xnxNp0l6GsQ4TRWmoA/L6ZNE2Akhw0b6sZaH/jgvN94vUuiqExYZfzzmJUkqIdPswOw9PtdNKjmU5jpEt8SdoWTfkkoOb49YPKCytfj8ezaWe7M1HDno9OIoRicauhg4iM6jED9vM+g1Efpv4HneS/e6gIh9DPowSgKPD5LA7/V9130RUy3ENEepX/BU+1MwHwWiFDhZgdKnVBSKo3rf9P+DUO0fm9c9CfxZs90v/ye+91QsbaFFusrop83xCrO2ROSRg4YrummW5dbcu/a80ahiMnvBmyLlJShRtSVrV5+FNC3ssktM9FPRvWgTuBR05Ro+biCrDRpnk0/j2Wx62ZmPF9ez6SI8oyOm6HQuRw0mS0qGhXX+5ijNpllv2dJ0p7nK9/Fe3Z3bHV2b6qn6RDMG4hVym9KFxrzxJDgaMwKr19+MLlsblQNujpmQJ5p389YZOO6IDwY97LlB0B8lI+hZeH83IDRudFRsHs4H+xxLCAj6zjYvRa2rEmKcg0Rb3bJJ1hbbNh0kR94C8It07Vd5ixs9PwBxFIycDgwAAA==&quot;"/>
    <we:property name="datasetId" value="&quot;fca39b44-340d-41c3-8312-885f7711a960&quot;"/>
    <we:property name="embedUrl" value="&quot;/reportEmbed?reportId=140df168-3ed2-4298-bdd3-9e72a0ba4832&amp;config=eyJjbHVzdGVyVXJsIjoiaHR0cHM6Ly9XQUJJLUJSQVpJTC1TT1VUSC1CLVBSSU1BUlktcmVkaXJlY3QuYW5hbHlzaXMud2luZG93cy5uZXQiLCJlbWJlZEZlYXR1cmVzIjp7InVzYWdlTWV0cmljc1ZOZXh0Ijp0cnVlfX0%3D&amp;disableSensitivityBanner=true&quot;"/>
    <we:property name="backgroundColor" value="&quot;#FFFFFF&quot;"/>
  </we:properties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1515</TotalTime>
  <Words>9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Segoe UI Light</vt:lpstr>
      <vt:lpstr>Office Theme</vt:lpstr>
      <vt:lpstr>Microsoft Power BI</vt:lpstr>
      <vt:lpstr>Microsoft Power BI</vt:lpstr>
      <vt:lpstr>Microsoft Power BI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Robson Vinicius</cp:lastModifiedBy>
  <cp:revision>4</cp:revision>
  <dcterms:created xsi:type="dcterms:W3CDTF">2018-06-07T21:39:02Z</dcterms:created>
  <dcterms:modified xsi:type="dcterms:W3CDTF">2024-07-29T19:30:50Z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