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sldIdLst>
    <p:sldId id="564" r:id="rId2"/>
    <p:sldId id="558" r:id="rId3"/>
    <p:sldId id="566" r:id="rId4"/>
    <p:sldId id="567" r:id="rId5"/>
    <p:sldId id="575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1A3807-7D06-4CBF-9DAC-462D8882E18D}">
          <p14:sldIdLst>
            <p14:sldId id="564"/>
            <p14:sldId id="558"/>
            <p14:sldId id="566"/>
            <p14:sldId id="567"/>
            <p14:sldId id="575"/>
          </p14:sldIdLst>
        </p14:section>
        <p14:section name="Other Slides" id="{2ADD5314-D8BA-4199-8689-F90C9D2DFF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240"/>
    <a:srgbClr val="00CCFF"/>
    <a:srgbClr val="FFC000"/>
    <a:srgbClr val="297FD5"/>
    <a:srgbClr val="339966"/>
    <a:srgbClr val="194D33"/>
    <a:srgbClr val="E4E3CF"/>
    <a:srgbClr val="0F6FC6"/>
    <a:srgbClr val="F4EED2"/>
    <a:srgbClr val="001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4" autoAdjust="0"/>
    <p:restoredTop sz="87648" autoAdjust="0"/>
  </p:normalViewPr>
  <p:slideViewPr>
    <p:cSldViewPr snapToGrid="0">
      <p:cViewPr varScale="1">
        <p:scale>
          <a:sx n="192" d="100"/>
          <a:sy n="192" d="100"/>
        </p:scale>
        <p:origin x="105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7782-06CE-4414-A22D-1AE53752CC3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027E-B4E0-4523-917C-EAD81C2E0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Quinton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BFC9394-3324-4BAA-89DE-81A715CED26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09A7-A1BE-490F-89EA-01D139FE5B96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7BC-B3D1-488B-B6EB-96F0747FE70D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A876-1295-4F54-9C1E-7C7276A6CCF0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9A09C64-B237-445D-9AA9-A54F76F786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EAEC-847C-4CD9-A07A-FC2E5675D83A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19AF2C3B-1203-49CB-859A-1609FC290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E9FE-D2C0-4FBA-A150-4DC9F14A22EA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C419-FE3E-458E-938E-605693584E76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C268-47B8-4103-8C53-F2CE0B73FA5E}" type="datetime1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10B-EE9D-4791-A529-AB9A87AE1E4E}" type="datetime1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84EDAF22-DE02-4D37-8CF5-C102A7DD59E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C7D7-9DF4-4483-9D22-FD529342FD88}" type="datetime1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98C-670D-4B94-B944-3D1E35655CB0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8EF-82C4-49F3-8BDC-DC25C370E1D1}" type="datetime1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3253-F9B5-45ED-ABD2-19B3FA6BACF6}" type="datetime1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0DD-8EC8-4F09-8167-D738D8E9B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85813"/>
            <a:ext cx="7772400" cy="2387600"/>
          </a:xfrm>
        </p:spPr>
        <p:txBody>
          <a:bodyPr>
            <a:normAutofit/>
          </a:bodyPr>
          <a:lstStyle/>
          <a:p>
            <a:r>
              <a:rPr lang="da-DK" sz="54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Russian Real Estate Valuation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682-2B36-4922-9F4D-56ACE9C5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65488"/>
            <a:ext cx="6858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Applied Statistics - Modeling and Inference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6B8B5-4C20-483E-AD1F-6AE97E8BAF6F}"/>
              </a:ext>
            </a:extLst>
          </p:cNvPr>
          <p:cNvCxnSpPr/>
          <p:nvPr/>
        </p:nvCxnSpPr>
        <p:spPr>
          <a:xfrm>
            <a:off x="367598" y="322290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7F34F7-9CB5-466C-A86D-3A39DACEB903}"/>
              </a:ext>
            </a:extLst>
          </p:cNvPr>
          <p:cNvSpPr txBox="1"/>
          <p:nvPr/>
        </p:nvSpPr>
        <p:spPr>
          <a:xfrm>
            <a:off x="266700" y="6298680"/>
            <a:ext cx="850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Allen Crane	|	Matthew Trevathan 	|	Brock Friedrich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2F63A-D564-49F4-98FA-B127CFBE9149}"/>
              </a:ext>
            </a:extLst>
          </p:cNvPr>
          <p:cNvCxnSpPr>
            <a:cxnSpLocks/>
          </p:cNvCxnSpPr>
          <p:nvPr/>
        </p:nvCxnSpPr>
        <p:spPr>
          <a:xfrm>
            <a:off x="266700" y="6324080"/>
            <a:ext cx="8509702" cy="33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Introduction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410F10-F677-472E-B6E6-E7A011F7DEF8}"/>
              </a:ext>
            </a:extLst>
          </p:cNvPr>
          <p:cNvSpPr txBox="1"/>
          <p:nvPr/>
        </p:nvSpPr>
        <p:spPr>
          <a:xfrm>
            <a:off x="596900" y="4166981"/>
            <a:ext cx="374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7BA3B4-FBFD-47C0-A031-E245B9CE74FE}"/>
              </a:ext>
            </a:extLst>
          </p:cNvPr>
          <p:cNvSpPr/>
          <p:nvPr/>
        </p:nvSpPr>
        <p:spPr>
          <a:xfrm>
            <a:off x="410932" y="3538685"/>
            <a:ext cx="8408804" cy="3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Scope of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315ED-8EAD-4D1D-8F43-85B16904F62A}"/>
              </a:ext>
            </a:extLst>
          </p:cNvPr>
          <p:cNvCxnSpPr>
            <a:cxnSpLocks/>
          </p:cNvCxnSpPr>
          <p:nvPr/>
        </p:nvCxnSpPr>
        <p:spPr>
          <a:xfrm>
            <a:off x="410932" y="3908113"/>
            <a:ext cx="47960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6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Methodology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A16B1-E61F-4815-A757-6419B1568447}"/>
              </a:ext>
            </a:extLst>
          </p:cNvPr>
          <p:cNvSpPr/>
          <p:nvPr/>
        </p:nvSpPr>
        <p:spPr>
          <a:xfrm>
            <a:off x="532221" y="1111395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8E4AF-64A2-4E89-85D6-29239539C033}"/>
              </a:ext>
            </a:extLst>
          </p:cNvPr>
          <p:cNvCxnSpPr/>
          <p:nvPr/>
        </p:nvCxnSpPr>
        <p:spPr>
          <a:xfrm>
            <a:off x="378798" y="4059562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7A457C-257D-4A30-AEA6-3F466084E9C5}"/>
              </a:ext>
            </a:extLst>
          </p:cNvPr>
          <p:cNvSpPr/>
          <p:nvPr/>
        </p:nvSpPr>
        <p:spPr>
          <a:xfrm>
            <a:off x="4668082" y="1111395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Munging</a:t>
            </a:r>
          </a:p>
        </p:txBody>
      </p:sp>
    </p:spTree>
    <p:extLst>
      <p:ext uri="{BB962C8B-B14F-4D97-AF65-F5344CB8AC3E}">
        <p14:creationId xmlns:p14="http://schemas.microsoft.com/office/powerpoint/2010/main" val="7936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Conclusions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3397726"/>
            <a:ext cx="3960536" cy="286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2B16E-A4A1-44E8-949F-BD06F412CB1D}"/>
              </a:ext>
            </a:extLst>
          </p:cNvPr>
          <p:cNvSpPr txBox="1"/>
          <p:nvPr/>
        </p:nvSpPr>
        <p:spPr>
          <a:xfrm>
            <a:off x="440014" y="6423950"/>
            <a:ext cx="5903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*p-value &lt; 0.001 from a Spearman Rank-Correlation test | rho = 0.667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195AB-E68B-4B97-9D58-B3D131EB8353}"/>
              </a:ext>
            </a:extLst>
          </p:cNvPr>
          <p:cNvSpPr/>
          <p:nvPr/>
        </p:nvSpPr>
        <p:spPr>
          <a:xfrm>
            <a:off x="440014" y="2961695"/>
            <a:ext cx="8408804" cy="3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Correlation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96B607-416B-406B-9161-01809831F480}"/>
              </a:ext>
            </a:extLst>
          </p:cNvPr>
          <p:cNvCxnSpPr>
            <a:cxnSpLocks/>
          </p:cNvCxnSpPr>
          <p:nvPr/>
        </p:nvCxnSpPr>
        <p:spPr>
          <a:xfrm>
            <a:off x="440014" y="3331123"/>
            <a:ext cx="37980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7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Questions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4425296" cy="286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4" name="Picture 2" descr="Image result for questions">
            <a:extLst>
              <a:ext uri="{FF2B5EF4-FFF2-40B4-BE49-F238E27FC236}">
                <a16:creationId xmlns:a16="http://schemas.microsoft.com/office/drawing/2014/main" id="{2B5852E0-992F-4DFC-B501-A870FA2F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2224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2" y="2268453"/>
            <a:ext cx="3282949" cy="21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08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3366"/>
      </a:accent1>
      <a:accent2>
        <a:srgbClr val="629DD1"/>
      </a:accent2>
      <a:accent3>
        <a:srgbClr val="297FD5"/>
      </a:accent3>
      <a:accent4>
        <a:srgbClr val="808080"/>
      </a:accent4>
      <a:accent5>
        <a:srgbClr val="339966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On-screen Show (4:3)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Office Theme</vt:lpstr>
      <vt:lpstr>Russian Real Estate Valuation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2018-06-25T20:36:03Z</dcterms:created>
  <dcterms:modified xsi:type="dcterms:W3CDTF">2018-09-30T23:32:23Z</dcterms:modified>
</cp:coreProperties>
</file>