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51"/>
  </p:normalViewPr>
  <p:slideViewPr>
    <p:cSldViewPr snapToGrid="0" snapToObjects="1">
      <p:cViewPr varScale="1">
        <p:scale>
          <a:sx n="107" d="100"/>
          <a:sy n="10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7153-0431-FE41-9978-37438E890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177F8-B9D2-A74F-82C1-735669FE8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4132B-214A-394B-9FF4-2CCD577A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105F-2A6F-1045-A19E-9FB82FF531E5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90678-68D0-DE43-A13A-DE184E6F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DFDD8-8699-0E46-80C9-22A63047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C270-9836-C444-A989-32B7FA3C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8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A8F7-E4B2-894C-A0F2-58F13AEA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27477-7DFE-F844-BA42-47066E225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8960-205D-7A4F-95C7-2B27897E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105F-2A6F-1045-A19E-9FB82FF531E5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A0B9E-6012-9A47-94D7-CA14384D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3D8D-820B-C842-8C15-520FF282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C270-9836-C444-A989-32B7FA3C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5FDE0-8A80-6B4D-AA11-F0D5A0A9B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98C51-FAB8-DC46-AEEC-BEC45796F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83D3A-F740-4840-A356-BF02B1C2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105F-2A6F-1045-A19E-9FB82FF531E5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6F9EB-0235-6B43-8722-B4842635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C9ED0-FAC1-FD40-A119-EF9A1B8B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C270-9836-C444-A989-32B7FA3C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5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1075-BA9A-5749-880F-F0BDE6F4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A726B-83D8-4842-ACE2-9C5E1900D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E14F1-3E0C-024D-9EDD-FB46E6FF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105F-2A6F-1045-A19E-9FB82FF531E5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5D0D2-C282-AA4F-BA0F-21A539E5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8A4A5-1F25-F846-B59B-C217ECDF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C270-9836-C444-A989-32B7FA3C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2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9A04-B2F7-364C-BE22-BD090CA5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E285A-E94F-1D45-A655-4D0276C92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64097-0C1D-C54D-AEDA-E0CA1FED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105F-2A6F-1045-A19E-9FB82FF531E5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C5211-D372-E34E-8A33-D8EAE65F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89A93-1530-B14D-9FBC-3385404C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C270-9836-C444-A989-32B7FA3C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0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9A59-7158-9147-A47F-04B15F5C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3850-D67B-3641-8F38-3850133ED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59F5E-8A53-E948-8660-EF8966D19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9C114-A133-C84E-84ED-AD54FA19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105F-2A6F-1045-A19E-9FB82FF531E5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48C08-6DAA-434A-9232-4FF5AD84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4B39C-AD18-6E4F-BB2E-EDEA1C6D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C270-9836-C444-A989-32B7FA3C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1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65E3-AB4D-214C-A2B8-77E8B52B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715BF-A4AC-F645-8F55-F0065430A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0F2E7-E071-CB4D-88FD-69EDAF7C7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12553-E218-BC42-AD35-A41E6ADC4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01DA1-FB41-5340-8ACB-F23ABD99D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0E218A-DEA2-C24E-8936-3CCE51D5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105F-2A6F-1045-A19E-9FB82FF531E5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A62B9-5F94-7A45-8290-73DDC1B3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B8E69-EE65-1243-9F85-B29FD3CC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C270-9836-C444-A989-32B7FA3C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5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E59F-DEF0-EC4C-A29C-31CF4DC2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A1BE4-0E48-B844-8EB3-7371821D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105F-2A6F-1045-A19E-9FB82FF531E5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99871-FEED-8341-B8CA-6AB7E8EF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62F9-6086-A04C-BF8E-DD0F3CD8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C270-9836-C444-A989-32B7FA3C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6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DF844-C23A-AF4D-B4FB-AFFD66EC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105F-2A6F-1045-A19E-9FB82FF531E5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54EA9-0C63-FB44-82C9-E6D80CA3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84B5E-F748-2949-A9A6-D469D060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C270-9836-C444-A989-32B7FA3C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7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04FB-301C-7C4D-8482-BE8A1E33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90C2-2315-DA4A-8134-EFC89B11E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E5B85-44FE-4641-BFCE-1698CBDEC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02D69-EBA6-C94D-936F-48D78871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105F-2A6F-1045-A19E-9FB82FF531E5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A0878-7D6D-E345-89B0-F43A937A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4C7DD-E132-A24A-9A6A-3FAE71BA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C270-9836-C444-A989-32B7FA3C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6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B7DF-8F42-3449-9829-578B5C8E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4426E-E683-0F40-B4FF-B88B7C324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D4B11-284D-CD46-A766-E79F23168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31716-4AE6-5B4F-A48C-BD8EC62C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105F-2A6F-1045-A19E-9FB82FF531E5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169B2-E37F-0449-BC69-BF003712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6F449-5B59-B84F-99F9-1714956E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FC270-9836-C444-A989-32B7FA3C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8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F67A1-09CD-7E4D-AC48-477B0393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6136D-467D-3B4D-9EA3-596FB5E66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F65F-07D8-2D4F-B818-C161A617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0105F-2A6F-1045-A19E-9FB82FF531E5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41051-B089-ED42-B4DF-293621D4B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99987-F153-5940-8DC3-981B6657F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FC270-9836-C444-A989-32B7FA3C9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9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C87C7AF6-BDC9-084B-9486-79A2AB9F0165}"/>
              </a:ext>
            </a:extLst>
          </p:cNvPr>
          <p:cNvSpPr/>
          <p:nvPr/>
        </p:nvSpPr>
        <p:spPr>
          <a:xfrm>
            <a:off x="4524497" y="840178"/>
            <a:ext cx="3657600" cy="5486400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7CA6600F-C106-FA4F-9595-555CE6E81053}"/>
              </a:ext>
            </a:extLst>
          </p:cNvPr>
          <p:cNvSpPr>
            <a:spLocks noChangeAspect="1"/>
          </p:cNvSpPr>
          <p:nvPr/>
        </p:nvSpPr>
        <p:spPr>
          <a:xfrm>
            <a:off x="5282209" y="2627416"/>
            <a:ext cx="2133600" cy="3200400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52A51BF2-85A3-8A4C-9CF1-C325E776664F}"/>
              </a:ext>
            </a:extLst>
          </p:cNvPr>
          <p:cNvSpPr>
            <a:spLocks noChangeAspect="1"/>
          </p:cNvSpPr>
          <p:nvPr/>
        </p:nvSpPr>
        <p:spPr>
          <a:xfrm>
            <a:off x="2695698" y="4227616"/>
            <a:ext cx="1219199" cy="1828800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14891F-F44A-7144-ACC3-FF0E63873689}"/>
              </a:ext>
            </a:extLst>
          </p:cNvPr>
          <p:cNvSpPr>
            <a:spLocks noChangeAspect="1"/>
          </p:cNvSpPr>
          <p:nvPr/>
        </p:nvSpPr>
        <p:spPr>
          <a:xfrm>
            <a:off x="1089065" y="458189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2FE9AD-28C1-B147-9B11-8FE2B95A1FD7}"/>
              </a:ext>
            </a:extLst>
          </p:cNvPr>
          <p:cNvSpPr>
            <a:spLocks noChangeAspect="1"/>
          </p:cNvSpPr>
          <p:nvPr/>
        </p:nvSpPr>
        <p:spPr>
          <a:xfrm>
            <a:off x="2843809" y="458189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D5DF67-662E-E045-9940-680FCD8B1DE6}"/>
              </a:ext>
            </a:extLst>
          </p:cNvPr>
          <p:cNvSpPr>
            <a:spLocks noChangeAspect="1"/>
          </p:cNvSpPr>
          <p:nvPr/>
        </p:nvSpPr>
        <p:spPr>
          <a:xfrm>
            <a:off x="2843809" y="1276597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A1099E-08B8-C04D-B46B-B2282B209A39}"/>
              </a:ext>
            </a:extLst>
          </p:cNvPr>
          <p:cNvSpPr>
            <a:spLocks noChangeAspect="1"/>
          </p:cNvSpPr>
          <p:nvPr/>
        </p:nvSpPr>
        <p:spPr>
          <a:xfrm>
            <a:off x="5891809" y="1276597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C7D1A1-5A6F-8243-B2BC-66081BCEEB62}"/>
              </a:ext>
            </a:extLst>
          </p:cNvPr>
          <p:cNvSpPr>
            <a:spLocks noChangeAspect="1"/>
          </p:cNvSpPr>
          <p:nvPr/>
        </p:nvSpPr>
        <p:spPr>
          <a:xfrm>
            <a:off x="5891809" y="2971800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8E2D96-3BF5-824D-9B6B-83828E13332F}"/>
              </a:ext>
            </a:extLst>
          </p:cNvPr>
          <p:cNvSpPr>
            <a:spLocks noChangeAspect="1"/>
          </p:cNvSpPr>
          <p:nvPr/>
        </p:nvSpPr>
        <p:spPr>
          <a:xfrm>
            <a:off x="5891809" y="458189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C33BB4-C486-A343-9EEB-F3176957EEB8}"/>
              </a:ext>
            </a:extLst>
          </p:cNvPr>
          <p:cNvCxnSpPr>
            <a:cxnSpLocks/>
          </p:cNvCxnSpPr>
          <p:nvPr/>
        </p:nvCxnSpPr>
        <p:spPr>
          <a:xfrm>
            <a:off x="3758208" y="1733797"/>
            <a:ext cx="2057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C2D96D-E2CE-4F4C-BC6B-01A806AFC715}"/>
              </a:ext>
            </a:extLst>
          </p:cNvPr>
          <p:cNvCxnSpPr>
            <a:cxnSpLocks/>
          </p:cNvCxnSpPr>
          <p:nvPr/>
        </p:nvCxnSpPr>
        <p:spPr>
          <a:xfrm>
            <a:off x="3757381" y="5039096"/>
            <a:ext cx="2057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007953-28E4-114D-AC2A-3211736E6B0D}"/>
              </a:ext>
            </a:extLst>
          </p:cNvPr>
          <p:cNvCxnSpPr>
            <a:cxnSpLocks/>
          </p:cNvCxnSpPr>
          <p:nvPr/>
        </p:nvCxnSpPr>
        <p:spPr>
          <a:xfrm>
            <a:off x="2003465" y="5039096"/>
            <a:ext cx="8229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E03FEC-AE5C-2C4F-8E24-E39D3D83D3A7}"/>
              </a:ext>
            </a:extLst>
          </p:cNvPr>
          <p:cNvCxnSpPr>
            <a:cxnSpLocks/>
          </p:cNvCxnSpPr>
          <p:nvPr/>
        </p:nvCxnSpPr>
        <p:spPr>
          <a:xfrm>
            <a:off x="6349009" y="2187533"/>
            <a:ext cx="0" cy="731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9D82AA-BA0D-1D4E-8AD0-2DE6CAE36E9B}"/>
              </a:ext>
            </a:extLst>
          </p:cNvPr>
          <p:cNvCxnSpPr>
            <a:cxnSpLocks/>
          </p:cNvCxnSpPr>
          <p:nvPr/>
        </p:nvCxnSpPr>
        <p:spPr>
          <a:xfrm>
            <a:off x="6349009" y="3886200"/>
            <a:ext cx="0" cy="64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2D6524-7241-5B45-91B5-E55A82136562}"/>
                  </a:ext>
                </a:extLst>
              </p:cNvPr>
              <p:cNvSpPr txBox="1"/>
              <p:nvPr/>
            </p:nvSpPr>
            <p:spPr>
              <a:xfrm>
                <a:off x="3103262" y="1456798"/>
                <a:ext cx="39549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2D6524-7241-5B45-91B5-E55A82136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262" y="1456798"/>
                <a:ext cx="395493" cy="553998"/>
              </a:xfrm>
              <a:prstGeom prst="rect">
                <a:avLst/>
              </a:prstGeom>
              <a:blipFill>
                <a:blip r:embed="rId2"/>
                <a:stretch>
                  <a:fillRect l="-9375" r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206F28-F0E9-A140-BF61-2BDAAF98E565}"/>
                  </a:ext>
                </a:extLst>
              </p:cNvPr>
              <p:cNvSpPr txBox="1"/>
              <p:nvPr/>
            </p:nvSpPr>
            <p:spPr>
              <a:xfrm>
                <a:off x="1337271" y="4756203"/>
                <a:ext cx="3986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206F28-F0E9-A140-BF61-2BDAAF98E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271" y="4756203"/>
                <a:ext cx="398699" cy="553998"/>
              </a:xfrm>
              <a:prstGeom prst="rect">
                <a:avLst/>
              </a:prstGeom>
              <a:blipFill>
                <a:blip r:embed="rId3"/>
                <a:stretch>
                  <a:fillRect l="-36364" r="-33333" b="-3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A6DC1D-3DCE-964B-83D9-9018D811B879}"/>
                  </a:ext>
                </a:extLst>
              </p:cNvPr>
              <p:cNvSpPr txBox="1"/>
              <p:nvPr/>
            </p:nvSpPr>
            <p:spPr>
              <a:xfrm>
                <a:off x="6160303" y="1456798"/>
                <a:ext cx="37741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A6DC1D-3DCE-964B-83D9-9018D811B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303" y="1456798"/>
                <a:ext cx="377411" cy="553998"/>
              </a:xfrm>
              <a:prstGeom prst="rect">
                <a:avLst/>
              </a:prstGeom>
              <a:blipFill>
                <a:blip r:embed="rId4"/>
                <a:stretch>
                  <a:fillRect l="-25806" r="-22581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D5DA79-95CA-ED41-897A-2941F264637F}"/>
                  </a:ext>
                </a:extLst>
              </p:cNvPr>
              <p:cNvSpPr txBox="1"/>
              <p:nvPr/>
            </p:nvSpPr>
            <p:spPr>
              <a:xfrm>
                <a:off x="3086045" y="4756203"/>
                <a:ext cx="4299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D5DA79-95CA-ED41-897A-2941F2646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045" y="4756203"/>
                <a:ext cx="429926" cy="553998"/>
              </a:xfrm>
              <a:prstGeom prst="rect">
                <a:avLst/>
              </a:prstGeom>
              <a:blipFill>
                <a:blip r:embed="rId5"/>
                <a:stretch>
                  <a:fillRect l="-34286" r="-31429" b="-3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306403-58E6-7F41-B015-380283328AAF}"/>
                  </a:ext>
                </a:extLst>
              </p:cNvPr>
              <p:cNvSpPr txBox="1"/>
              <p:nvPr/>
            </p:nvSpPr>
            <p:spPr>
              <a:xfrm>
                <a:off x="6129204" y="3152001"/>
                <a:ext cx="43960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306403-58E6-7F41-B015-380283328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204" y="3152001"/>
                <a:ext cx="439608" cy="553998"/>
              </a:xfrm>
              <a:prstGeom prst="rect">
                <a:avLst/>
              </a:prstGeom>
              <a:blipFill>
                <a:blip r:embed="rId6"/>
                <a:stretch>
                  <a:fillRect l="-22857" r="-17143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008273-3FB9-FD46-976E-37B93DB2BA55}"/>
                  </a:ext>
                </a:extLst>
              </p:cNvPr>
              <p:cNvSpPr txBox="1"/>
              <p:nvPr/>
            </p:nvSpPr>
            <p:spPr>
              <a:xfrm>
                <a:off x="6050638" y="4756203"/>
                <a:ext cx="60458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𝒲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008273-3FB9-FD46-976E-37B93DB2B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638" y="4756203"/>
                <a:ext cx="604589" cy="553998"/>
              </a:xfrm>
              <a:prstGeom prst="rect">
                <a:avLst/>
              </a:prstGeom>
              <a:blipFill>
                <a:blip r:embed="rId7"/>
                <a:stretch>
                  <a:fillRect l="-14286" r="-1224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9E1873-C998-9F4D-B70B-785D1D5F00CB}"/>
                  </a:ext>
                </a:extLst>
              </p:cNvPr>
              <p:cNvSpPr txBox="1"/>
              <p:nvPr/>
            </p:nvSpPr>
            <p:spPr>
              <a:xfrm>
                <a:off x="7679067" y="5740823"/>
                <a:ext cx="43672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9E1873-C998-9F4D-B70B-785D1D5F0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067" y="5740823"/>
                <a:ext cx="436723" cy="553998"/>
              </a:xfrm>
              <a:prstGeom prst="rect">
                <a:avLst/>
              </a:prstGeom>
              <a:blipFill>
                <a:blip r:embed="rId8"/>
                <a:stretch>
                  <a:fillRect l="-22857" r="-200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2C60955-E614-5848-A920-632A2B16D912}"/>
                  </a:ext>
                </a:extLst>
              </p:cNvPr>
              <p:cNvSpPr txBox="1"/>
              <p:nvPr/>
            </p:nvSpPr>
            <p:spPr>
              <a:xfrm>
                <a:off x="3546818" y="5550817"/>
                <a:ext cx="3884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2C60955-E614-5848-A920-632A2B16D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818" y="5550817"/>
                <a:ext cx="388440" cy="553998"/>
              </a:xfrm>
              <a:prstGeom prst="rect">
                <a:avLst/>
              </a:prstGeom>
              <a:blipFill>
                <a:blip r:embed="rId9"/>
                <a:stretch>
                  <a:fillRect l="-21875" r="-21875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70FC5D3-5984-6649-9FFA-058E50CE3B3A}"/>
                  </a:ext>
                </a:extLst>
              </p:cNvPr>
              <p:cNvSpPr txBox="1"/>
              <p:nvPr/>
            </p:nvSpPr>
            <p:spPr>
              <a:xfrm>
                <a:off x="6768130" y="5219297"/>
                <a:ext cx="64876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70FC5D3-5984-6649-9FFA-058E50CE3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130" y="5219297"/>
                <a:ext cx="648767" cy="553998"/>
              </a:xfrm>
              <a:prstGeom prst="rect">
                <a:avLst/>
              </a:prstGeom>
              <a:blipFill>
                <a:blip r:embed="rId10"/>
                <a:stretch>
                  <a:fillRect l="-13462" r="-384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B25807-32C1-9847-B268-11B38E4CE4AF}"/>
                  </a:ext>
                </a:extLst>
              </p:cNvPr>
              <p:cNvSpPr txBox="1"/>
              <p:nvPr/>
            </p:nvSpPr>
            <p:spPr>
              <a:xfrm>
                <a:off x="3757381" y="150390"/>
                <a:ext cx="38744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𝑳𝑫𝑨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𝑻𝒐𝒑𝒊𝒄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𝑴𝒐𝒅𝒆𝒍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B25807-32C1-9847-B268-11B38E4CE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81" y="150390"/>
                <a:ext cx="3874459" cy="553998"/>
              </a:xfrm>
              <a:prstGeom prst="rect">
                <a:avLst/>
              </a:prstGeom>
              <a:blipFill>
                <a:blip r:embed="rId11"/>
                <a:stretch>
                  <a:fillRect l="-2288" t="-9302" r="-2288" b="-3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8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5</cp:revision>
  <dcterms:created xsi:type="dcterms:W3CDTF">2019-03-21T18:04:28Z</dcterms:created>
  <dcterms:modified xsi:type="dcterms:W3CDTF">2019-03-21T18:24:16Z</dcterms:modified>
</cp:coreProperties>
</file>