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4FFA-BBB3-CE41-A54D-7C095D974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CECD5-F11B-0B4F-ACAC-CFEAE619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8531-A102-E941-AAF1-29EAE868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949C-6CE9-DF42-A550-6B038E57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6A5F-A061-804A-8EAD-46C8CA7C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A807-72D4-0948-85F1-302EB425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5D479-24BF-9340-8264-045FE323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B63F-AE4B-3149-AB45-3135FA48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ADFC-BDC4-6B41-838F-2D709EF9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16E3-918A-F847-824F-64BA421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BDD2-830F-9449-B05F-59BDD9FA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0B48A-FCE2-6842-8968-23F66FD2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3CAC-428C-1E43-A440-637541E0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FC50-DE11-554D-8A99-BE1D077C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6BD8-CB68-4E48-9CCF-0C68AC88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FC68-372F-E144-B981-76A2C5E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51F9-0B23-334C-A03D-96E2EF60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8E96-274F-DF49-84E4-39348608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BDE0-C411-194E-A6E0-03F198D6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375C-DA53-7E45-91EA-41F7E6BF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77C2-9A84-674C-82DC-9ABDA7E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BC70-734D-2A40-A29C-D9EB964F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3900-41D3-EC40-89D6-C7068611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0170-4A1A-8E44-A510-46C7943B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BC62-DC44-D340-8C9B-B24861C5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DD82-78E8-A340-9754-453A7C6A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7356-30B2-194B-8894-6E7E4FFB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F0D3A-626D-BC48-BEC0-0929504A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693BF-5048-A14B-9E17-672025E6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5EAD1-E4CC-A24E-AA87-C81BBF2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C0F6-A4DB-C040-B23C-0263B260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A3E5-3CF7-7640-8001-B410FC5F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C137-93F1-E44B-868E-59E2AA48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ADCF-9550-0249-BBDA-50B5E663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8E5A6-0C55-0B4D-A51E-423315152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0537D-75F4-8348-9E26-950694F03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A74DE-0D44-864B-8247-7594519C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B54C2-61D9-814C-B5F1-7B504035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EB5F-8600-504A-9E37-C08D2997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BFA5-0F48-FE48-9253-1C5944A4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D0D1-98FA-3B4F-AD7D-E1CB5C72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E199F-D5AD-C948-A0A6-9D6351A9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7AB54-24EA-6A42-942A-30D1127A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01041-CD0D-5F46-B02B-C32E88C9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9517-B8B7-634A-880E-43E00EE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732CC-92B4-1642-87B5-535C6EF2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8136-3E9F-E746-B419-DB4D3FB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E4C1-2F64-AA4D-B365-EF3666BF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CA88-347F-6D4F-915E-07E32D65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A271-422A-934E-AA52-17602200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623C8-7058-EC47-8845-279A4112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8B4F-7BC2-FF49-869C-79D7E3E4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BF2A-D4D2-BE43-B59A-B3316F3A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2B39-01E2-8444-9912-2199E665B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48E0-7D4F-474D-9A40-52D4D42B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95FF-903C-5D4C-A587-9C1A37E2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8635-FCEC-114A-9C00-5E9E1AA3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C754-89B0-9C4E-BF76-06C70956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19D1A-61AA-2149-A9E2-5A851D04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BF65-5E75-EE40-910B-3A3248F7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49B0-6891-0B43-9D20-CB3A3320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8292-36B5-894B-919E-07A58973FC1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8881-9592-174E-9110-2E133F715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2E3F-5480-8F42-83E0-B244052D6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A20-1959-BA4C-87F8-AB6B7FC2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9F4D0-E321-0F4E-98EA-CDAE4EFF8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5" t="23951" r="22425" b="24985"/>
          <a:stretch/>
        </p:blipFill>
        <p:spPr>
          <a:xfrm>
            <a:off x="111213" y="3429000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6F482-7EFA-FA4C-A32B-9FB65CA9D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94" t="27706" r="23145" b="21231"/>
          <a:stretch/>
        </p:blipFill>
        <p:spPr>
          <a:xfrm>
            <a:off x="3534030" y="26567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C82F8-36C9-8943-888E-C2E5FB81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86" t="21046" r="26073" b="22714"/>
          <a:stretch/>
        </p:blipFill>
        <p:spPr>
          <a:xfrm>
            <a:off x="111213" y="265670"/>
            <a:ext cx="3200399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66D18-70F2-7849-8E14-C2839E418C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20" t="18631" r="21361" b="22714"/>
          <a:stretch/>
        </p:blipFill>
        <p:spPr>
          <a:xfrm>
            <a:off x="3534033" y="3466070"/>
            <a:ext cx="3200397" cy="3200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E2A197-BF11-7C4E-8C22-361DCF593378}"/>
              </a:ext>
            </a:extLst>
          </p:cNvPr>
          <p:cNvCxnSpPr/>
          <p:nvPr/>
        </p:nvCxnSpPr>
        <p:spPr>
          <a:xfrm>
            <a:off x="0" y="3459892"/>
            <a:ext cx="685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855C9C-96EC-FE49-B4AC-1003627C4AC4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4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3</cp:revision>
  <dcterms:created xsi:type="dcterms:W3CDTF">2020-05-28T03:01:10Z</dcterms:created>
  <dcterms:modified xsi:type="dcterms:W3CDTF">2020-05-28T03:15:23Z</dcterms:modified>
</cp:coreProperties>
</file>