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3" r:id="rId4"/>
    <p:sldId id="264" r:id="rId5"/>
    <p:sldId id="261" r:id="rId6"/>
    <p:sldId id="260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22"/>
    <p:restoredTop sz="94694"/>
  </p:normalViewPr>
  <p:slideViewPr>
    <p:cSldViewPr snapToGrid="0" snapToObjects="1">
      <p:cViewPr varScale="1">
        <p:scale>
          <a:sx n="108" d="100"/>
          <a:sy n="108" d="100"/>
        </p:scale>
        <p:origin x="21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000A9-AF37-DA42-AC8E-873160917B2D}" type="datetimeFigureOut">
              <a:rPr lang="en-US" smtClean="0"/>
              <a:t>5/28/19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3B632-BD22-B242-B502-47FF775D8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85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D5AAC-8AD6-B543-BAED-5655BAFA0E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0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ACC93-8565-1D4B-B4D5-AD795C6B5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4796E8-197B-144A-9E4B-709F46FA2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D0A5A-90AC-2644-993B-1655848F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8E22-38C5-7941-A5A6-A357EF8E7D50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BDC79-8510-AB43-B3D3-3E1CBE44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DDEEC-2417-744A-8090-790263E69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7C32-6F13-D545-8FD6-46A2DCFB9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8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0011-6F9D-664A-970E-A6B30965D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C5281-E014-594C-933B-E250162D9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C36A1-DDC8-224A-874E-AB1571A5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8E22-38C5-7941-A5A6-A357EF8E7D50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1C713-4330-B343-81E0-03D57706D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F4BD5-8828-644F-9F47-4412DAD5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7C32-6F13-D545-8FD6-46A2DCFB9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1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4DCB27-80E2-284A-B991-CCDD5AD43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CE4BF-5B4E-C145-A971-5FF4615B8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47BB9-54E2-CB45-AA67-25CE7BDAB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8E22-38C5-7941-A5A6-A357EF8E7D50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1F31C-2CB9-AC43-BBC5-D9498617D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B9716-F8D6-8243-B99D-E138033B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7C32-6F13-D545-8FD6-46A2DCFB9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9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9C06-C405-6747-84DA-510B9782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F7E43-4750-BA4A-88B6-96A9358DB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A68AC-F91D-E741-A9C3-63D46B1D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8E22-38C5-7941-A5A6-A357EF8E7D50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ABF98-0721-D848-9341-CAB30DFAA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339E8-EF53-E042-BDB4-E61D878B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7C32-6F13-D545-8FD6-46A2DCFB9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C584-CA0A-9245-A217-666DBAEF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56627-B252-FD4F-AE74-91D2B8072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ADBEA-C000-AD45-9F31-A1AEB88E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8E22-38C5-7941-A5A6-A357EF8E7D50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E54F9-8F96-8A44-AB13-B261B05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1EF9B-ACF5-1543-9F30-37318472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7C32-6F13-D545-8FD6-46A2DCFB9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5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5F0CF-FB66-344B-9B17-794EE2502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998C9-5008-F044-B957-1E74B7CB8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366AB-4F61-E049-9821-EF25287AD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DA8-5BA2-EB42-9F7F-DBAAF177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8E22-38C5-7941-A5A6-A357EF8E7D50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AACB7-1A11-4A45-A81A-618D1A0BD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B8049-6AE0-7847-BA1A-98748AE02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7C32-6F13-D545-8FD6-46A2DCFB9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0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71DC-2B34-B143-B129-18FFAA344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29D45-ECEC-AF40-86D9-2AC2BE218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07EE9-3B49-6448-9113-CC7631264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C4C1AB-9A41-5740-8068-964FFA4D8B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52071B-A220-6745-9C94-42EE2C5E25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A92D79-7CB1-874F-A78F-9E55D7FE6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8E22-38C5-7941-A5A6-A357EF8E7D50}" type="datetimeFigureOut">
              <a:rPr lang="en-US" smtClean="0"/>
              <a:t>5/28/19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CCE21-C673-D948-9A81-C4C53F62F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A82EC6-AC45-3341-81EE-256FF3286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7C32-6F13-D545-8FD6-46A2DCFB9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1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B9765-1612-734B-BC40-FE871FC80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B2CF97-48FB-9C49-B88C-D74C2AF0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8E22-38C5-7941-A5A6-A357EF8E7D50}" type="datetimeFigureOut">
              <a:rPr lang="en-US" smtClean="0"/>
              <a:t>5/28/19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BE8F95-D804-7544-9E58-0C4AE72A8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7A8EE-E4C2-484A-AD5E-F1F9ACF31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7C32-6F13-D545-8FD6-46A2DCFB9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0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5CAC48-3937-B74B-AE48-6C85E0E2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8E22-38C5-7941-A5A6-A357EF8E7D50}" type="datetimeFigureOut">
              <a:rPr lang="en-US" smtClean="0"/>
              <a:t>5/28/19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DD94D-41E0-DE4B-A104-204DD8927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1FB8C-CEEF-4B42-993F-D63AAF89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7C32-6F13-D545-8FD6-46A2DCFB9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7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B967-C5FD-8547-A2B9-5C1841325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A5ABF-BB58-BB43-A2D7-B690CF9E9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A8B42-EFF8-3F48-8119-6C7C07B96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F1923-1662-DB4A-BEB4-509EF2A74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8E22-38C5-7941-A5A6-A357EF8E7D50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B2B62-4F38-DA48-BD0B-4B31ED22A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A38F7-CD4B-2E48-8B21-A21238BCA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7C32-6F13-D545-8FD6-46A2DCFB9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2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23A96-C41B-1641-9566-600ACDA22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DBAEC2-7FFC-AD46-9A28-FD6231E36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06804-5985-5D4E-9278-8CDA7CE33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DE73F-6DD2-9040-88E8-7B7589A8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8E22-38C5-7941-A5A6-A357EF8E7D50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C5C09-031A-B643-8373-0B57558A9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08895-D3D3-8A47-B887-858D64A1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7C32-6F13-D545-8FD6-46A2DCFB9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1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852400-3D5E-3141-8FFA-A8137A01C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2410C-6C4D-1C4D-9F0D-4741D50F0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EDCFA-6299-F740-B8A5-F15DC9BE9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88E22-38C5-7941-A5A6-A357EF8E7D50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3F227-691E-2641-A5C0-5E93BD5B9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0D0B3-4DDF-864C-B7DA-0298EEACC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07C32-6F13-D545-8FD6-46A2DCFB9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2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B9DB-FAAB-B94A-8512-0029349A15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scraping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3C2E59-8C95-0043-AD1E-352DA4DDE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6438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Lauren </a:t>
            </a:r>
            <a:r>
              <a:rPr lang="en-US" dirty="0" err="1"/>
              <a:t>Oey</a:t>
            </a:r>
            <a:endParaRPr lang="en-US" dirty="0"/>
          </a:p>
          <a:p>
            <a:pPr algn="l"/>
            <a:r>
              <a:rPr lang="en-US" dirty="0"/>
              <a:t>Data Science Club</a:t>
            </a:r>
          </a:p>
          <a:p>
            <a:pPr algn="l"/>
            <a:r>
              <a:rPr lang="en-US" dirty="0"/>
              <a:t>May 29, 2019</a:t>
            </a:r>
          </a:p>
        </p:txBody>
      </p:sp>
    </p:spTree>
    <p:extLst>
      <p:ext uri="{BB962C8B-B14F-4D97-AF65-F5344CB8AC3E}">
        <p14:creationId xmlns:p14="http://schemas.microsoft.com/office/powerpoint/2010/main" val="240059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1C678-095E-2744-AEFF-7DBD63A3B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752" y="2575229"/>
            <a:ext cx="10906496" cy="1707541"/>
          </a:xfrm>
        </p:spPr>
        <p:txBody>
          <a:bodyPr>
            <a:normAutofit fontScale="90000"/>
          </a:bodyPr>
          <a:lstStyle/>
          <a:p>
            <a:r>
              <a:rPr lang="en-US" dirty="0"/>
              <a:t>Some times the perfect data set that you are seeking is readily available online!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1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1C678-095E-2744-AEFF-7DBD63A3B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752" y="692991"/>
            <a:ext cx="10906496" cy="1707541"/>
          </a:xfrm>
        </p:spPr>
        <p:txBody>
          <a:bodyPr>
            <a:normAutofit/>
          </a:bodyPr>
          <a:lstStyle/>
          <a:p>
            <a:r>
              <a:rPr lang="en-US" dirty="0"/>
              <a:t>Some data sets are available in R packages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5F4DEA-6406-5644-80E1-B52790156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02" y="1699425"/>
            <a:ext cx="5175811" cy="2758044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0516E5-7A39-0143-8C22-816F2E627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949" y="4162300"/>
            <a:ext cx="4203178" cy="1707541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B03712-104E-9C4D-891B-05D63D1C5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7793" y="2695700"/>
            <a:ext cx="6836000" cy="4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2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1C678-095E-2744-AEFF-7DBD63A3B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752" y="692991"/>
            <a:ext cx="10906496" cy="1707541"/>
          </a:xfrm>
        </p:spPr>
        <p:txBody>
          <a:bodyPr>
            <a:normAutofit/>
          </a:bodyPr>
          <a:lstStyle/>
          <a:p>
            <a:r>
              <a:rPr lang="en-US"/>
              <a:t>Others are… 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E6612E-7DF3-BB45-800E-4C0140505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52" y="2061441"/>
            <a:ext cx="58293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345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8B4F0-BD50-B240-8480-4BDBE501B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1247"/>
            <a:ext cx="10515600" cy="1325563"/>
          </a:xfrm>
        </p:spPr>
        <p:txBody>
          <a:bodyPr/>
          <a:lstStyle/>
          <a:p>
            <a:r>
              <a:rPr lang="en-US" dirty="0"/>
              <a:t>What is web scraping?</a:t>
            </a:r>
          </a:p>
        </p:txBody>
      </p:sp>
    </p:spTree>
    <p:extLst>
      <p:ext uri="{BB962C8B-B14F-4D97-AF65-F5344CB8AC3E}">
        <p14:creationId xmlns:p14="http://schemas.microsoft.com/office/powerpoint/2010/main" val="2331082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82335-59B6-004A-8931-74533153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would this skill be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910EC-407C-5348-A953-D3D48E995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12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88436-6827-694F-837F-DFFCA6D8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751" y="-9164"/>
            <a:ext cx="10515600" cy="953876"/>
          </a:xfrm>
        </p:spPr>
        <p:txBody>
          <a:bodyPr/>
          <a:lstStyle/>
          <a:p>
            <a:r>
              <a:rPr lang="en-US" dirty="0"/>
              <a:t>Web Scraping with Beautiful Soup</a:t>
            </a:r>
          </a:p>
        </p:txBody>
      </p:sp>
      <p:pic>
        <p:nvPicPr>
          <p:cNvPr id="5" name="Picture 4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C4DCEC31-B2ED-B14B-9FF6-D54D81EBD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23" y="1011884"/>
            <a:ext cx="1846121" cy="11883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522CF1-11A0-5C4B-82F7-52B706003142}"/>
              </a:ext>
            </a:extLst>
          </p:cNvPr>
          <p:cNvSpPr txBox="1"/>
          <p:nvPr/>
        </p:nvSpPr>
        <p:spPr>
          <a:xfrm>
            <a:off x="1249205" y="2683342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GUIs</a:t>
            </a:r>
          </a:p>
        </p:txBody>
      </p:sp>
      <p:pic>
        <p:nvPicPr>
          <p:cNvPr id="8" name="Picture 7" descr="A screenshot of a computer&#13;&#10;&#13;&#10;Description automatically generated">
            <a:extLst>
              <a:ext uri="{FF2B5EF4-FFF2-40B4-BE49-F238E27FC236}">
                <a16:creationId xmlns:a16="http://schemas.microsoft.com/office/drawing/2014/main" id="{386B7B2E-AD2F-D14A-B6DB-CCA9FD471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010" y="1645364"/>
            <a:ext cx="2391699" cy="16500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98D4E2-95D9-964A-A5A0-11C256766F6C}"/>
              </a:ext>
            </a:extLst>
          </p:cNvPr>
          <p:cNvSpPr txBox="1"/>
          <p:nvPr/>
        </p:nvSpPr>
        <p:spPr>
          <a:xfrm>
            <a:off x="4561437" y="3302291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HTML</a:t>
            </a:r>
          </a:p>
        </p:txBody>
      </p:sp>
      <p:pic>
        <p:nvPicPr>
          <p:cNvPr id="11" name="Picture 10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22DF70BF-B7E6-824E-9695-7FADFF119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324" y="3801199"/>
            <a:ext cx="2630863" cy="15797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EDA1CA-DB6A-BF46-BBA2-71B80AE03CA1}"/>
              </a:ext>
            </a:extLst>
          </p:cNvPr>
          <p:cNvSpPr txBox="1"/>
          <p:nvPr/>
        </p:nvSpPr>
        <p:spPr>
          <a:xfrm>
            <a:off x="1363964" y="5380961"/>
            <a:ext cx="673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PDF</a:t>
            </a:r>
          </a:p>
        </p:txBody>
      </p:sp>
      <p:pic>
        <p:nvPicPr>
          <p:cNvPr id="15" name="Picture 14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13825369-052F-B041-AA73-6EC35DA4A8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4145" y="4547570"/>
            <a:ext cx="2463300" cy="10594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2F76E10-B00D-6D49-A141-5F83D313562A}"/>
              </a:ext>
            </a:extLst>
          </p:cNvPr>
          <p:cNvSpPr txBox="1"/>
          <p:nvPr/>
        </p:nvSpPr>
        <p:spPr>
          <a:xfrm>
            <a:off x="3650545" y="5606984"/>
            <a:ext cx="2750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pdf2txt.py/</a:t>
            </a:r>
            <a:r>
              <a:rPr lang="en-US" sz="2400" dirty="0" err="1"/>
              <a:t>pdfminer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9AE7F8-EC6A-1F41-A9F9-DD9F2046893C}"/>
              </a:ext>
            </a:extLst>
          </p:cNvPr>
          <p:cNvSpPr txBox="1"/>
          <p:nvPr/>
        </p:nvSpPr>
        <p:spPr>
          <a:xfrm>
            <a:off x="7585844" y="4654808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python</a:t>
            </a:r>
          </a:p>
        </p:txBody>
      </p:sp>
      <p:pic>
        <p:nvPicPr>
          <p:cNvPr id="25" name="Picture 24" descr="A picture containing newspaper, text&#13;&#10;&#13;&#10;Description automatically generated">
            <a:extLst>
              <a:ext uri="{FF2B5EF4-FFF2-40B4-BE49-F238E27FC236}">
                <a16:creationId xmlns:a16="http://schemas.microsoft.com/office/drawing/2014/main" id="{23A72842-DFD2-A242-B73E-142FF9FB45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90351" y="5129058"/>
            <a:ext cx="2750497" cy="1052620"/>
          </a:xfrm>
          <a:prstGeom prst="rect">
            <a:avLst/>
          </a:prstGeom>
        </p:spPr>
      </p:pic>
      <p:pic>
        <p:nvPicPr>
          <p:cNvPr id="27" name="Picture 26" descr="A screenshot of a computer&#13;&#10;&#13;&#10;Description automatically generated">
            <a:extLst>
              <a:ext uri="{FF2B5EF4-FFF2-40B4-BE49-F238E27FC236}">
                <a16:creationId xmlns:a16="http://schemas.microsoft.com/office/drawing/2014/main" id="{FDD7D037-92BB-4D49-BCAC-A62B97442D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1101" y="3075046"/>
            <a:ext cx="2303820" cy="157976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CDC2D0E-1814-B44D-A864-A92C79A1E7E7}"/>
              </a:ext>
            </a:extLst>
          </p:cNvPr>
          <p:cNvSpPr txBox="1"/>
          <p:nvPr/>
        </p:nvSpPr>
        <p:spPr>
          <a:xfrm>
            <a:off x="10234675" y="6181046"/>
            <a:ext cx="661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CSV</a:t>
            </a:r>
          </a:p>
        </p:txBody>
      </p:sp>
      <p:sp>
        <p:nvSpPr>
          <p:cNvPr id="3" name="Bent Arrow 2">
            <a:extLst>
              <a:ext uri="{FF2B5EF4-FFF2-40B4-BE49-F238E27FC236}">
                <a16:creationId xmlns:a16="http://schemas.microsoft.com/office/drawing/2014/main" id="{8EB47BD3-8175-6842-902A-7D1A71132AA7}"/>
              </a:ext>
            </a:extLst>
          </p:cNvPr>
          <p:cNvSpPr/>
          <p:nvPr/>
        </p:nvSpPr>
        <p:spPr>
          <a:xfrm rot="5400000">
            <a:off x="9705775" y="3791527"/>
            <a:ext cx="1166152" cy="119219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3AA94E2B-E6B3-0445-8617-3F269A6E8F67}"/>
              </a:ext>
            </a:extLst>
          </p:cNvPr>
          <p:cNvSpPr/>
          <p:nvPr/>
        </p:nvSpPr>
        <p:spPr>
          <a:xfrm rot="2798186">
            <a:off x="6329579" y="3126692"/>
            <a:ext cx="493468" cy="475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1D5B0171-5AB3-4B49-9EB1-EF426E55C9F1}"/>
              </a:ext>
            </a:extLst>
          </p:cNvPr>
          <p:cNvSpPr/>
          <p:nvPr/>
        </p:nvSpPr>
        <p:spPr>
          <a:xfrm rot="18969277">
            <a:off x="6329579" y="4186352"/>
            <a:ext cx="493468" cy="475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F90EA9F8-BFC9-4049-AAB6-EB0F27A64EAC}"/>
              </a:ext>
            </a:extLst>
          </p:cNvPr>
          <p:cNvSpPr/>
          <p:nvPr/>
        </p:nvSpPr>
        <p:spPr>
          <a:xfrm rot="2798186">
            <a:off x="3145714" y="1985983"/>
            <a:ext cx="493468" cy="475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17681256-71F7-084A-86DE-8DC63949CFC0}"/>
              </a:ext>
            </a:extLst>
          </p:cNvPr>
          <p:cNvSpPr/>
          <p:nvPr/>
        </p:nvSpPr>
        <p:spPr>
          <a:xfrm rot="2798186">
            <a:off x="3145716" y="4548727"/>
            <a:ext cx="493468" cy="475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57E03458-828D-A340-BAE5-117D65FC0D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8161" y="1498331"/>
            <a:ext cx="1988026" cy="1185011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F98BCED-5F8F-1743-A1D7-740FFD1D5755}"/>
              </a:ext>
            </a:extLst>
          </p:cNvPr>
          <p:cNvSpPr txBox="1">
            <a:spLocks/>
          </p:cNvSpPr>
          <p:nvPr/>
        </p:nvSpPr>
        <p:spPr>
          <a:xfrm>
            <a:off x="6598293" y="821105"/>
            <a:ext cx="5444067" cy="2200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urllib</a:t>
            </a:r>
            <a:r>
              <a:rPr lang="en-US" dirty="0"/>
              <a:t> – URL handling</a:t>
            </a:r>
          </a:p>
          <a:p>
            <a:r>
              <a:rPr lang="en-US" dirty="0"/>
              <a:t>Beautiful Soup – HTML parser</a:t>
            </a:r>
          </a:p>
          <a:p>
            <a:r>
              <a:rPr lang="en-US" dirty="0" err="1"/>
              <a:t>PDFMiner</a:t>
            </a:r>
            <a:r>
              <a:rPr lang="en-US" dirty="0"/>
              <a:t> – PDF to text converter</a:t>
            </a:r>
          </a:p>
          <a:p>
            <a:r>
              <a:rPr lang="en-US" dirty="0"/>
              <a:t>regex – text pattern search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1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3" grpId="0"/>
      <p:bldP spid="17" grpId="0"/>
      <p:bldP spid="21" grpId="0"/>
      <p:bldP spid="28" grpId="0"/>
      <p:bldP spid="3" grpId="0" animBg="1"/>
      <p:bldP spid="4" grpId="0" animBg="1"/>
      <p:bldP spid="18" grpId="0" animBg="1"/>
      <p:bldP spid="19" grpId="0" animBg="1"/>
      <p:bldP spid="20" grpId="0" animBg="1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85</Words>
  <Application>Microsoft Macintosh PowerPoint</Application>
  <PresentationFormat>Widescreen</PresentationFormat>
  <Paragraphs>21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Web scraping</vt:lpstr>
      <vt:lpstr>Some times the perfect data set that you are seeking is readily available online! </vt:lpstr>
      <vt:lpstr>Some data sets are available in R packages </vt:lpstr>
      <vt:lpstr>Others are…  </vt:lpstr>
      <vt:lpstr>What is web scraping?</vt:lpstr>
      <vt:lpstr>Why would this skill be useful?</vt:lpstr>
      <vt:lpstr>Web Scraping with Beautiful Soup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with BeautifulSoup</dc:title>
  <dc:creator>Lauren A Oey</dc:creator>
  <cp:lastModifiedBy>Lauren A Oey</cp:lastModifiedBy>
  <cp:revision>5</cp:revision>
  <dcterms:created xsi:type="dcterms:W3CDTF">2019-05-28T21:46:55Z</dcterms:created>
  <dcterms:modified xsi:type="dcterms:W3CDTF">2019-05-28T22:26:07Z</dcterms:modified>
</cp:coreProperties>
</file>