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1" r:id="rId7"/>
    <p:sldId id="268" r:id="rId8"/>
    <p:sldId id="25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9"/>
    <p:restoredTop sz="92790"/>
  </p:normalViewPr>
  <p:slideViewPr>
    <p:cSldViewPr snapToGrid="0" snapToObjects="1">
      <p:cViewPr varScale="1">
        <p:scale>
          <a:sx n="76" d="100"/>
          <a:sy n="76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000A9-AF37-DA42-AC8E-873160917B2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3B632-BD22-B242-B502-47FF775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D5AAC-8AD6-B543-BAED-5655BAFA0E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CC93-8565-1D4B-B4D5-AD795C6B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796E8-197B-144A-9E4B-709F46FA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0A5A-90AC-2644-993B-1655848F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DC79-8510-AB43-B3D3-3E1CBE4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DEEC-2417-744A-8090-790263E6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0011-6F9D-664A-970E-A6B30965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C5281-E014-594C-933B-E250162D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36A1-DDC8-224A-874E-AB1571A5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C713-4330-B343-81E0-03D57706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4BD5-8828-644F-9F47-4412DAD5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DCB27-80E2-284A-B991-CCDD5AD43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CE4BF-5B4E-C145-A971-5FF4615B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7BB9-54E2-CB45-AA67-25CE7BDA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F31C-2CB9-AC43-BBC5-D9498617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9716-F8D6-8243-B99D-E138033B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9C06-C405-6747-84DA-510B9782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7E43-4750-BA4A-88B6-96A9358D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68AC-F91D-E741-A9C3-63D46B1D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BF98-0721-D848-9341-CAB30DFA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39E8-EF53-E042-BDB4-E61D878B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C584-CA0A-9245-A217-666DBAEF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6627-B252-FD4F-AE74-91D2B807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ADBEA-C000-AD45-9F31-A1AEB88E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E54F9-8F96-8A44-AB13-B261B05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EF9B-ACF5-1543-9F30-37318472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F0CF-FB66-344B-9B17-794EE250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98C9-5008-F044-B957-1E74B7CB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366AB-4F61-E049-9821-EF25287AD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DA8-5BA2-EB42-9F7F-DBAAF177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ACB7-1A11-4A45-A81A-618D1A0B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8049-6AE0-7847-BA1A-98748AE0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71DC-2B34-B143-B129-18FFAA34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9D45-ECEC-AF40-86D9-2AC2BE218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07EE9-3B49-6448-9113-CC763126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4C1AB-9A41-5740-8068-964FFA4D8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2071B-A220-6745-9C94-42EE2C5E2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92D79-7CB1-874F-A78F-9E55D7FE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CCE21-C673-D948-9A81-C4C53F62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82EC6-AC45-3341-81EE-256FF328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9765-1612-734B-BC40-FE871FC8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2CF97-48FB-9C49-B88C-D74C2AF0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E8F95-D804-7544-9E58-0C4AE72A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7A8EE-E4C2-484A-AD5E-F1F9ACF3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CAC48-3937-B74B-AE48-6C85E0E2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DD94D-41E0-DE4B-A104-204DD892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1FB8C-CEEF-4B42-993F-D63AAF89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7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B967-C5FD-8547-A2B9-5C184132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5ABF-BB58-BB43-A2D7-B690CF9E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8B42-EFF8-3F48-8119-6C7C07B96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1923-1662-DB4A-BEB4-509EF2A7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2B62-4F38-DA48-BD0B-4B31ED22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A38F7-CD4B-2E48-8B21-A21238BC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3A96-C41B-1641-9566-600ACDA2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BAEC2-7FFC-AD46-9A28-FD6231E36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06804-5985-5D4E-9278-8CDA7CE3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E73F-6DD2-9040-88E8-7B7589A8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5C09-031A-B643-8373-0B57558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8895-D3D3-8A47-B887-858D64A1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52400-3D5E-3141-8FFA-A8137A01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410C-6C4D-1C4D-9F0D-4741D50F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DCFA-6299-F740-B8A5-F15DC9BE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8E22-38C5-7941-A5A6-A357EF8E7D5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3F227-691E-2641-A5C0-5E93BD5B9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D0B3-4DDF-864C-B7DA-0298EEACC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7C32-6F13-D545-8FD6-46A2DCFB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D691BE-FB20-7A43-A70C-AEE87497D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62000" y="0"/>
            <a:ext cx="1371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B9DB-FAAB-B94A-8512-0029349A1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4384" y="274465"/>
            <a:ext cx="6362007" cy="1219199"/>
          </a:xfrm>
        </p:spPr>
        <p:txBody>
          <a:bodyPr/>
          <a:lstStyle/>
          <a:p>
            <a:r>
              <a:rPr lang="en-US" b="1" dirty="0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C2E59-8C95-0043-AD1E-352DA4DDE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84" y="520223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Lauren </a:t>
            </a:r>
            <a:r>
              <a:rPr lang="en-US" dirty="0" err="1"/>
              <a:t>Oey</a:t>
            </a:r>
            <a:endParaRPr lang="en-US" dirty="0"/>
          </a:p>
          <a:p>
            <a:pPr algn="l"/>
            <a:r>
              <a:rPr lang="en-US" dirty="0"/>
              <a:t>Data Science Club</a:t>
            </a:r>
          </a:p>
          <a:p>
            <a:pPr algn="l"/>
            <a:r>
              <a:rPr lang="en-US" dirty="0"/>
              <a:t>May 29, 2019</a:t>
            </a:r>
          </a:p>
        </p:txBody>
      </p:sp>
    </p:spTree>
    <p:extLst>
      <p:ext uri="{BB962C8B-B14F-4D97-AF65-F5344CB8AC3E}">
        <p14:creationId xmlns:p14="http://schemas.microsoft.com/office/powerpoint/2010/main" val="24005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678-095E-2744-AEFF-7DBD63A3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52" y="2575229"/>
            <a:ext cx="10906496" cy="1707541"/>
          </a:xfrm>
        </p:spPr>
        <p:txBody>
          <a:bodyPr>
            <a:normAutofit fontScale="90000"/>
          </a:bodyPr>
          <a:lstStyle/>
          <a:p>
            <a:r>
              <a:rPr lang="en-US" dirty="0"/>
              <a:t>Some times the perfect data set that you are seeking is free and readily available online!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678-095E-2744-AEFF-7DBD63A3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52" y="692991"/>
            <a:ext cx="10906496" cy="1707541"/>
          </a:xfrm>
        </p:spPr>
        <p:txBody>
          <a:bodyPr>
            <a:normAutofit/>
          </a:bodyPr>
          <a:lstStyle/>
          <a:p>
            <a:r>
              <a:rPr lang="en-US" dirty="0"/>
              <a:t>Some data sets are available in R packages…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F4DEA-6406-5644-80E1-B5279015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2" y="1699425"/>
            <a:ext cx="5175811" cy="275804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0516E5-7A39-0143-8C22-816F2E62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9" y="4162300"/>
            <a:ext cx="4203178" cy="170754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B03712-104E-9C4D-891B-05D63D1C5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793" y="2695700"/>
            <a:ext cx="6836000" cy="4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678-095E-2744-AEFF-7DBD63A3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52" y="692991"/>
            <a:ext cx="10906496" cy="1707541"/>
          </a:xfrm>
        </p:spPr>
        <p:txBody>
          <a:bodyPr>
            <a:normAutofit/>
          </a:bodyPr>
          <a:lstStyle/>
          <a:p>
            <a:r>
              <a:rPr lang="en-US" dirty="0"/>
              <a:t>Others are available online via other means…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6612E-7DF3-BB45-800E-4C014050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97037"/>
            <a:ext cx="5829300" cy="207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CD7595-C6AB-B142-8174-337D0784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76" y="3013366"/>
            <a:ext cx="5043813" cy="1707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7758ED-2927-DB4A-A909-E2D88CD90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91" y="4838879"/>
            <a:ext cx="4743706" cy="18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4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678-095E-2744-AEFF-7DBD63A3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41" y="2625106"/>
            <a:ext cx="11028317" cy="1863767"/>
          </a:xfrm>
        </p:spPr>
        <p:txBody>
          <a:bodyPr>
            <a:normAutofit fontScale="90000"/>
          </a:bodyPr>
          <a:lstStyle/>
          <a:p>
            <a:r>
              <a:rPr lang="en-US" dirty="0"/>
              <a:t>But some times it’s not and you need to retrieve the data from the web yourself…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B4F0-BD50-B240-8480-4BDBE501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1005647"/>
            <a:ext cx="10515600" cy="1325563"/>
          </a:xfrm>
        </p:spPr>
        <p:txBody>
          <a:bodyPr/>
          <a:lstStyle/>
          <a:p>
            <a:r>
              <a:rPr lang="en-US" dirty="0"/>
              <a:t>What is web scraping?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7563C-9591-2140-B81D-C1D0450E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81" y="2331210"/>
            <a:ext cx="8870437" cy="30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8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D754-4F3E-AA49-B52E-AA2D007B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 (bs4)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C5B3-8D42-6A4A-82E9-553C921D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 for extracting data from HTML files</a:t>
            </a:r>
          </a:p>
          <a:p>
            <a:r>
              <a:rPr lang="en-US" dirty="0">
                <a:hlinkClick r:id="rId2"/>
              </a:rPr>
              <a:t>https://www.crummy.com/software/BeautifulSoup/bs4/doc/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8436-6827-694F-837F-DFFCA6D8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1" y="-9164"/>
            <a:ext cx="10515600" cy="953876"/>
          </a:xfrm>
        </p:spPr>
        <p:txBody>
          <a:bodyPr/>
          <a:lstStyle/>
          <a:p>
            <a:r>
              <a:rPr lang="en-US" dirty="0"/>
              <a:t>Web Scraping </a:t>
            </a:r>
            <a:r>
              <a:rPr lang="en-US" dirty="0" err="1"/>
              <a:t>CogSci</a:t>
            </a:r>
            <a:r>
              <a:rPr lang="en-US" dirty="0"/>
              <a:t> with Beautiful Soup</a:t>
            </a:r>
          </a:p>
        </p:txBody>
      </p:sp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C4DCEC31-B2ED-B14B-9FF6-D54D81EB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3" y="1011884"/>
            <a:ext cx="1846121" cy="1188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22CF1-11A0-5C4B-82F7-52B706003142}"/>
              </a:ext>
            </a:extLst>
          </p:cNvPr>
          <p:cNvSpPr txBox="1"/>
          <p:nvPr/>
        </p:nvSpPr>
        <p:spPr>
          <a:xfrm>
            <a:off x="1249205" y="26833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GUIs</a:t>
            </a:r>
          </a:p>
        </p:txBody>
      </p:sp>
      <p:pic>
        <p:nvPicPr>
          <p:cNvPr id="8" name="Picture 7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386B7B2E-AD2F-D14A-B6DB-CCA9FD47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010" y="1645364"/>
            <a:ext cx="2391699" cy="1650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98D4E2-95D9-964A-A5A0-11C256766F6C}"/>
              </a:ext>
            </a:extLst>
          </p:cNvPr>
          <p:cNvSpPr txBox="1"/>
          <p:nvPr/>
        </p:nvSpPr>
        <p:spPr>
          <a:xfrm>
            <a:off x="4561437" y="330229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HTML</a:t>
            </a:r>
          </a:p>
        </p:txBody>
      </p:sp>
      <p:pic>
        <p:nvPicPr>
          <p:cNvPr id="11" name="Picture 10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22DF70BF-B7E6-824E-9695-7FADFF11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24" y="3801199"/>
            <a:ext cx="2630863" cy="1579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DA1CA-DB6A-BF46-BBA2-71B80AE03CA1}"/>
              </a:ext>
            </a:extLst>
          </p:cNvPr>
          <p:cNvSpPr txBox="1"/>
          <p:nvPr/>
        </p:nvSpPr>
        <p:spPr>
          <a:xfrm>
            <a:off x="1363964" y="5380961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PDF</a:t>
            </a:r>
          </a:p>
        </p:txBody>
      </p:sp>
      <p:pic>
        <p:nvPicPr>
          <p:cNvPr id="15" name="Picture 1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13825369-052F-B041-AA73-6EC35DA4A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145" y="4547570"/>
            <a:ext cx="2463300" cy="10594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F76E10-B00D-6D49-A141-5F83D313562A}"/>
              </a:ext>
            </a:extLst>
          </p:cNvPr>
          <p:cNvSpPr txBox="1"/>
          <p:nvPr/>
        </p:nvSpPr>
        <p:spPr>
          <a:xfrm>
            <a:off x="3650545" y="5606984"/>
            <a:ext cx="275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pdf2txt.py/</a:t>
            </a:r>
            <a:r>
              <a:rPr lang="en-US" sz="2400" dirty="0" err="1"/>
              <a:t>pdfminer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AE7F8-EC6A-1F41-A9F9-DD9F2046893C}"/>
              </a:ext>
            </a:extLst>
          </p:cNvPr>
          <p:cNvSpPr txBox="1"/>
          <p:nvPr/>
        </p:nvSpPr>
        <p:spPr>
          <a:xfrm>
            <a:off x="7585844" y="465480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</a:t>
            </a:r>
          </a:p>
        </p:txBody>
      </p:sp>
      <p:pic>
        <p:nvPicPr>
          <p:cNvPr id="25" name="Picture 24" descr="A picture containing newspaper, text&#13;&#10;&#13;&#10;Description automatically generated">
            <a:extLst>
              <a:ext uri="{FF2B5EF4-FFF2-40B4-BE49-F238E27FC236}">
                <a16:creationId xmlns:a16="http://schemas.microsoft.com/office/drawing/2014/main" id="{23A72842-DFD2-A242-B73E-142FF9FB4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351" y="5129058"/>
            <a:ext cx="2750497" cy="1052620"/>
          </a:xfrm>
          <a:prstGeom prst="rect">
            <a:avLst/>
          </a:prstGeom>
        </p:spPr>
      </p:pic>
      <p:pic>
        <p:nvPicPr>
          <p:cNvPr id="27" name="Picture 26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FDD7D037-92BB-4D49-BCAC-A62B97442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1101" y="3075046"/>
            <a:ext cx="2303820" cy="15797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DC2D0E-1814-B44D-A864-A92C79A1E7E7}"/>
              </a:ext>
            </a:extLst>
          </p:cNvPr>
          <p:cNvSpPr txBox="1"/>
          <p:nvPr/>
        </p:nvSpPr>
        <p:spPr>
          <a:xfrm>
            <a:off x="10234675" y="6181046"/>
            <a:ext cx="66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CSV</a:t>
            </a: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8EB47BD3-8175-6842-902A-7D1A71132AA7}"/>
              </a:ext>
            </a:extLst>
          </p:cNvPr>
          <p:cNvSpPr/>
          <p:nvPr/>
        </p:nvSpPr>
        <p:spPr>
          <a:xfrm rot="5400000">
            <a:off x="9705775" y="3791527"/>
            <a:ext cx="1166152" cy="11921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AA94E2B-E6B3-0445-8617-3F269A6E8F67}"/>
              </a:ext>
            </a:extLst>
          </p:cNvPr>
          <p:cNvSpPr/>
          <p:nvPr/>
        </p:nvSpPr>
        <p:spPr>
          <a:xfrm rot="2798186">
            <a:off x="6329579" y="3126692"/>
            <a:ext cx="493468" cy="47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D5B0171-5AB3-4B49-9EB1-EF426E55C9F1}"/>
              </a:ext>
            </a:extLst>
          </p:cNvPr>
          <p:cNvSpPr/>
          <p:nvPr/>
        </p:nvSpPr>
        <p:spPr>
          <a:xfrm rot="18969277">
            <a:off x="6329579" y="4186352"/>
            <a:ext cx="493468" cy="47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90EA9F8-BFC9-4049-AAB6-EB0F27A64EAC}"/>
              </a:ext>
            </a:extLst>
          </p:cNvPr>
          <p:cNvSpPr/>
          <p:nvPr/>
        </p:nvSpPr>
        <p:spPr>
          <a:xfrm rot="2798186">
            <a:off x="3145714" y="1985983"/>
            <a:ext cx="493468" cy="47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7681256-71F7-084A-86DE-8DC63949CFC0}"/>
              </a:ext>
            </a:extLst>
          </p:cNvPr>
          <p:cNvSpPr/>
          <p:nvPr/>
        </p:nvSpPr>
        <p:spPr>
          <a:xfrm rot="2798186">
            <a:off x="3145716" y="4548727"/>
            <a:ext cx="493468" cy="475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7E03458-828D-A340-BAE5-117D65FC0D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161" y="1498331"/>
            <a:ext cx="1988026" cy="1185011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98BCED-5F8F-1743-A1D7-740FFD1D5755}"/>
              </a:ext>
            </a:extLst>
          </p:cNvPr>
          <p:cNvSpPr txBox="1">
            <a:spLocks/>
          </p:cNvSpPr>
          <p:nvPr/>
        </p:nvSpPr>
        <p:spPr>
          <a:xfrm>
            <a:off x="6598293" y="821105"/>
            <a:ext cx="5444067" cy="220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urllib</a:t>
            </a:r>
            <a:r>
              <a:rPr lang="en-US" dirty="0"/>
              <a:t> – URL handling</a:t>
            </a:r>
          </a:p>
          <a:p>
            <a:r>
              <a:rPr lang="en-US" dirty="0"/>
              <a:t>Beautiful Soup – HTML parser</a:t>
            </a:r>
          </a:p>
          <a:p>
            <a:r>
              <a:rPr lang="en-US" dirty="0" err="1"/>
              <a:t>PDFMiner</a:t>
            </a:r>
            <a:r>
              <a:rPr lang="en-US" dirty="0"/>
              <a:t> – PDF to text converter</a:t>
            </a:r>
          </a:p>
          <a:p>
            <a:r>
              <a:rPr lang="en-US" dirty="0"/>
              <a:t>regex – text pattern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1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7" grpId="0"/>
      <p:bldP spid="21" grpId="0"/>
      <p:bldP spid="28" grpId="0"/>
      <p:bldP spid="3" grpId="0" animBg="1"/>
      <p:bldP spid="4" grpId="0" animBg="1"/>
      <p:bldP spid="18" grpId="0" animBg="1"/>
      <p:bldP spid="19" grpId="0" animBg="1"/>
      <p:bldP spid="20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1E1-B537-054E-8ACC-6FC9C984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47769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134</Words>
  <Application>Microsoft Macintosh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scraping</vt:lpstr>
      <vt:lpstr>Some times the perfect data set that you are seeking is free and readily available online! </vt:lpstr>
      <vt:lpstr>Some data sets are available in R packages… </vt:lpstr>
      <vt:lpstr>Others are available online via other means…  </vt:lpstr>
      <vt:lpstr>But some times it’s not and you need to retrieve the data from the web yourself… </vt:lpstr>
      <vt:lpstr>What is web scraping?</vt:lpstr>
      <vt:lpstr>Beautiful Soup (bs4)</vt:lpstr>
      <vt:lpstr>Web Scraping CogSci with Beautiful Soup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Lauren A Oey</dc:creator>
  <cp:lastModifiedBy>Lauren A Oey</cp:lastModifiedBy>
  <cp:revision>14</cp:revision>
  <dcterms:created xsi:type="dcterms:W3CDTF">2019-05-28T21:46:55Z</dcterms:created>
  <dcterms:modified xsi:type="dcterms:W3CDTF">2019-05-29T21:31:37Z</dcterms:modified>
</cp:coreProperties>
</file>