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950AB-50AC-49DB-8F92-81C58A14B89C}" v="167" dt="2021-11-09T15:13:32.504"/>
    <p1510:client id="{4C02C260-02F2-45D8-B8E1-891E171DFCEB}" v="491" dt="2021-11-09T16:02:26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3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8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1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6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2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5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5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5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" descr="Abstrakter Hintergrund in polygonaler Form">
            <a:extLst>
              <a:ext uri="{FF2B5EF4-FFF2-40B4-BE49-F238E27FC236}">
                <a16:creationId xmlns:a16="http://schemas.microsoft.com/office/drawing/2014/main" id="{B3F5B5BD-649C-41D6-89CB-0D30BB5097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885" r="-2" b="36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  <a:ea typeface="+mj-lt"/>
                <a:cs typeface="+mj-lt"/>
              </a:rPr>
              <a:t>Flächeninhalt eines Parallelogramms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de-DE">
              <a:solidFill>
                <a:srgbClr val="FFFFFF"/>
              </a:solidFill>
            </a:endParaRPr>
          </a:p>
        </p:txBody>
      </p:sp>
      <p:cxnSp>
        <p:nvCxnSpPr>
          <p:cNvPr id="32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DE058C-AA99-45D8-B0EC-678CE0ED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Rechnung :</a:t>
            </a:r>
            <a:endParaRPr lang="de-DE" dirty="0"/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4685E370-B883-46D9-9419-F5AF7C2F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a, b, c, d : 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Seitenlängen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A, B, C, D : 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Eckpunkte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h : 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Höhe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Ap : 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Flächeninhalt</a:t>
            </a:r>
            <a:r>
              <a:rPr lang="en-US" sz="2000" dirty="0">
                <a:solidFill>
                  <a:srgbClr val="FFFFFF"/>
                </a:solidFill>
              </a:rPr>
              <a:t> des </a:t>
            </a:r>
            <a:r>
              <a:rPr lang="en-US" sz="2000" dirty="0" err="1">
                <a:solidFill>
                  <a:srgbClr val="FFFFFF"/>
                </a:solidFill>
              </a:rPr>
              <a:t>Parallelogramms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7264055D-37AF-4704-BFDE-A6F519B78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20" b="37402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71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9" descr="Ein Bild, das Text, Whiteboard enthält.&#10;&#10;Beschreibung automatisch generiert.">
            <a:extLst>
              <a:ext uri="{FF2B5EF4-FFF2-40B4-BE49-F238E27FC236}">
                <a16:creationId xmlns:a16="http://schemas.microsoft.com/office/drawing/2014/main" id="{E75F659E-322B-461E-A5A9-9FAD1C333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2935" y="218273"/>
            <a:ext cx="5875154" cy="6424336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1A11795B-8730-47B4-B99B-023BF2FD9581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16AEAE7-CDDC-470C-9C4A-B26214F988FC}"/>
              </a:ext>
            </a:extLst>
          </p:cNvPr>
          <p:cNvSpPr txBox="1"/>
          <p:nvPr/>
        </p:nvSpPr>
        <p:spPr>
          <a:xfrm>
            <a:off x="1183888" y="2215375"/>
            <a:ext cx="389549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dirty="0"/>
              <a:t>Man </a:t>
            </a:r>
            <a:r>
              <a:rPr lang="en-US" sz="3500" dirty="0" err="1"/>
              <a:t>berechnet</a:t>
            </a:r>
            <a:r>
              <a:rPr lang="en-US" sz="3500" dirty="0"/>
              <a:t> </a:t>
            </a:r>
            <a:r>
              <a:rPr lang="en-US" sz="3500" dirty="0" err="1"/>
              <a:t>im</a:t>
            </a:r>
            <a:r>
              <a:rPr lang="en-US" sz="3500" dirty="0"/>
              <a:t> </a:t>
            </a:r>
            <a:r>
              <a:rPr lang="en-US" sz="3500" dirty="0" err="1"/>
              <a:t>Prinzip</a:t>
            </a:r>
            <a:r>
              <a:rPr lang="en-US" sz="3500" dirty="0"/>
              <a:t> </a:t>
            </a:r>
            <a:r>
              <a:rPr lang="en-US" sz="3500" dirty="0" err="1"/>
              <a:t>nur</a:t>
            </a:r>
            <a:r>
              <a:rPr lang="en-US" sz="3500" dirty="0"/>
              <a:t> den </a:t>
            </a:r>
            <a:r>
              <a:rPr lang="en-US" sz="3500" dirty="0" err="1"/>
              <a:t>Flächeninhalt</a:t>
            </a:r>
            <a:r>
              <a:rPr lang="en-US" sz="3500" dirty="0"/>
              <a:t> </a:t>
            </a:r>
            <a:r>
              <a:rPr lang="en-US" sz="3500" dirty="0" err="1"/>
              <a:t>eines</a:t>
            </a:r>
            <a:r>
              <a:rPr lang="en-US" sz="3500" dirty="0"/>
              <a:t> </a:t>
            </a:r>
            <a:r>
              <a:rPr lang="en-US" sz="3500" dirty="0" err="1"/>
              <a:t>Rechtecks</a:t>
            </a:r>
            <a:r>
              <a:rPr lang="en-US" sz="3500" dirty="0"/>
              <a:t> ( a * b )</a:t>
            </a:r>
            <a:endParaRPr lang="de-DE" sz="3500"/>
          </a:p>
        </p:txBody>
      </p:sp>
    </p:spTree>
    <p:extLst>
      <p:ext uri="{BB962C8B-B14F-4D97-AF65-F5344CB8AC3E}">
        <p14:creationId xmlns:p14="http://schemas.microsoft.com/office/powerpoint/2010/main" val="233015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492DA3-FEE5-458F-AC3D-24F0A857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Übungen 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94D5A1-B3E1-4A60-91A8-22F99EE3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 algn="ctr">
              <a:buNone/>
            </a:pPr>
            <a:r>
              <a:rPr lang="de-DE" dirty="0"/>
              <a:t>Berechne den Flächeninhalt :</a:t>
            </a:r>
          </a:p>
          <a:p>
            <a:r>
              <a:rPr lang="de-DE" dirty="0"/>
              <a:t>1.)</a:t>
            </a:r>
          </a:p>
          <a:p>
            <a:endParaRPr lang="de-DE" dirty="0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24">
            <a:extLst>
              <a:ext uri="{FF2B5EF4-FFF2-40B4-BE49-F238E27FC236}">
                <a16:creationId xmlns:a16="http://schemas.microsoft.com/office/drawing/2014/main" id="{0FFF6B35-86E6-43A8-8F8B-56A64109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71" y="3894169"/>
            <a:ext cx="2743200" cy="1615858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409A6EBC-AE4F-438C-ADD2-B16C39F96D14}"/>
              </a:ext>
            </a:extLst>
          </p:cNvPr>
          <p:cNvSpPr txBox="1"/>
          <p:nvPr/>
        </p:nvSpPr>
        <p:spPr>
          <a:xfrm>
            <a:off x="3934522" y="445491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 : 12cm</a:t>
            </a:r>
          </a:p>
          <a:p>
            <a:r>
              <a:rPr lang="en-US" dirty="0"/>
              <a:t>h : 5cm</a:t>
            </a:r>
          </a:p>
        </p:txBody>
      </p:sp>
      <p:pic>
        <p:nvPicPr>
          <p:cNvPr id="35" name="Grafik 35" descr="Ein Bild, das Text, Buch enthält.&#10;&#10;Beschreibung automatisch generiert.">
            <a:extLst>
              <a:ext uri="{FF2B5EF4-FFF2-40B4-BE49-F238E27FC236}">
                <a16:creationId xmlns:a16="http://schemas.microsoft.com/office/drawing/2014/main" id="{D3042D66-AD4E-4E4A-B7A7-9AEA70DD7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571" y="2990565"/>
            <a:ext cx="2232103" cy="256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3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492DA3-FEE5-458F-AC3D-24F0A857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Übungen 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94D5A1-B3E1-4A60-91A8-22F99EE3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 algn="ctr">
              <a:buNone/>
            </a:pPr>
            <a:r>
              <a:rPr lang="de-DE" dirty="0"/>
              <a:t>Berechne den Flächeninhalt :</a:t>
            </a:r>
          </a:p>
          <a:p>
            <a:r>
              <a:rPr lang="de-DE" dirty="0"/>
              <a:t>2.)</a:t>
            </a:r>
          </a:p>
          <a:p>
            <a:endParaRPr lang="de-DE" dirty="0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24">
            <a:extLst>
              <a:ext uri="{FF2B5EF4-FFF2-40B4-BE49-F238E27FC236}">
                <a16:creationId xmlns:a16="http://schemas.microsoft.com/office/drawing/2014/main" id="{0FFF6B35-86E6-43A8-8F8B-56A64109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71" y="3894169"/>
            <a:ext cx="2743200" cy="1615858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409A6EBC-AE4F-438C-ADD2-B16C39F96D14}"/>
              </a:ext>
            </a:extLst>
          </p:cNvPr>
          <p:cNvSpPr txBox="1"/>
          <p:nvPr/>
        </p:nvSpPr>
        <p:spPr>
          <a:xfrm>
            <a:off x="3934522" y="445491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 : 11cm</a:t>
            </a:r>
          </a:p>
          <a:p>
            <a:r>
              <a:rPr lang="en-US" dirty="0"/>
              <a:t>h : 17cm</a:t>
            </a:r>
          </a:p>
        </p:txBody>
      </p:sp>
      <p:pic>
        <p:nvPicPr>
          <p:cNvPr id="7" name="Grafik 5" descr="Ein Bild, das Text, ClipArt enthält.&#10;&#10;Beschreibung automatisch generiert.">
            <a:extLst>
              <a:ext uri="{FF2B5EF4-FFF2-40B4-BE49-F238E27FC236}">
                <a16:creationId xmlns:a16="http://schemas.microsoft.com/office/drawing/2014/main" id="{5B7FE72C-16CA-4843-8F3D-7D1E972E8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571" y="2630356"/>
            <a:ext cx="2743200" cy="304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7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B71467-3B48-4FB8-930B-DC12ACF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Danke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für`s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mitmachen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!</a:t>
            </a:r>
          </a:p>
        </p:txBody>
      </p:sp>
      <p:pic>
        <p:nvPicPr>
          <p:cNvPr id="4" name="Grafik 4" descr="Ein Bild, das ClipArt enthält.&#10;&#10;Beschreibung automatisch generiert.">
            <a:extLst>
              <a:ext uri="{FF2B5EF4-FFF2-40B4-BE49-F238E27FC236}">
                <a16:creationId xmlns:a16="http://schemas.microsoft.com/office/drawing/2014/main" id="{59682F2D-998B-44B6-844A-A3E33EA96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950" y="501613"/>
            <a:ext cx="6109509" cy="341909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64CBAAB-7956-4763-9F69-A3FDBF1AC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534E2D-393F-4C15-B72D-7BCD68762D00}"/>
              </a:ext>
            </a:extLst>
          </p:cNvPr>
          <p:cNvSpPr txBox="1"/>
          <p:nvPr/>
        </p:nvSpPr>
        <p:spPr>
          <a:xfrm>
            <a:off x="11089889" y="6146181"/>
            <a:ext cx="289188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 err="1"/>
              <a:t>rohblockx</a:t>
            </a:r>
            <a:r>
              <a:rPr lang="en-US" sz="1000" dirty="0"/>
              <a:t> is </a:t>
            </a:r>
            <a:r>
              <a:rPr lang="en-US" sz="1000" dirty="0" err="1"/>
              <a:t>kuhl</a:t>
            </a:r>
            <a:endParaRPr lang="en-US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1002D3-5241-4306-AB7A-EA5435A3DF9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442212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42D41"/>
      </a:dk2>
      <a:lt2>
        <a:srgbClr val="E8E2E3"/>
      </a:lt2>
      <a:accent1>
        <a:srgbClr val="76A9A2"/>
      </a:accent1>
      <a:accent2>
        <a:srgbClr val="6EA8BF"/>
      </a:accent2>
      <a:accent3>
        <a:srgbClr val="8B9FCB"/>
      </a:accent3>
      <a:accent4>
        <a:srgbClr val="7F76C2"/>
      </a:accent4>
      <a:accent5>
        <a:srgbClr val="B08FCD"/>
      </a:accent5>
      <a:accent6>
        <a:srgbClr val="BE76C2"/>
      </a:accent6>
      <a:hlink>
        <a:srgbClr val="AE6973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RetrospectVTI</vt:lpstr>
      <vt:lpstr>Flächeninhalt eines Parallelogramms</vt:lpstr>
      <vt:lpstr>Rechnung :</vt:lpstr>
      <vt:lpstr>PowerPoint-Präsentation</vt:lpstr>
      <vt:lpstr>Übungen :</vt:lpstr>
      <vt:lpstr>Übungen :</vt:lpstr>
      <vt:lpstr>Danke für`s mitmachen 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Flächeninhalt eines Parallelogramms</dc:title>
  <dc:creator/>
  <cp:lastModifiedBy/>
  <cp:revision>204</cp:revision>
  <dcterms:created xsi:type="dcterms:W3CDTF">2021-11-09T14:43:37Z</dcterms:created>
  <dcterms:modified xsi:type="dcterms:W3CDTF">2021-11-09T16:03:05Z</dcterms:modified>
</cp:coreProperties>
</file>