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79E33-A6E1-43CC-9805-B4A9D016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B5CA4-A376-42A5-A410-FB586D0C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7A347-B350-4FB7-BDB9-1E4C9E06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4141C-9518-4216-85D6-EC174BD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2DF9E-AC6B-40D7-B431-3B7E73BB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17DC9-9E97-488B-A12F-D9D2C80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2988FC-B517-43B9-8AB1-BCA23EEB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0F7B4-D330-4F0D-9594-B205CF78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68C57-CC30-4B75-9E57-1E4144B0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4AE06-74AB-4862-B8C2-E601602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1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CDA934-650B-40EA-945F-8863D174D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1ADF8-EAC1-4249-A5ED-EF345EA0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1CBAC-F3A8-4F52-AC06-3D1626A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F40C2-8E86-4193-A4C6-9CD8F6BE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41DC3-5F0B-44D0-B3E6-2458A9D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2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41D3E-F72C-445B-95CD-AEF297BC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12B70-A034-44F8-981C-E101A7CC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4751E-1B86-4410-9659-ECF7C6D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FA7A1-637F-47FB-B98B-6496837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C4A4C-F5E3-4570-8A7F-EEAD3712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8D9BE-BC86-4EDA-A8C1-1FDE1815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40179-F6B6-4C85-8222-1B13842C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8658B-765D-4E29-83FB-DCD79294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67C86-226A-4597-984F-7009E0D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587D3-A983-4ABA-911E-97CDEF3B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65F07-9929-442C-B404-D28F2C9E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F6BE2-C3A3-4427-A04A-C02EDAD7A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4ED922-A30D-46A7-934F-D98E7B77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711C4F-5AB1-4AA3-964B-62CBA61F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67565-E0F4-4F26-9D74-080AE4A9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13B2F4-A50C-42C6-8B06-75B843F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81043-B5E5-47B6-A348-D58480E5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0291A0-FBBB-42FA-AE0B-B755F0AF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53C365-3368-448F-89FD-F887229C4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0732B-3B7B-42F5-9156-09AE59A7D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35720-67C2-4F6B-8EB8-BD670031A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FC5E0F-B8D4-4431-8691-43EFC3B3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F3AF9-B996-422E-8E63-06261ED0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5F68FC-02FB-4D7A-9404-7EFC6806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DF11-862D-47B9-85AF-CB89F771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094541-6929-4AE4-8856-FE0C439B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71AD6-ED67-493D-9573-04B7D982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EA9E65-A2A0-484D-A127-74383CD1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EE6639-68E8-4004-A1D8-88FB9FFA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0310BC-9A35-4DBB-93B7-DE4C0D5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80504A-8EC4-4757-9FCC-BB304EF3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4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81B38-E4B9-400E-B8F0-7FAFA4B7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9208C-18B9-4BD2-9646-0AF10A57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BFDD1A-50BE-4D37-B0CD-313380B8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21087C-3B1D-4FEA-B6D8-68D756E4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16842-FA3B-4D26-80C2-B310C017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0009B-DD1E-48A1-AF8B-9656C085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0B8A-5E6C-4227-AFF5-4F6E531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60DB64-E538-42E1-853E-F37FFE8D4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326EE6-8F0D-4856-8276-97D591A7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C3E09D-98A7-4748-BF48-F567B58E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80399A-7A8E-4811-95D6-90710368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D7420-AFE6-4976-9140-7F6075A6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BD23A-1158-4341-ADE1-F92D756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322605-3285-49F8-BBE3-953D3A8E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D5017-99A2-4250-9E3E-F6E2C1B5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87D2-FBCE-428B-B2E9-882FA9AFCD2D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F72B3-DA25-4DE3-8511-5ECD62C0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177FC-6E02-47AD-BD9B-23B882A0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E7F1-F094-4B5D-BE94-184A62D7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9EB27-E0BD-4CDE-8CA0-8CE1BD926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595A51-7425-45CD-913F-55A712758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/>
              </a:rPr>
              <a:t>Настройка </a:t>
            </a:r>
            <a:r>
              <a:rPr lang="en-US" b="0" i="0" dirty="0">
                <a:effectLst/>
                <a:latin typeface="Roboto"/>
              </a:rPr>
              <a:t>NAT. </a:t>
            </a:r>
            <a:r>
              <a:rPr lang="ru-RU" b="0" i="0" dirty="0">
                <a:effectLst/>
                <a:latin typeface="Roboto"/>
              </a:rPr>
              <a:t>Планирование.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6CA3810-352D-4CB3-AFA7-BED4264E2A1B}"/>
              </a:ext>
            </a:extLst>
          </p:cNvPr>
          <p:cNvSpPr txBox="1">
            <a:spLocks/>
          </p:cNvSpPr>
          <p:nvPr/>
        </p:nvSpPr>
        <p:spPr>
          <a:xfrm>
            <a:off x="9372600" y="5981699"/>
            <a:ext cx="2590800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Roboto"/>
              </a:rPr>
              <a:t>Логинов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0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B6CF-734A-4CF3-81EE-D52181D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4E7826-B03F-49C8-BEC1-E05D54D01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224633"/>
            <a:ext cx="7135221" cy="3553321"/>
          </a:xfrm>
        </p:spPr>
      </p:pic>
    </p:spTree>
    <p:extLst>
      <p:ext uri="{BB962C8B-B14F-4D97-AF65-F5344CB8AC3E}">
        <p14:creationId xmlns:p14="http://schemas.microsoft.com/office/powerpoint/2010/main" val="23335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AB6DB-DC83-4371-9742-25CD45D4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6E1E68-518C-450C-B213-B193D7CF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7" y="1711161"/>
            <a:ext cx="4860426" cy="336763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BAF9D4-CB47-43D8-BF0B-C54317601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55" y="1711161"/>
            <a:ext cx="4734530" cy="34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A1423-1043-4BDE-90D2-3174D4E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E7BE8F-3AB4-41B6-B2A7-B69E3AB9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60" y="1825625"/>
            <a:ext cx="6018079" cy="4351338"/>
          </a:xfrm>
        </p:spPr>
      </p:pic>
    </p:spTree>
    <p:extLst>
      <p:ext uri="{BB962C8B-B14F-4D97-AF65-F5344CB8AC3E}">
        <p14:creationId xmlns:p14="http://schemas.microsoft.com/office/powerpoint/2010/main" val="208066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41057-7B7F-4CA0-8934-F058610F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4</a:t>
            </a:r>
          </a:p>
        </p:txBody>
      </p:sp>
      <p:pic>
        <p:nvPicPr>
          <p:cNvPr id="5" name="Объект 4" descr="Изображение выглядит как текст, снимок экра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2C96FCF2-5409-4E26-B054-521F45A6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25" y="1825625"/>
            <a:ext cx="8803549" cy="4351338"/>
          </a:xfrm>
        </p:spPr>
      </p:pic>
    </p:spTree>
    <p:extLst>
      <p:ext uri="{BB962C8B-B14F-4D97-AF65-F5344CB8AC3E}">
        <p14:creationId xmlns:p14="http://schemas.microsoft.com/office/powerpoint/2010/main" val="9947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8CC7-2FE2-4DCD-BF29-66BDDF37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230D65-9DD0-481A-8591-33CA944E3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748" y="2107473"/>
            <a:ext cx="10841366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Что такое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Network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Address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Translation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(NAT)?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Какое оборудование отвечает за преобразование адреса методом NAT?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В чём отличие статического, динамического и перегруженного NAT?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Охарактеризуйте типы NAT.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9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447A6-AEDF-45AA-91DF-C2AB529C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174"/>
          </a:xfrm>
        </p:spPr>
        <p:txBody>
          <a:bodyPr>
            <a:normAutofit fontScale="90000"/>
          </a:bodyPr>
          <a:lstStyle/>
          <a:p>
            <a:r>
              <a:rPr lang="ru-RU" dirty="0"/>
              <a:t>Ответы: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BF983-2A47-409F-8EE5-3EC5702B0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506" y="876300"/>
            <a:ext cx="10559937" cy="58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NAT переводит приватные адреса, в общедоступные. Это позволяет устройству с частным адресом IPv4 обращаться к ресурсам за пределами его частной сети. NAT в сочетании с частными адресами IPv4 оказался полезным методом сохранения общедоступных IPv4-адресов.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Преобразование адреса методом NAT может производиться почти любым устройством — маршрутизатором, сервером доступа, межсетевым экраном. Наиболее популярным является SNAT, суть механизма которого состоит в замене адреса источника при прохождении пакета в одну сторону и обратной замене адреса назначения в ответном пакете.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Статическая адресная трансляция 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- сопоставление адресов один к одному между локальными и глобальными адресами;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Динамическая адресная трансляция 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Dynamic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- сопоставление адресов “многие ко многим” между локальными и глобальными адресами;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Port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Address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Translation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(NAT)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- многоадресное сопоставление адресов между локальными и глобальными адресами c использованием портов. Также этот метод известен как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NAT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Overload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Симметричный NAT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Symmetric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NAT) — трансляция, при которой каждое соединение, инициируемое парой «внутренний адрес: внутренний порт» преобразуется в свободную уникальную случайно выбранную пару «публичный адрес: публичный порт». При этом инициация соединения из публичной сети невозможна.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Full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— однозначная (взаимная) трансляция между парами «внутренний адрес: внутренний порт» и «публичный адрес: публичный порт». Любой внешний хост может инициировать соединение с внутренним хостом (если это разрешено в правилах межсетевого экрана).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Address-Restricted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Restricted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— постоянная трансляция между парой «внутренний адрес: внутренний порт» и «публичный адрес: публичный порт». Любое соединение, инициированное с внутреннего адреса, позволяет в дальнейшем получать ему пакеты с любого порта того публичного хоста, к которому он отправлял пакет(ы) ранее.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Port-Restricted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— трансляция между парой «внутренний адрес: внутренний порт» и «публичный адрес: публичный порт», при которой входящие пакеты проходят на внутренний хост только с одного порта публичного хоста — того, на который внутренний хост уже посылал пакет.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404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Roboto</vt:lpstr>
      <vt:lpstr>Тема Office</vt:lpstr>
      <vt:lpstr>Лабораторная работа №11</vt:lpstr>
      <vt:lpstr>Этап 1</vt:lpstr>
      <vt:lpstr>Этап 2</vt:lpstr>
      <vt:lpstr>Этап 3</vt:lpstr>
      <vt:lpstr>Этап 4</vt:lpstr>
      <vt:lpstr>Контрольные вопросы:</vt:lpstr>
      <vt:lpstr>Ответы: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Логинов Сергей Андреевич</dc:creator>
  <cp:lastModifiedBy>Логинов Сергей Андреевич</cp:lastModifiedBy>
  <cp:revision>1</cp:revision>
  <dcterms:created xsi:type="dcterms:W3CDTF">2021-03-20T12:19:42Z</dcterms:created>
  <dcterms:modified xsi:type="dcterms:W3CDTF">2021-03-20T12:24:21Z</dcterms:modified>
</cp:coreProperties>
</file>