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9CD2A-9CCC-463D-AD79-17180585C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D7DFA3-1EB8-4A47-B6BC-5656F89CD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775946-C8B7-4E73-A6EE-E3C51E41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4C1-4AC9-4A5E-A0E5-897CBB81AD25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48CB2E-F242-48E3-B19D-BE465D0F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6BFEAB-B8C8-46CE-934D-1069D143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68D-0902-497E-9D42-003CAF2B2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14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92CAA-ED78-4D67-AC7E-BEF8123C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41119E-A338-4E25-AF11-9F08F8686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42C4B-D42D-4EC7-9C1C-8A8E32EC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4C1-4AC9-4A5E-A0E5-897CBB81AD25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8A3734-D67E-4651-A4E0-4C1E659A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356614-AE87-43D1-AC74-A62A7D6A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68D-0902-497E-9D42-003CAF2B2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49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683CB8-F4CA-4CAF-B251-029A35BB5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A8542C-BFA9-44F9-A540-3263E45BB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B93306-20BC-46AA-BD52-5911DDF2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4C1-4AC9-4A5E-A0E5-897CBB81AD25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0669B4-5F6E-4A72-B375-C8BA2BD1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7627D3-9BAA-494A-B7D6-DF4B0CD6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68D-0902-497E-9D42-003CAF2B2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47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F3323-71FC-45D3-985C-BB958C01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1E6F1D-C225-43CA-9E31-0AFF0957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D59E25-72F3-4541-A0A1-C201FBA1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4C1-4AC9-4A5E-A0E5-897CBB81AD25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72430C-3E21-4908-AB15-CB4E25D1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49D06E-045E-4FAB-9F0F-7934A1C5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68D-0902-497E-9D42-003CAF2B2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71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291B6-FB71-414C-8F09-6C161BB7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2AA09D-2B1A-4789-AA8E-589E5B22C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F61372-771B-4D75-B064-E67B95A7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4C1-4AC9-4A5E-A0E5-897CBB81AD25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8283BE-716D-4D95-9927-B785DA64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BB206D-28DA-4549-8442-8B446BC3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68D-0902-497E-9D42-003CAF2B2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97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FDFF9-A20D-40D3-B5CD-33A2E4DF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1524A-7EA6-4CF5-8139-256541867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F489A5-B487-4274-B776-712F8C568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609D8C-C2C8-49C7-8178-1E73CE4F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4C1-4AC9-4A5E-A0E5-897CBB81AD25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72DD44-18FA-4AC6-97A9-BD0AE62D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8AE598-B320-48BE-9CBE-C22B322C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68D-0902-497E-9D42-003CAF2B2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54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C7E35-BC57-4977-9B27-79AD04D1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E1ED3A-1AB9-4FA4-8D6D-00B7D1A53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67083E-0529-4694-BD52-43188040D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5E5016-7521-4A73-8807-127A1087B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57B8E2-C8E3-47E1-AEAD-FACFE966F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FB9D6D-F871-4CA3-875A-97CCCF6E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4C1-4AC9-4A5E-A0E5-897CBB81AD25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F1927F-4F47-4A71-B76F-7FE7EE9A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AD3702-6BD3-43E2-B24F-411DC9D5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68D-0902-497E-9D42-003CAF2B2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1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0DADB-CE26-4F30-97B3-17486EEF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563A0B-47EA-4804-8348-08CEF667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4C1-4AC9-4A5E-A0E5-897CBB81AD25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D3F883-B62A-48B0-A04F-45813F44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4575E0-208A-427B-9805-F8FEB6E8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68D-0902-497E-9D42-003CAF2B2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67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8CC460-5C85-4D72-A4A4-14FF69FE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4C1-4AC9-4A5E-A0E5-897CBB81AD25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44B8F3-F832-457E-B39B-8519F0F2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3D5DFD-96E0-4802-8A8B-75BF1C29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68D-0902-497E-9D42-003CAF2B2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4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A60E8-DC2B-4351-ACED-55D6E2B9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288261-4102-4E1D-8ED6-94073A777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5E67BA-2E32-4C13-BC7D-AB75C7BD6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14180D-C26F-46D0-8384-2D14676A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4C1-4AC9-4A5E-A0E5-897CBB81AD25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60D1DE-217B-4A17-A925-F685AD3F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F9A487-73BC-42E1-A01C-5C67A3FB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68D-0902-497E-9D42-003CAF2B2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8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E0D3D-C4DA-4B71-94A7-2A13AB92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2C3BFB-79E9-4B47-881A-92FF6BE05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C3178C-C5B7-4C60-9904-F9A2D37F2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108B4A-A9CF-4020-8C2A-C9291D53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4C1-4AC9-4A5E-A0E5-897CBB81AD25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87B96E-A7FC-479E-8760-CD9D64B0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ACFBEF-1531-4E2B-B85B-48F4A338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168D-0902-497E-9D42-003CAF2B2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57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98125-EDC6-4DFE-ADE0-19F0C7FC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8214DB-A119-4A26-8873-9C79C8E80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6B3F6D-44CF-4919-A54F-53A861458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04C1-4AC9-4A5E-A0E5-897CBB81AD25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FDA355-E035-454D-BB91-E11B6CB21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4E9364-2DEC-4B2F-B2E7-5E9D24E1F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8168D-0902-497E-9D42-003CAF2B2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65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8EFB6-003E-4C5D-967E-4D2466020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F3E2B3-9346-420D-8BCA-4F4C61951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7120" y="6014720"/>
            <a:ext cx="4754880" cy="614680"/>
          </a:xfrm>
        </p:spPr>
        <p:txBody>
          <a:bodyPr/>
          <a:lstStyle/>
          <a:p>
            <a:r>
              <a:rPr lang="ru-RU" dirty="0"/>
              <a:t>Логинов Сергей</a:t>
            </a:r>
          </a:p>
        </p:txBody>
      </p:sp>
    </p:spTree>
    <p:extLst>
      <p:ext uri="{BB962C8B-B14F-4D97-AF65-F5344CB8AC3E}">
        <p14:creationId xmlns:p14="http://schemas.microsoft.com/office/powerpoint/2010/main" val="218938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66570-D57D-4740-9DAC-6C17AD00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524" y="365126"/>
            <a:ext cx="3333751" cy="768350"/>
          </a:xfrm>
        </p:spPr>
        <p:txBody>
          <a:bodyPr/>
          <a:lstStyle/>
          <a:p>
            <a:r>
              <a:rPr lang="ru-RU" dirty="0"/>
              <a:t>Ход работы: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1EF7354-15A1-4AEF-B843-9E8A3E657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27" y="1457428"/>
            <a:ext cx="6601746" cy="80021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9758B7-CE84-45D0-87B9-58E76B349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706" y="3522256"/>
            <a:ext cx="6182588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4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8A7BEE0-22DA-49F1-B7A3-6E24E3D5D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60" y="340518"/>
            <a:ext cx="5633079" cy="6176963"/>
          </a:xfrm>
        </p:spPr>
      </p:pic>
    </p:spTree>
    <p:extLst>
      <p:ext uri="{BB962C8B-B14F-4D97-AF65-F5344CB8AC3E}">
        <p14:creationId xmlns:p14="http://schemas.microsoft.com/office/powerpoint/2010/main" val="101984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2127B65B-2169-44F3-9594-78C1058CC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00" y="2076261"/>
            <a:ext cx="6982799" cy="2705478"/>
          </a:xfrm>
        </p:spPr>
      </p:pic>
    </p:spTree>
    <p:extLst>
      <p:ext uri="{BB962C8B-B14F-4D97-AF65-F5344CB8AC3E}">
        <p14:creationId xmlns:p14="http://schemas.microsoft.com/office/powerpoint/2010/main" val="3899300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Office PowerPoint</Application>
  <PresentationFormat>Широкоэкранный</PresentationFormat>
  <Paragraphs>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Лабораторная работа №2</vt:lpstr>
      <vt:lpstr>Ход работы: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</dc:title>
  <dc:creator>Логинов Сергей Андреевич</dc:creator>
  <cp:lastModifiedBy>Логинов Сергей Андреевич</cp:lastModifiedBy>
  <cp:revision>2</cp:revision>
  <dcterms:created xsi:type="dcterms:W3CDTF">2021-10-02T18:30:59Z</dcterms:created>
  <dcterms:modified xsi:type="dcterms:W3CDTF">2021-10-02T18:48:47Z</dcterms:modified>
</cp:coreProperties>
</file>