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1F7FF-22D2-C770-D90D-8512BA7BF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A25B8D-8C57-754F-971B-F66DBD37F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F562-D4B4-CD17-D348-20027984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31CFC6-52D1-5C12-90F1-6CCEC83A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B4230-EB91-DC58-4503-FC992F0F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58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502FC-3733-3D91-DADF-4352DCF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6724-A09A-0AB1-DAE8-CF5F631E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97B4C-A7DA-D96D-8163-9795B81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35563-39CF-6587-D457-478A968F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E3A5B-78E4-36A7-932A-28C8631F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4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B67FD7-CAE4-3C6A-D390-954FAB543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FDC75-9EC4-8A83-2605-7E3ECC76D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E2A3-DF6D-7951-BD0B-9BB22298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C10B7-8B93-60A3-E7AD-FA3C0E8E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1416A-48BE-7C15-D9DE-EED81487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82E9B-0D3F-C1F6-B0F4-E7FEE5D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6D3B-E8F4-88BC-C549-A3050EE4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13F3D-A6F9-6BEF-0A4C-B8E53821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5DF1E-6980-08F9-6D05-AF4B91AE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4294D-4628-3975-1AE1-50AA7AAB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28F28-E3BD-9698-65DD-A699C59F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193DC-78C4-4CAB-1355-BCD737E6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94F35-92DB-2772-2652-D07D0D16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D118D1-0514-9C12-A0CF-5AD0B885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1FDB1-E9EB-6538-CE11-F7AFCC55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4DC5C-B94E-3D4C-32DA-A2DA66DE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F0F14-5D10-A689-E791-4DA84C141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04B784-96D5-C94E-5D67-F4E475C7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731E10-20FC-C4A6-2B51-312EC244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C3A22-E26B-C4AD-E030-BE3452E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A4EE6C-9568-41CB-5C9B-E359FA0B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8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15DB-1C07-0AB3-3081-0286C2C7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DDC5E-DB7C-86B7-023F-8105882C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71C40-455F-8FC4-625E-567F1953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FB28B4-C3D7-C55A-CD33-36998C602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B30F89-3059-2901-007E-0DBF1EC8D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6D205-9762-07FE-A633-B2222386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919103-8E29-B91D-8311-2F58EE19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7E564B-4172-7678-4777-E50194C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FBA2-A342-FAB0-F0E6-0B12A4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128994-C87A-FE1F-736F-14B3BB6F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A7C920-FA6D-8D09-9D9D-6E2AC8A8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C9E37-D065-A4CB-C328-81ADEC46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9E9D71-B360-9CCD-679B-7C68050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EB0B34-C086-8555-930B-ED46B844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42F18-B85E-6F43-837C-2F0F0F72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9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63DCA-FCD8-D6FC-25AA-696A7D20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97202-2CD8-7E7B-2D45-0903C684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19B28-3060-48FA-3FC9-A5BED0D5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3B352E-2EE0-CDF6-9D11-EB16527B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D8D40-5E95-5327-559F-350B1998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0121A9-E2D2-6355-0274-BCD333F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9EE34-E2CD-523F-77AE-451413D1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414851-F446-E76B-AB61-DFD46322A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673EE3-95E5-9023-89F5-5E880942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A06D0-3DDE-AB62-4F43-570D070A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D0AED0-3D6C-CDDF-6CA9-EFC0C33F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08A797-18EB-09C9-77A3-B47D0248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1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4D834-FA31-88BC-186C-12E64784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B0D3F-F45D-FCEC-A62B-E8506EB1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873A6-92C4-A114-78FD-AD4DEF2E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57E2-B51C-344F-BD8C-083849AFA92D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46545-03A1-D891-B53C-E67AD712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88A54-5210-7CA1-4B3E-619A06FB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572A-A6AA-EF48-B9B6-7DF0BA4B9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60FB6-6CB8-3CFF-6208-7444A823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504"/>
            <a:ext cx="9144000" cy="3384703"/>
          </a:xfrm>
        </p:spPr>
        <p:txBody>
          <a:bodyPr>
            <a:normAutofit fontScale="90000"/>
          </a:bodyPr>
          <a:lstStyle/>
          <a:p>
            <a:r>
              <a:rPr lang="en" b="0" i="0" u="none" strike="noStrike" dirty="0">
                <a:solidFill>
                  <a:srgbClr val="2E2E2E"/>
                </a:solidFill>
                <a:effectLst/>
                <a:latin typeface="ElsevierGulliver"/>
              </a:rPr>
              <a:t>Keras2c: A library for converting </a:t>
            </a:r>
            <a:r>
              <a:rPr lang="en" b="0" i="0" u="none" strike="noStrike" dirty="0" err="1">
                <a:solidFill>
                  <a:srgbClr val="2E2E2E"/>
                </a:solidFill>
                <a:effectLst/>
                <a:latin typeface="ElsevierGulliver"/>
              </a:rPr>
              <a:t>Keras</a:t>
            </a:r>
            <a:r>
              <a:rPr lang="en" b="0" i="0" u="none" strike="noStrike" dirty="0">
                <a:solidFill>
                  <a:srgbClr val="2E2E2E"/>
                </a:solidFill>
                <a:effectLst/>
                <a:latin typeface="ElsevierGulliver"/>
              </a:rPr>
              <a:t> neural networks to real-time compatible C</a:t>
            </a:r>
            <a:br>
              <a:rPr lang="en" b="0" i="0" u="none" strike="noStrike" dirty="0">
                <a:solidFill>
                  <a:srgbClr val="2E2E2E"/>
                </a:solidFill>
                <a:effectLst/>
                <a:latin typeface="ElsevierGulliver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FCF5C-9778-7274-9698-BE5D5719E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222" y="5348613"/>
            <a:ext cx="8876778" cy="1224419"/>
          </a:xfrm>
        </p:spPr>
        <p:txBody>
          <a:bodyPr>
            <a:normAutofit fontScale="92500" lnSpcReduction="20000"/>
          </a:bodyPr>
          <a:lstStyle/>
          <a:p>
            <a:r>
              <a:rPr lang="en" u="sng" dirty="0">
                <a:effectLst/>
              </a:rPr>
              <a:t>Rory </a:t>
            </a:r>
            <a:r>
              <a:rPr lang="en" u="sng" dirty="0" err="1">
                <a:effectLst/>
              </a:rPr>
              <a:t>Conlin</a:t>
            </a:r>
            <a:r>
              <a:rPr lang="en" u="sng" dirty="0">
                <a:effectLst/>
              </a:rPr>
              <a:t> </a:t>
            </a:r>
            <a:r>
              <a:rPr lang="en" baseline="30000" dirty="0">
                <a:effectLst/>
              </a:rPr>
              <a:t>a</a:t>
            </a:r>
            <a:r>
              <a:rPr lang="en" b="0" i="0" u="none" strike="noStrike" dirty="0"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lang="en" u="sng" dirty="0">
                <a:effectLst/>
              </a:rPr>
              <a:t>Keith Erickson </a:t>
            </a:r>
            <a:r>
              <a:rPr lang="en" baseline="30000" dirty="0">
                <a:effectLst/>
              </a:rPr>
              <a:t>b</a:t>
            </a:r>
            <a:r>
              <a:rPr lang="en" b="0" i="0" u="none" strike="noStrike" dirty="0"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lang="en" u="sng" dirty="0">
                <a:effectLst/>
              </a:rPr>
              <a:t>Joseph Abbate </a:t>
            </a:r>
            <a:r>
              <a:rPr lang="en" baseline="30000" dirty="0">
                <a:effectLst/>
              </a:rPr>
              <a:t>c</a:t>
            </a:r>
            <a:r>
              <a:rPr lang="en" b="0" i="0" u="none" strike="noStrike" dirty="0"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lang="en" u="sng" dirty="0" err="1">
                <a:effectLst/>
              </a:rPr>
              <a:t>Egemen</a:t>
            </a:r>
            <a:r>
              <a:rPr lang="en" u="sng" dirty="0">
                <a:effectLst/>
              </a:rPr>
              <a:t> </a:t>
            </a:r>
            <a:r>
              <a:rPr lang="en" u="sng" dirty="0" err="1">
                <a:effectLst/>
              </a:rPr>
              <a:t>Kolemen</a:t>
            </a:r>
            <a:r>
              <a:rPr lang="en" u="sng" dirty="0">
                <a:effectLst/>
              </a:rPr>
              <a:t> </a:t>
            </a:r>
            <a:r>
              <a:rPr lang="en" baseline="30000" dirty="0">
                <a:effectLst/>
              </a:rPr>
              <a:t>a</a:t>
            </a:r>
            <a:r>
              <a:rPr lang="en" dirty="0">
                <a:effectLst/>
              </a:rPr>
              <a:t> </a:t>
            </a:r>
            <a:r>
              <a:rPr lang="en" baseline="30000" dirty="0">
                <a:effectLst/>
              </a:rPr>
              <a:t>b</a:t>
            </a:r>
          </a:p>
          <a:p>
            <a:pPr algn="l"/>
            <a:r>
              <a:rPr lang="en" sz="1600" baseline="30000" dirty="0"/>
              <a:t>a</a:t>
            </a:r>
            <a:r>
              <a:rPr lang="en" sz="1600" baseline="30000" dirty="0">
                <a:effectLst/>
              </a:rPr>
              <a:t> </a:t>
            </a:r>
            <a:r>
              <a:rPr lang="en" sz="1600" dirty="0"/>
              <a:t>Department of Mechanical and Aerospace Engineering, Princeton University, Princeton NJ 08544, USA</a:t>
            </a:r>
          </a:p>
          <a:p>
            <a:pPr algn="l"/>
            <a:r>
              <a:rPr lang="en" sz="1600" baseline="30000" dirty="0">
                <a:effectLst/>
              </a:rPr>
              <a:t>b </a:t>
            </a:r>
            <a:r>
              <a:rPr lang="en" sz="1600" dirty="0"/>
              <a:t>Princeton Plasma Physics Laboratory, Princeton NJ 08544, USA</a:t>
            </a:r>
          </a:p>
          <a:p>
            <a:pPr algn="l"/>
            <a:r>
              <a:rPr lang="en" sz="1600" baseline="30000" dirty="0">
                <a:effectLst/>
              </a:rPr>
              <a:t>c </a:t>
            </a:r>
            <a:r>
              <a:rPr lang="en" sz="1600" dirty="0"/>
              <a:t>Department of Astrophysical Sciences at Princeton University, Princeton NJ 08544, USA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16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1896B-BBEF-94A1-EDE2-31AA47DD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and existing solutions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B2623-D596-04AE-DEC4-3D440C16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i="0" dirty="0" err="1">
                <a:solidFill>
                  <a:srgbClr val="D1D5DB"/>
                </a:solidFill>
                <a:effectLst/>
                <a:latin typeface="Söhne"/>
              </a:rPr>
              <a:t>Keras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 is an open-source deep learning framework for building and training neural networks.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What’s the problem? Speed, integration, latency and data-controlling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Existing solutions: </a:t>
            </a:r>
            <a:r>
              <a:rPr lang="en" b="0" i="0" dirty="0" err="1">
                <a:solidFill>
                  <a:srgbClr val="D1D5DB"/>
                </a:solidFill>
                <a:effectLst/>
                <a:latin typeface="Söhne"/>
              </a:rPr>
              <a:t>TorchScript</a:t>
            </a:r>
            <a:r>
              <a:rPr lang="en" dirty="0">
                <a:solidFill>
                  <a:srgbClr val="D1D5DB"/>
                </a:solidFill>
                <a:latin typeface="Söhne"/>
              </a:rPr>
              <a:t>, 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Frugally Deep, </a:t>
            </a:r>
            <a:r>
              <a:rPr lang="en" b="0" i="0" dirty="0" err="1">
                <a:solidFill>
                  <a:srgbClr val="D1D5DB"/>
                </a:solidFill>
                <a:effectLst/>
                <a:latin typeface="Söhne"/>
              </a:rPr>
              <a:t>mlpack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, FANN, Tensor Flow Light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55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9451E-FD1C-C4B5-C0D2-C844A177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 problems and tasks for research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2923B-C1F1-89AF-C189-0FEDCB7C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158"/>
            <a:ext cx="10515600" cy="3634179"/>
          </a:xfrm>
        </p:spPr>
        <p:txBody>
          <a:bodyPr/>
          <a:lstStyle/>
          <a:p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on low-resource devices with real-time constraints</a:t>
            </a:r>
          </a:p>
          <a:p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solution that allows developers to compile </a:t>
            </a:r>
            <a:r>
              <a:rPr lang="e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into real-time compatible C code for efficient and optimized models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5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32B74-BFC0-53BD-EC3C-EA4B14CA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of research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F36F0-01D0-7489-0C5B-03D67D94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865"/>
            <a:ext cx="10515600" cy="1856985"/>
          </a:xfrm>
        </p:spPr>
        <p:txBody>
          <a:bodyPr/>
          <a:lstStyle/>
          <a:p>
            <a:r>
              <a:rPr lang="en" dirty="0"/>
              <a:t>Weight &amp; Parameter Extraction</a:t>
            </a:r>
          </a:p>
          <a:p>
            <a:r>
              <a:rPr lang="en" dirty="0"/>
              <a:t>Graph Parsing</a:t>
            </a:r>
          </a:p>
          <a:p>
            <a:r>
              <a:rPr lang="en" dirty="0"/>
              <a:t>C 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F1BAA-FFE2-89C0-BA1E-79826F25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3072"/>
          </a:xfrm>
        </p:spPr>
        <p:txBody>
          <a:bodyPr/>
          <a:lstStyle/>
          <a:p>
            <a:r>
              <a:rPr lang="en-US" dirty="0"/>
              <a:t>Benchmarks</a:t>
            </a:r>
            <a:endParaRPr lang="ru-RU" dirty="0"/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4D13B4A-FA56-F3E8-AF1A-763FEEDB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245" y="1148197"/>
            <a:ext cx="6036379" cy="5709804"/>
          </a:xfrm>
        </p:spPr>
      </p:pic>
    </p:spTree>
    <p:extLst>
      <p:ext uri="{BB962C8B-B14F-4D97-AF65-F5344CB8AC3E}">
        <p14:creationId xmlns:p14="http://schemas.microsoft.com/office/powerpoint/2010/main" val="318003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074D4-EA56-2152-3EE5-54D2D85D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</a:t>
            </a:r>
            <a:endParaRPr lang="ru-RU" dirty="0"/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F4F5BB1-12B1-DF39-8E0D-E5977640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93" y="2026975"/>
            <a:ext cx="7059613" cy="3711044"/>
          </a:xfrm>
        </p:spPr>
      </p:pic>
    </p:spTree>
    <p:extLst>
      <p:ext uri="{BB962C8B-B14F-4D97-AF65-F5344CB8AC3E}">
        <p14:creationId xmlns:p14="http://schemas.microsoft.com/office/powerpoint/2010/main" val="14578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0D5E9-2D29-EB37-FED4-67DE3E16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9A98-BE16-DB85-FAF2-AB60C96E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Convert </a:t>
            </a:r>
            <a:r>
              <a:rPr lang="en" b="0" i="0" dirty="0" err="1">
                <a:solidFill>
                  <a:srgbClr val="D1D5DB"/>
                </a:solidFill>
                <a:effectLst/>
                <a:latin typeface="Söhne"/>
              </a:rPr>
              <a:t>Keras</a:t>
            </a: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 to 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Easy deployment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No complicated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Human-readable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Competitive with TensorFlow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Low-latency, deterministic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Used in plasma control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D1D5DB"/>
                </a:solidFill>
                <a:effectLst/>
                <a:latin typeface="Söhne"/>
              </a:rPr>
              <a:t>Future improvements planned.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794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192</Words>
  <Application>Microsoft Macintosh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ElsevierGulliver</vt:lpstr>
      <vt:lpstr>NexusSans</vt:lpstr>
      <vt:lpstr>Söhne</vt:lpstr>
      <vt:lpstr>Times New Roman</vt:lpstr>
      <vt:lpstr>Тема Office</vt:lpstr>
      <vt:lpstr>Keras2c: A library for converting Keras neural networks to real-time compatible C </vt:lpstr>
      <vt:lpstr>Keras and existing solutions</vt:lpstr>
      <vt:lpstr>Start problems and tasks for research</vt:lpstr>
      <vt:lpstr>The way of research</vt:lpstr>
      <vt:lpstr>Benchmarks</vt:lpstr>
      <vt:lpstr>Real-time application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Keras2c: A library for converting Keras neural networks to real-time compatible C </dc:title>
  <dc:creator>Логинов Сергей Андреевич</dc:creator>
  <cp:lastModifiedBy>Логинов Сергей Андреевич</cp:lastModifiedBy>
  <cp:revision>1</cp:revision>
  <dcterms:created xsi:type="dcterms:W3CDTF">2023-04-20T18:20:33Z</dcterms:created>
  <dcterms:modified xsi:type="dcterms:W3CDTF">2023-04-20T19:08:57Z</dcterms:modified>
</cp:coreProperties>
</file>