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6"/>
  </p:normalViewPr>
  <p:slideViewPr>
    <p:cSldViewPr snapToGrid="0">
      <p:cViewPr>
        <p:scale>
          <a:sx n="61" d="100"/>
          <a:sy n="61" d="100"/>
        </p:scale>
        <p:origin x="311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24273-09C7-1088-2A11-E22EE84B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D7EA6A-3D6F-F872-E448-2183398E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9DC5B-3693-6C11-1BB3-E216C4D0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9A636-7C95-A142-7995-A4E9D6A6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5E309-739C-F9D8-FC57-3289BB54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6E51D-B7B1-C4BA-A903-4E966717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A4872E-61D5-E584-28E9-F11E4B9D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F03FD-F72F-BA72-9F29-44D711D6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7F3AD-BE3F-70B4-2F8D-65C47CF9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AB1DA-C2F1-D075-47F2-41F3B83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A8A906-5076-BD99-1518-C993A8E3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04A540-F816-0AE2-883E-14155D9EF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EFE47-5F0B-D0A1-E16E-0BB742AA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A9622-3D36-5E1F-ED73-5BE53A9A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F0474-118A-2DCE-57AC-8A4F1C8B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C1F2A-D706-CB7F-6FFF-C275C2C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17BEA-2899-5E9A-B8AB-0EFF83F2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7D263-933E-F6B8-F4AE-0A08133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E1EEA-5E9B-FABE-A5AD-A87F4DE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27384-F4BC-1657-8AC1-53D0BD18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88A-DB8C-3379-8005-4DD2F263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2DBAA0-7364-A245-D35A-1FCBB546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3C7D-4435-A0F5-1B68-5B63E02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EF7B1-770F-7A0F-28D8-2D9E10FB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AE0A3-5202-72BB-12B5-C7EC2A6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6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77C6-17BD-D070-9274-EE0C9449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17DBE-5152-11AA-7D41-831CDB247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E111F-05C4-593C-533A-3E2FC920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4AFA64-B39A-7EEC-2622-A03F42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49907-EEBD-0731-B4C2-6F97BD50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4A5F3-D52D-9326-78F2-8963FA7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3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87E1-40EC-6534-4BFF-3E00800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99B51-92D1-2F2D-2E1B-E1A49818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11B42-BCF8-B4DE-7D24-5251A3ED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903387-C104-6A4C-3AD3-FBCC05319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371FB6-9BEF-4B3D-4A49-5C9963A71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B5B552-FD56-C3C1-61C1-C692745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F827D4-A054-8BBF-2211-E00E393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45612E-56C8-3C64-3FB5-CE53AFF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5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1765-1DDC-8B64-2D7D-FDCAF9AE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514250-21BC-0BC7-41A3-70818ED3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17B28D-3B84-74D6-2156-AD3BB1A1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C35C3C-0A7F-CD14-9A48-842A085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9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4D979-FCC4-AB71-ADE3-9314AB81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83E288-9DAF-B71A-E480-145B4A7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F9FC0-CB30-262C-DA10-B2E37610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D2EE-F806-49E8-4FCA-026D6DBD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7CF99-CDCD-98A8-6967-B65BABB5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90A478-45D2-7E71-DD33-AC38136A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B1D24-C843-3EA4-4FAB-747959EA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3D53C-61C8-AD43-7592-84D5CEF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F78457-055E-B29A-89C7-656C7F6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E6BF0-8E91-11A4-93AF-7A8419D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182D3-4BAB-1008-BFAD-765CE201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A2F12-8435-0290-E33A-02CBD3C9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EFDF1-1D84-464D-A9E5-FE10E86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C2FFC-DA95-58E6-DBA4-AA28099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EF052D-529D-4772-DFC8-6599F88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85662-53E9-F4A0-FD50-B48D42A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A877-4435-A7A1-6E4F-70483597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1F62D-97AA-3C8F-0CC4-36EAA661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C34E-7F4E-0243-AF7C-FA3E1F845E2C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F7CE7-4A27-73DE-E340-7E018B5A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C0F12-BC28-EACE-F7F5-A323F6B5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96FF-8E01-8C47-859C-ACD51121C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D87A-AB10-6005-7F0D-ADAA323D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Processing Architecture for Smart Farming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31965-369E-0D8A-FB11-97F628825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568" y="5742354"/>
            <a:ext cx="8698523" cy="709246"/>
          </a:xfrm>
        </p:spPr>
        <p:txBody>
          <a:bodyPr/>
          <a:lstStyle/>
          <a:p>
            <a:r>
              <a:rPr lang="en-US" dirty="0"/>
              <a:t>Amine </a:t>
            </a:r>
            <a:r>
              <a:rPr lang="en-US" dirty="0" err="1"/>
              <a:t>Roukh</a:t>
            </a:r>
            <a:r>
              <a:rPr lang="en-US" dirty="0"/>
              <a:t>, Fabrice </a:t>
            </a:r>
            <a:r>
              <a:rPr lang="en-US" dirty="0" err="1"/>
              <a:t>Fote</a:t>
            </a:r>
            <a:r>
              <a:rPr lang="en-US" dirty="0"/>
              <a:t>, Sidi Ahmed </a:t>
            </a:r>
            <a:r>
              <a:rPr lang="en-US" dirty="0" err="1"/>
              <a:t>Mahmoudi</a:t>
            </a:r>
            <a:r>
              <a:rPr lang="en-US" dirty="0"/>
              <a:t>, Said </a:t>
            </a:r>
            <a:r>
              <a:rPr lang="en-US" dirty="0" err="1"/>
              <a:t>Mahmoudi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6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3C4B-79F4-D858-E5E0-55B11C71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E28B-266C-F1AA-F59D-4CAFE68B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Aims and tasks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Research</a:t>
            </a:r>
          </a:p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9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DB9C5-11CD-5DE8-94BD-1CE65B28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06"/>
            <a:ext cx="10515600" cy="740661"/>
          </a:xfrm>
        </p:spPr>
        <p:txBody>
          <a:bodyPr/>
          <a:lstStyle/>
          <a:p>
            <a:r>
              <a:rPr lang="en-US" dirty="0"/>
              <a:t>Aims and 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465C9-27AC-B7D9-CFFA-B117400E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367"/>
            <a:ext cx="10515600" cy="512559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Identifying the importance of big data in smart farming and how it can be used to optimize crop growth and resource usage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Analyzing the challenges associated with collecting, storing, and processing large amounts of data in agriculture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Proposing an architecture for processing big data in the context of smart farming, including data collection, storage, processing, machine learning, and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Describing the key components of the proposed architecture and how they can be used to generate insights and recommendations for farmers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Discussing the potential benefits of using a big data processing architecture in smart farming, including increased crop yields and reduced waste.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3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1773-FFDF-A06D-F402-1E91D6C3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46"/>
            <a:ext cx="10515600" cy="910782"/>
          </a:xfrm>
        </p:spPr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D150B-18CC-8063-3EB3-4B9901C9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428"/>
            <a:ext cx="10515600" cy="5040535"/>
          </a:xfrm>
        </p:spPr>
        <p:txBody>
          <a:bodyPr/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Survey of existing platforms and solutions</a:t>
            </a:r>
          </a:p>
          <a:p>
            <a:r>
              <a:rPr lang="en-US" dirty="0"/>
              <a:t>Exploring existing architectures</a:t>
            </a:r>
          </a:p>
        </p:txBody>
      </p:sp>
      <p:pic>
        <p:nvPicPr>
          <p:cNvPr id="4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E3F4A6-B7BA-E5C2-8821-F08375CD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36" y="2700670"/>
            <a:ext cx="9143527" cy="34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3092-C9EB-7F62-D323-BA1EA5F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06"/>
            <a:ext cx="10515600" cy="740661"/>
          </a:xfrm>
        </p:spPr>
        <p:txBody>
          <a:bodyPr/>
          <a:lstStyle/>
          <a:p>
            <a:r>
              <a:rPr lang="en-US" dirty="0"/>
              <a:t>Research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45B430-A783-4E51-CBA8-6E7077F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367"/>
            <a:ext cx="10515600" cy="5125596"/>
          </a:xfrm>
        </p:spPr>
        <p:txBody>
          <a:bodyPr/>
          <a:lstStyle/>
          <a:p>
            <a:r>
              <a:rPr lang="en-US" dirty="0"/>
              <a:t>Master Dataset</a:t>
            </a:r>
          </a:p>
          <a:p>
            <a:r>
              <a:rPr lang="en-US" dirty="0"/>
              <a:t>Batch Layer</a:t>
            </a:r>
          </a:p>
          <a:p>
            <a:r>
              <a:rPr lang="en-US" dirty="0"/>
              <a:t>Speed Layer</a:t>
            </a:r>
          </a:p>
          <a:p>
            <a:r>
              <a:rPr lang="en-US" dirty="0"/>
              <a:t>Serving 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AAA16-BA2A-B9FD-E30F-DCE47DB1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28515D0-F8E1-8F1C-4390-4F29ED35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348" y="1400174"/>
            <a:ext cx="6169304" cy="5092700"/>
          </a:xfrm>
        </p:spPr>
      </p:pic>
    </p:spTree>
    <p:extLst>
      <p:ext uri="{BB962C8B-B14F-4D97-AF65-F5344CB8AC3E}">
        <p14:creationId xmlns:p14="http://schemas.microsoft.com/office/powerpoint/2010/main" val="125549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0FCFF-A10B-C23C-F748-01854B3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 descr="Изображение выглядит как линия, Графи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E7661B-3393-0D8C-D23A-3F83D5640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690688"/>
            <a:ext cx="7581900" cy="1968500"/>
          </a:xfrm>
        </p:spPr>
      </p:pic>
      <p:pic>
        <p:nvPicPr>
          <p:cNvPr id="7" name="Рисунок 6" descr="Изображение выглядит как текст, чек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976AADE-58EC-9D3D-8992-F477E576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811772"/>
            <a:ext cx="7581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A61C1-3957-049D-64A4-EA78CD7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CA9B7-CC4A-5EA3-CD08-61444A83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56"/>
            <a:ext cx="10515600" cy="5113707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Agriculture is a sector that affects everyone on the planet, and understanding the complex agricultural ecosystems is more important than ever.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Big data generated by emerging </a:t>
            </a:r>
            <a:r>
              <a:rPr lang="en" dirty="0" err="1"/>
              <a:t>agri</a:t>
            </a:r>
            <a:r>
              <a:rPr lang="en" dirty="0"/>
              <a:t>-tech can provide unique solutions for global challenges and ensure a secure and healthy future.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authors introduce a cloud-based smart farming management platform called </a:t>
            </a:r>
            <a:r>
              <a:rPr lang="en" dirty="0" err="1"/>
              <a:t>WALLeSMART</a:t>
            </a:r>
            <a:r>
              <a:rPr lang="en" dirty="0"/>
              <a:t>, which is based on a general big data architecture for smart farming inspired by Lambda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platform has been tested with 30 dairy farms and 45 weather stations in Belgium and showed robust data management and user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Future work includes expanding the platform among more farms and improving the user interface with additional features.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118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280</Words>
  <Application>Microsoft Macintosh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Big Data Processing Architecture for Smart Farming</vt:lpstr>
      <vt:lpstr>Content:</vt:lpstr>
      <vt:lpstr>Aims and tasks</vt:lpstr>
      <vt:lpstr>Methodology</vt:lpstr>
      <vt:lpstr>Research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 Architecture for Smart Farming</dc:title>
  <dc:creator>Логинов Сергей Андреевич</dc:creator>
  <cp:lastModifiedBy>Логинов Сергей Андреевич</cp:lastModifiedBy>
  <cp:revision>3</cp:revision>
  <dcterms:created xsi:type="dcterms:W3CDTF">2023-05-05T07:53:14Z</dcterms:created>
  <dcterms:modified xsi:type="dcterms:W3CDTF">2023-05-05T08:30:59Z</dcterms:modified>
</cp:coreProperties>
</file>