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5" r:id="rId1"/>
  </p:sldMasterIdLst>
  <p:notesMasterIdLst>
    <p:notesMasterId r:id="rId12"/>
  </p:notesMasterIdLst>
  <p:handoutMasterIdLst>
    <p:handoutMasterId r:id="rId13"/>
  </p:handoutMasterIdLst>
  <p:sldIdLst>
    <p:sldId id="343" r:id="rId2"/>
    <p:sldId id="257" r:id="rId3"/>
    <p:sldId id="350" r:id="rId4"/>
    <p:sldId id="284" r:id="rId5"/>
    <p:sldId id="352" r:id="rId6"/>
    <p:sldId id="283" r:id="rId7"/>
    <p:sldId id="341" r:id="rId8"/>
    <p:sldId id="285" r:id="rId9"/>
    <p:sldId id="342" r:id="rId10"/>
    <p:sldId id="351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6B4BDF1-143E-4EB4-B7DD-EDB42A32B02A}" type="datetime1">
              <a:rPr lang="ru-RU" smtClean="0"/>
              <a:t>01.03.2021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A54D57-1E58-41A9-BDD9-F9650DC3A9B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8875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421F2-2005-498C-B360-BD27341331CE}" type="datetime1">
              <a:rPr lang="ru-RU" noProof="0" smtClean="0"/>
              <a:pPr/>
              <a:t>01.03.2021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r>
              <a:rPr lang="ru-RU" noProof="0" dirty="0"/>
              <a:t>ф</a:t>
            </a:r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EB433F-E5C6-4E8D-82E5-3D359E2C0E5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1177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7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0638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7894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3951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954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6748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8711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272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842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6182A3-ADEE-4B05-ACD2-E51757D200C8}" type="datetime1">
              <a:rPr lang="ru-RU" noProof="0" smtClean="0"/>
              <a:t>01.03.2021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вестк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7FC4FD-D099-41CD-B54B-49D4E2ABBBF4}" type="datetime1">
              <a:rPr lang="ru-RU" noProof="0" smtClean="0"/>
              <a:t>01.03.2021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Два типа объектов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3D94D3-B44B-4E5B-A686-3D61818240A4}" type="datetime1">
              <a:rPr lang="ru-RU" noProof="0" smtClean="0"/>
              <a:t>01.03.2021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Прямоугольник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FC1E722F-FFDE-49A3-8282-BADD3B7B0BB8}" type="datetime1">
              <a:rPr lang="ru-RU" noProof="0" smtClean="0"/>
              <a:t>01.03.2021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B87515-2F81-47D0-B973-C0BCD06C1339}" type="datetime1">
              <a:rPr lang="ru-RU" noProof="0" smtClean="0"/>
              <a:t>01.03.2021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3" name="Прямоугольник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CD2FFE-CCA4-42CE-8AA4-7A3A34354BDD}" type="datetime1">
              <a:rPr lang="ru-RU" noProof="0" smtClean="0"/>
              <a:t>01.03.2021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6" name="Прямоугольник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DFBB8C-B456-4C58-9DC4-E9A5B742039F}" type="datetime1">
              <a:rPr lang="ru-RU" noProof="0" smtClean="0"/>
              <a:t>01.03.2021</a:t>
            </a:fld>
            <a:endParaRPr lang="ru-RU" noProof="0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2" name="Номер слайда 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Прямоугольник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524987-E4DA-44E5-9CD9-6AEEF13D02EE}" type="datetime1">
              <a:rPr lang="ru-RU" noProof="0" smtClean="0"/>
              <a:t>01.03.2021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Прямоугольник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3F373E-6B77-4445-8F42-4B2B1E2918BC}" type="datetime1">
              <a:rPr lang="ru-RU" noProof="0" smtClean="0"/>
              <a:t>01.03.2021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9" name="Рисунок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0" name="Рисунок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Рисунок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2" name="Текст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3" name="Текст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4" name="Текст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C00917-9149-46F2-942F-3DA3B27743C3}" type="datetime1">
              <a:rPr lang="ru-RU" noProof="0" smtClean="0"/>
              <a:t>01.03.2021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Объект и изображе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86F46C-922E-4B21-B4D9-11F756376026}" type="datetime1">
              <a:rPr lang="ru-RU" noProof="0" smtClean="0"/>
              <a:t>01.03.2021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Рисунок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Цита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EFC2E9-8583-41AD-9BCF-A06189F228F8}" type="datetime1">
              <a:rPr lang="ru-RU" noProof="0" smtClean="0"/>
              <a:t>01.03.2021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 rtl="0"/>
            <a:r>
              <a:rPr lang="ru-RU" noProof="0" dirty="0"/>
              <a:t>Разместите здесь цитату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Стиль образца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D715A6E1-ADA8-4672-9198-E1A4C8858570}" type="datetime1">
              <a:rPr lang="ru-RU" noProof="0" smtClean="0"/>
              <a:t>01.03.2021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803398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4000" cap="none" dirty="0">
                <a:latin typeface="+mn-lt"/>
              </a:rPr>
              <a:t>Протокол </a:t>
            </a:r>
            <a:r>
              <a:rPr lang="en-US" sz="4000" cap="none" dirty="0">
                <a:latin typeface="+mn-lt"/>
              </a:rPr>
              <a:t>VTP. </a:t>
            </a:r>
            <a:br>
              <a:rPr lang="en-US" sz="4000" cap="none" dirty="0">
                <a:latin typeface="+mn-lt"/>
              </a:rPr>
            </a:br>
            <a:r>
              <a:rPr lang="ru-RU" sz="4000" cap="none" dirty="0">
                <a:latin typeface="+mn-lt"/>
              </a:rPr>
              <a:t>Различие версий протокола </a:t>
            </a:r>
            <a:r>
              <a:rPr lang="en-US" sz="4000" cap="none" dirty="0">
                <a:latin typeface="+mn-lt"/>
              </a:rPr>
              <a:t>VTP.</a:t>
            </a:r>
            <a:endParaRPr lang="ru-RU" sz="4000" cap="none" dirty="0">
              <a:latin typeface="+mn-lt"/>
            </a:endParaRP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+mj-lt"/>
                <a:cs typeface="Times New Roman" panose="02020603050405020304" pitchFamily="18" charset="0"/>
              </a:rPr>
              <a:t>Л</a:t>
            </a:r>
            <a:r>
              <a:rPr lang="ru-RU" cap="none" dirty="0">
                <a:latin typeface="+mj-lt"/>
                <a:cs typeface="Times New Roman" panose="02020603050405020304" pitchFamily="18" charset="0"/>
              </a:rPr>
              <a:t>огинов Сергей</a:t>
            </a:r>
          </a:p>
          <a:p>
            <a:pPr rtl="0"/>
            <a:r>
              <a:rPr lang="ru-RU" cap="none" dirty="0">
                <a:latin typeface="+mj-lt"/>
                <a:cs typeface="Times New Roman" panose="02020603050405020304" pitchFamily="18" charset="0"/>
              </a:rPr>
              <a:t>НФИбд-01-18</a:t>
            </a:r>
            <a:endParaRPr lang="ru-RU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942871"/>
            <a:ext cx="10069830" cy="587584"/>
          </a:xfrm>
        </p:spPr>
        <p:txBody>
          <a:bodyPr rtlCol="0"/>
          <a:lstStyle/>
          <a:p>
            <a:pPr algn="ctr" rtl="0"/>
            <a:r>
              <a:rPr lang="ru-RU" dirty="0"/>
              <a:t>Отличия </a:t>
            </a:r>
            <a:r>
              <a:rPr lang="en-US" dirty="0"/>
              <a:t>v3 </a:t>
            </a:r>
            <a:r>
              <a:rPr lang="ru-RU" dirty="0"/>
              <a:t>от</a:t>
            </a:r>
            <a:r>
              <a:rPr lang="en-US" dirty="0"/>
              <a:t> v2</a:t>
            </a:r>
            <a:r>
              <a:rPr lang="ru-RU" dirty="0"/>
              <a:t> и </a:t>
            </a:r>
            <a:r>
              <a:rPr lang="en-US" dirty="0"/>
              <a:t>v1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57350" y="1609725"/>
            <a:ext cx="9498330" cy="4581525"/>
          </a:xfrm>
        </p:spPr>
        <p:txBody>
          <a:bodyPr rtlCol="0" anchor="ctr"/>
          <a:lstStyle/>
          <a:p>
            <a:pPr>
              <a:buFont typeface="Wingdings" panose="05000000000000000000" pitchFamily="2" charset="2"/>
              <a:buChar char="v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Поддержка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Private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VLAN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Поддержка полного диапазона (всех 4094)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VLAN’ов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B0502040204020203" pitchFamily="18" charset="0"/>
              </a:rPr>
              <a:t>Усилена защита пароля 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B0502040204020203" pitchFamily="18" charset="0"/>
              </a:rPr>
              <a:t>VTP.</a:t>
            </a:r>
            <a:endParaRPr lang="ru-RU" sz="2000" kern="100" dirty="0">
              <a:effectLst/>
              <a:latin typeface="Liberation Serif;Times New Roma"/>
              <a:ea typeface="Droid Sans Fallback"/>
              <a:cs typeface="Mangal" panose="020B05020402040202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Появились подвиды роли </a:t>
            </a:r>
            <a:r>
              <a:rPr lang="ru-RU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server</a:t>
            </a:r>
            <a:r>
              <a:rPr lang="ru-RU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– у VTP теперь есть просто </a:t>
            </a:r>
            <a:r>
              <a:rPr lang="ru-RU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server</a:t>
            </a:r>
            <a:r>
              <a:rPr lang="ru-RU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и </a:t>
            </a:r>
            <a:r>
              <a:rPr lang="ru-RU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primary</a:t>
            </a:r>
            <a:r>
              <a:rPr lang="ru-RU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ru-RU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server</a:t>
            </a:r>
            <a:r>
              <a:rPr lang="ru-RU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.</a:t>
            </a:r>
            <a:endParaRPr lang="ru-RU" sz="2000" kern="100" dirty="0">
              <a:effectLst/>
              <a:latin typeface="Liberation Serif;Times New Roma"/>
              <a:ea typeface="Droid Sans Fallback"/>
              <a:cs typeface="Mangal" panose="02040503050203030202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Появилась возможность реального выключения VTP, а не просто перевода его в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transparent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Решена проблема с добавлением нового коммутатора – теперь испортить VTP-домен нельзя.</a:t>
            </a:r>
            <a:endParaRPr lang="ru-RU" sz="2000" kern="100" dirty="0">
              <a:effectLst/>
              <a:latin typeface="Liberation Serif;Times New Roma"/>
              <a:ea typeface="Droid Sans Fallback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ru-RU" sz="1800" b="0" i="0" dirty="0">
              <a:solidFill>
                <a:srgbClr val="35353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1019B3-BE65-4FD9-9F40-12AC849F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en-US" sz="2000" b="1" noProof="0" dirty="0">
                <a:solidFill>
                  <a:schemeClr val="tx1"/>
                </a:solidFill>
              </a:rPr>
              <a:t>8</a:t>
            </a:r>
            <a:endParaRPr lang="ru-RU" sz="2000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52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135206"/>
            <a:ext cx="4886854" cy="712893"/>
          </a:xfrm>
        </p:spPr>
        <p:txBody>
          <a:bodyPr rtlCol="0">
            <a:normAutofit/>
          </a:bodyPr>
          <a:lstStyle/>
          <a:p>
            <a:pPr rtl="0"/>
            <a:r>
              <a:rPr lang="ru-RU" sz="4000" cap="none" dirty="0">
                <a:solidFill>
                  <a:schemeClr val="tx1"/>
                </a:solidFill>
              </a:rPr>
              <a:t>Содержание</a:t>
            </a:r>
          </a:p>
        </p:txBody>
      </p:sp>
      <p:sp>
        <p:nvSpPr>
          <p:cNvPr id="17" name="Объект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53250" y="633875"/>
            <a:ext cx="4603750" cy="5590250"/>
          </a:xfrm>
        </p:spPr>
        <p:txBody>
          <a:bodyPr rtlCol="0">
            <a:normAutofit/>
          </a:bodyPr>
          <a:lstStyle/>
          <a:p>
            <a:pPr algn="just" rt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VTP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</a:t>
            </a:r>
          </a:p>
          <a:p>
            <a:pPr algn="just" rt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работает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VTP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</a:t>
            </a:r>
          </a:p>
          <a:p>
            <a:pPr algn="just" rt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 протокола</a:t>
            </a:r>
          </a:p>
          <a:p>
            <a:pPr algn="just" rt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версии</a:t>
            </a:r>
          </a:p>
          <a:p>
            <a:pPr algn="just" rt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Отличия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Отличия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v3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v2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0D28062-8858-4239-9E8A-9CC2A8F2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en-US" sz="2000" b="1" dirty="0"/>
              <a:t>1</a:t>
            </a:r>
            <a:endParaRPr lang="ru-RU" sz="2000" b="1" noProof="0" dirty="0"/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999" y="2736254"/>
            <a:ext cx="6137275" cy="1385491"/>
          </a:xfrm>
        </p:spPr>
        <p:txBody>
          <a:bodyPr rtlCol="0"/>
          <a:lstStyle/>
          <a:p>
            <a:pPr algn="l" rtl="0">
              <a:tabLst>
                <a:tab pos="3308350" algn="l"/>
              </a:tabLst>
            </a:pPr>
            <a:r>
              <a:rPr lang="ru-RU" sz="40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Что такое</a:t>
            </a:r>
            <a:r>
              <a:rPr lang="en-US" sz="40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VTP </a:t>
            </a:r>
            <a:r>
              <a:rPr lang="ru-RU" sz="40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протокол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725" y="831286"/>
            <a:ext cx="4371975" cy="5195425"/>
          </a:xfrm>
        </p:spPr>
        <p:txBody>
          <a:bodyPr rtlCol="0"/>
          <a:lstStyle/>
          <a:p>
            <a:pPr marL="0" indent="0">
              <a:buNone/>
            </a:pPr>
            <a:r>
              <a:rPr lang="ru-RU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Протокол 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VTP(VLAN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Trunking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 Protocol) </a:t>
            </a:r>
            <a:r>
              <a:rPr lang="ru-RU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– протокол, служащий для обмена информацией о 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VLAN</a:t>
            </a:r>
            <a:r>
              <a:rPr lang="ru-RU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, имеющихся на выбранном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 trunk</a:t>
            </a: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FreeSans"/>
              </a:rPr>
              <a:t>-</a:t>
            </a:r>
            <a:r>
              <a:rPr lang="ru-RU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порту. Разработан и используется компанией 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Cisco</a:t>
            </a:r>
            <a:r>
              <a:rPr lang="ru-RU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.</a:t>
            </a:r>
            <a:r>
              <a:rPr lang="ru-RU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</a:rPr>
              <a:t> Протокол 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</a:rPr>
              <a:t>VTP </a:t>
            </a:r>
            <a:r>
              <a:rPr lang="ru-RU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</a:rPr>
              <a:t>был создан для решения возможных проблем в среде коммутации виртуальных сетей 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</a:rPr>
              <a:t>VLAN</a:t>
            </a:r>
            <a:r>
              <a:rPr lang="ru-RU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</a:rPr>
              <a:t>. Выделяется три режима работы: </a:t>
            </a:r>
            <a:r>
              <a:rPr lang="en-US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server, client, </a:t>
            </a:r>
            <a:r>
              <a:rPr lang="en-US" sz="20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transperent</a:t>
            </a:r>
            <a:r>
              <a:rPr lang="en-US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.</a:t>
            </a:r>
            <a:endParaRPr lang="ru-RU" sz="2000" b="1" kern="100" dirty="0">
              <a:effectLst/>
              <a:latin typeface="Liberation Serif;Times New Roma"/>
              <a:ea typeface="Droid Sans Fallback"/>
              <a:cs typeface="FreeSans"/>
            </a:endParaRPr>
          </a:p>
          <a:p>
            <a:pPr marL="0" indent="0" rtl="0">
              <a:buFont typeface="Calibri" panose="020F0502020204030204" pitchFamily="34" charset="0"/>
              <a:buNone/>
            </a:pPr>
            <a:endParaRPr lang="ru-RU" spc="200" dirty="0">
              <a:solidFill>
                <a:schemeClr val="tx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0D9BABE-ECCA-45BE-A859-B1E65E66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en-US" sz="2000" b="1" dirty="0"/>
              <a:t>2</a:t>
            </a:r>
            <a:endParaRPr lang="ru-RU" sz="2000" b="1" noProof="0" dirty="0"/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 sz="4000" cap="none" dirty="0"/>
              <a:t>Как работает </a:t>
            </a:r>
            <a:r>
              <a:rPr lang="en-US" sz="4000" cap="none" dirty="0"/>
              <a:t>VTP </a:t>
            </a:r>
            <a:r>
              <a:rPr lang="ru-RU" sz="4000" cap="none" dirty="0"/>
              <a:t>протокол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38974" y="831286"/>
            <a:ext cx="4362451" cy="5195425"/>
          </a:xfrm>
        </p:spPr>
        <p:txBody>
          <a:bodyPr rtlCol="0"/>
          <a:lstStyle/>
          <a:p>
            <a:pPr marL="0" indent="0" rtl="0">
              <a:buNone/>
            </a:pPr>
            <a:r>
              <a:rPr lang="ru-RU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Р</a:t>
            </a:r>
            <a:r>
              <a:rPr lang="ru-RU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</a:rPr>
              <a:t>абота 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</a:rPr>
              <a:t>VTP </a:t>
            </a:r>
            <a:r>
              <a:rPr lang="ru-RU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</a:rPr>
              <a:t>заключается в передаче базы данных 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</a:rPr>
              <a:t>VLAN </a:t>
            </a:r>
            <a:r>
              <a:rPr lang="ru-RU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</a:rPr>
              <a:t>между устройствами. Это происходит в случаях изменения базы данных на сервере или по прошествии пяти минут. Сначала на сервере обновляется база данных, далее всем 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</a:rPr>
              <a:t>trunk</a:t>
            </a: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-</a:t>
            </a:r>
            <a:r>
              <a:rPr lang="ru-RU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</a:rPr>
              <a:t>портам рассылается анонс, все коммутаторы, работающие в 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</a:rPr>
              <a:t>VTP</a:t>
            </a:r>
            <a:r>
              <a:rPr lang="ru-RU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</a:rPr>
              <a:t>, применяют его к себе(кроме 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</a:rPr>
              <a:t>Transperent</a:t>
            </a:r>
            <a:r>
              <a:rPr lang="ru-RU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</a:rPr>
              <a:t>) и отправляют дальше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</a:rPr>
              <a:t>. 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A1CDAA-A36E-47A3-9E37-E6989FFE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en-US" sz="2000" b="1" noProof="0" dirty="0"/>
              <a:t>3</a:t>
            </a:r>
            <a:endParaRPr lang="ru-RU" sz="2000" b="1" noProof="0" dirty="0"/>
          </a:p>
        </p:txBody>
      </p:sp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F8A7F08-4051-4003-BDF2-AED4275A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ru-RU" noProof="0" smtClean="0"/>
              <a:t>5</a:t>
            </a:fld>
            <a:endParaRPr lang="ru-RU" noProof="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9AE258D-DD56-4FB4-991E-2E614BC30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414" y="721099"/>
            <a:ext cx="3409950" cy="541580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5DD46FF-C4A5-4388-8794-EE64A7CE5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775" y="678950"/>
            <a:ext cx="2868757" cy="55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4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E10982FA-442B-4051-AB55-58159E647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ru-RU" cap="none" dirty="0"/>
              <a:t>Синхронизация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AC1D0BF1-0C10-4E01-9DFA-50ED829642C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27717" y="2984427"/>
            <a:ext cx="4216617" cy="2857647"/>
          </a:xfrm>
        </p:spPr>
      </p:pic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923784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ru-RU" sz="3600" cap="none" dirty="0"/>
              <a:t>Иллюстрация работы </a:t>
            </a:r>
            <a:r>
              <a:rPr lang="en-US" sz="3600" cap="none" dirty="0"/>
              <a:t>Transparent mode </a:t>
            </a:r>
            <a:r>
              <a:rPr lang="ru-RU" sz="3600" cap="none" dirty="0"/>
              <a:t>и синхронизации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33AA160B-3567-4130-82B7-63829145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en-US" sz="2000" b="1" dirty="0">
                <a:solidFill>
                  <a:schemeClr val="tx1"/>
                </a:solidFill>
              </a:rPr>
              <a:t>4</a:t>
            </a:r>
            <a:endParaRPr lang="ru-RU" sz="2000" b="1" noProof="0" dirty="0">
              <a:solidFill>
                <a:schemeClr val="tx1"/>
              </a:solidFill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ADA92A6-F7C5-4310-8FB3-9537048233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444934" y="2343150"/>
            <a:ext cx="1944186" cy="3571979"/>
          </a:xfrm>
        </p:spPr>
      </p:pic>
    </p:spTree>
    <p:extLst>
      <p:ext uri="{BB962C8B-B14F-4D97-AF65-F5344CB8AC3E}">
        <p14:creationId xmlns:p14="http://schemas.microsoft.com/office/powerpoint/2010/main" val="70740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>
            <a:extLst>
              <a:ext uri="{FF2B5EF4-FFF2-40B4-BE49-F238E27FC236}">
                <a16:creationId xmlns:a16="http://schemas.microsoft.com/office/drawing/2014/main" id="{F87770D2-E48E-7A42-9413-8C2720FC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815376"/>
            <a:ext cx="5956300" cy="1227243"/>
          </a:xfrm>
        </p:spPr>
        <p:txBody>
          <a:bodyPr rtlCol="0"/>
          <a:lstStyle/>
          <a:p>
            <a:pPr algn="ctr" rtl="0"/>
            <a:r>
              <a:rPr lang="ru-RU" sz="4000" cap="none" dirty="0"/>
              <a:t>Недостаток протокола</a:t>
            </a:r>
          </a:p>
        </p:txBody>
      </p:sp>
      <p:sp>
        <p:nvSpPr>
          <p:cNvPr id="30" name="Объект 29">
            <a:extLst>
              <a:ext uri="{FF2B5EF4-FFF2-40B4-BE49-F238E27FC236}">
                <a16:creationId xmlns:a16="http://schemas.microsoft.com/office/drawing/2014/main" id="{42F24CA9-34C3-CF4E-B2C6-AAC4B1BBA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38975" y="831286"/>
            <a:ext cx="4518025" cy="519542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взять коммутатор, заранее его сконфигурировать, внеся больше изменений, чем есть сейчас в инфраструктурном VTP, задать правильные параметры домена и подключить к сети. Тогда коммутатор своей базой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заменит существующую. </a:t>
            </a:r>
            <a:endParaRPr lang="ru-RU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564F0FA-03C6-46A3-B2CC-5C8FAB51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en-US" sz="2000" b="1" dirty="0"/>
              <a:t>5</a:t>
            </a:r>
            <a:endParaRPr lang="ru-RU" sz="2000" b="1" noProof="0" dirty="0"/>
          </a:p>
        </p:txBody>
      </p:sp>
    </p:spTree>
    <p:extLst>
      <p:ext uri="{BB962C8B-B14F-4D97-AF65-F5344CB8AC3E}">
        <p14:creationId xmlns:p14="http://schemas.microsoft.com/office/powerpoint/2010/main" val="3171150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8" y="2720126"/>
            <a:ext cx="5460992" cy="1417743"/>
          </a:xfrm>
        </p:spPr>
        <p:txBody>
          <a:bodyPr rtlCol="0"/>
          <a:lstStyle/>
          <a:p>
            <a:pPr algn="ctr" rtl="0"/>
            <a:r>
              <a:rPr lang="ru-RU" sz="4000" cap="none" dirty="0"/>
              <a:t>Версии протокола и их различия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725" y="831286"/>
            <a:ext cx="4613275" cy="5195425"/>
          </a:xfrm>
        </p:spPr>
        <p:txBody>
          <a:bodyPr rtlCol="0"/>
          <a:lstStyle/>
          <a:p>
            <a:pPr marL="0" indent="0">
              <a:buNone/>
            </a:pPr>
            <a:r>
              <a:rPr lang="ru-RU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У протокола существуют три версии. Пользователь может настраивать одну из них по своему усмотрению. По умолчанию используется версия 1.</a:t>
            </a:r>
            <a:endParaRPr lang="ru-RU" sz="2000" kern="100" dirty="0">
              <a:effectLst/>
              <a:latin typeface="Liberation Serif;Times New Roma"/>
              <a:ea typeface="Droid Sans Fallback"/>
              <a:cs typeface="FreeSans"/>
            </a:endParaRPr>
          </a:p>
          <a:p>
            <a:pPr marL="0" indent="0" rtl="0">
              <a:buNone/>
            </a:pP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623E7D5-FAD4-474B-AD5C-E4FB2EED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en-US" sz="2000" b="1" noProof="0" dirty="0"/>
              <a:t>6</a:t>
            </a:r>
            <a:endParaRPr lang="ru-RU" sz="2000" b="1" noProof="0" dirty="0"/>
          </a:p>
        </p:txBody>
      </p:sp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942871"/>
            <a:ext cx="10069830" cy="587584"/>
          </a:xfrm>
        </p:spPr>
        <p:txBody>
          <a:bodyPr rtlCol="0"/>
          <a:lstStyle/>
          <a:p>
            <a:pPr algn="ctr" rtl="0"/>
            <a:r>
              <a:rPr lang="ru-RU" dirty="0"/>
              <a:t>Отличия </a:t>
            </a:r>
            <a:r>
              <a:rPr lang="en-US" dirty="0"/>
              <a:t>v2 </a:t>
            </a:r>
            <a:r>
              <a:rPr lang="ru-RU" dirty="0"/>
              <a:t>от</a:t>
            </a:r>
            <a:r>
              <a:rPr lang="en-US" dirty="0"/>
              <a:t> v1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57350" y="1973589"/>
            <a:ext cx="9498330" cy="3417561"/>
          </a:xfrm>
        </p:spPr>
        <p:txBody>
          <a:bodyPr rtlCol="0"/>
          <a:lstStyle/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Основное различие заключается в том, что в VTP V2 содержится поддержка виртуальных локальных сетей </a:t>
            </a:r>
            <a:r>
              <a:rPr lang="ru-RU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Token</a:t>
            </a:r>
            <a:r>
              <a:rPr lang="ru-RU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 </a:t>
            </a:r>
            <a:r>
              <a:rPr lang="ru-RU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Ring</a:t>
            </a:r>
            <a:r>
              <a:rPr lang="ru-RU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. При использовании виртуальных локальных сетей </a:t>
            </a:r>
            <a:r>
              <a:rPr lang="ru-RU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Token</a:t>
            </a:r>
            <a:r>
              <a:rPr lang="ru-RU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 </a:t>
            </a:r>
            <a:r>
              <a:rPr lang="ru-RU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Ring</a:t>
            </a:r>
            <a:r>
              <a:rPr lang="ru-RU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 необходимо включить VTP V2. В противном случае нет необходимости использовать VTP V2.</a:t>
            </a:r>
            <a:endParaRPr lang="ru-RU" sz="2000" kern="100" dirty="0">
              <a:effectLst/>
              <a:latin typeface="Liberation Serif;Times New Roma"/>
              <a:ea typeface="Droid Sans Fallback"/>
              <a:cs typeface="FreeSans"/>
            </a:endParaRPr>
          </a:p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Также есть отличие в «прозрачном» режиме. Если в первой версии коммутатор передает анонсы только для домена, к которому относится, то во второй версии анонсы передаются вне зависимости от принадлежности к какому-либо домену.</a:t>
            </a:r>
            <a:endParaRPr lang="ru-RU" sz="2000" kern="100" dirty="0">
              <a:effectLst/>
              <a:latin typeface="Liberation Serif;Times New Roma"/>
              <a:ea typeface="Droid Sans Fallback"/>
              <a:cs typeface="FreeSans"/>
            </a:endParaRPr>
          </a:p>
          <a:p>
            <a:pPr marL="0" indent="0" rtl="0">
              <a:buNone/>
            </a:pP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3D830B-B77C-4A00-A7B9-7F1DD7A9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en-US" sz="2000" b="1" noProof="0" dirty="0">
                <a:solidFill>
                  <a:schemeClr val="tx1"/>
                </a:solidFill>
              </a:rPr>
              <a:t>7</a:t>
            </a:r>
            <a:endParaRPr lang="ru-RU" sz="2000" b="1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20869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спектива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98_TF22318419.potx" id="{E7F63C9F-438A-4BFD-8F8D-7C8E06D486C0}" vid="{669CDB10-F5D0-48FB-B028-1A19F250777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презентация продаж</Template>
  <TotalTime>188</TotalTime>
  <Words>393</Words>
  <Application>Microsoft Office PowerPoint</Application>
  <PresentationFormat>Широкоэкранный</PresentationFormat>
  <Paragraphs>48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Gothic</vt:lpstr>
      <vt:lpstr>Liberation Serif;Times New Roma</vt:lpstr>
      <vt:lpstr>Symbol</vt:lpstr>
      <vt:lpstr>Times New Roman</vt:lpstr>
      <vt:lpstr>Wingdings</vt:lpstr>
      <vt:lpstr>РетроспективаVTI</vt:lpstr>
      <vt:lpstr>Протокол VTP.  Различие версий протокола VTP.</vt:lpstr>
      <vt:lpstr>Содержание</vt:lpstr>
      <vt:lpstr>Что такое VTP протокол</vt:lpstr>
      <vt:lpstr>Как работает VTP протокол</vt:lpstr>
      <vt:lpstr>Презентация PowerPoint</vt:lpstr>
      <vt:lpstr>Иллюстрация работы Transparent mode и синхронизации</vt:lpstr>
      <vt:lpstr>Недостаток протокола</vt:lpstr>
      <vt:lpstr>Версии протокола и их различия</vt:lpstr>
      <vt:lpstr>Отличия v2 от v1 </vt:lpstr>
      <vt:lpstr>Отличия v3 от v2 и v1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Протокол VTP.  Различие версий протокола VTP.</dc:title>
  <dc:creator>Логинов Сергей Андреевич</dc:creator>
  <cp:lastModifiedBy>Логинов Сергей Андреевич</cp:lastModifiedBy>
  <cp:revision>16</cp:revision>
  <dcterms:created xsi:type="dcterms:W3CDTF">2021-02-26T23:27:23Z</dcterms:created>
  <dcterms:modified xsi:type="dcterms:W3CDTF">2021-03-01T09:31:29Z</dcterms:modified>
</cp:coreProperties>
</file>