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EA044-D7A3-49BD-A98E-48BB6B26F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6D5EE9-141A-4B7D-BB7B-C0EDBEEED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742B53-C7B8-4D65-8854-86669CAE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967DF-5088-4748-82FE-CFD30585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FB0F7-B4AD-4447-8D1F-1A47D0E1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8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2A2DE-C611-4903-97C0-6A44CC45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B09FE3-23CC-4E65-947D-6DDFFBDAD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4C1C7-61E3-4075-B875-C76A4B67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00446-72BA-4FAE-BC45-2E179BE4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CBD63-960E-4474-A88A-A331B35B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96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AD974A-B18B-4F6C-95B4-020162694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729998-8628-4D3C-A559-09D37AEF3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7E5EB5-1850-46DE-AED8-77C3E22B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B66753-925D-458E-A58C-D549B76B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26131-4DFA-466C-BF5B-D4A22CCC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235A8-4377-446E-A4D4-D75F95AD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2337D-2949-4EED-9607-72720E1B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638D3-925B-458B-B8E0-A97BDF32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E4546-0DD4-47B3-AFBA-C5620CC5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7BADC-BEFA-43F3-9419-280F76AF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B08A9-DAE5-426C-82D8-60E164B5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A6A6F-3158-4ADF-BEFF-DE00C2AD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52F88-1678-4A34-9335-13B2555A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91F932-4982-4ABF-BE29-D6A3ADE9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0E8FB-74FD-46F5-AF50-31200DAC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22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CFC79-9FD2-4F6D-8434-11B0E29C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6FE46-9066-4176-9062-EC502F472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414BD-5A23-485F-9D5C-A2E1123F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D34F8E-8FF2-478A-AFAA-13FB7FBF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00103F-0D4D-46DB-8720-75E17267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97281E-2D82-4263-AEB5-A573E3B9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82F6D-F320-47A6-9815-E382AAFB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DB43E9-665A-4171-94DF-F8E0A27E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FA787F-F5BB-4DDF-A971-53F5B9C7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99FEC7-240F-4C1E-917F-4DDC0ABC2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7C23EC-5CA6-4AA0-8159-5EF62C960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58603-80CA-4D08-AC71-94B01E5D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E2E9F-5CDA-4521-B136-137487F7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D5DF76-48AA-4C2E-8F19-DE30D5EF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9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7BD37-6822-4084-9D3F-9903C7E5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B05261-7D8D-43EE-9E1C-6CA62817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D68BF-1E55-4094-ACE2-0282FBAC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420807-3EB3-4A73-AF38-95D8738B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6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9EF686-0DD9-4627-9058-B71B6F83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CFAEB7-B2C4-473F-B43E-31A1C50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BAF78A-F782-4A8D-A40C-D5E9DC3C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9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90A62-E631-4130-AA6D-CB22A5A5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55D86-D802-4221-B00D-EF2C06DC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0A1D4F-69D3-4E12-AB95-80CCFB1B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C3C993-5DC5-41DE-9CC1-62D0DA1C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C86D0C-521E-4E0C-A1AE-20E5E4E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CE86E-2814-4C4A-988F-682ACE4C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2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DB337-F23A-41C7-8CB0-ECADC6F8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41515B-9755-4FDB-8A89-7EB3D73B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B8F9EF-3109-419C-BD80-7CCDA0889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76F45F-5E6F-43A6-9CC2-B72DEF13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8DDEC-5BE9-4820-874B-15D66782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A91396-2E3A-46D3-BAC5-2D3D636C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5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A36FE-8253-47FD-A35E-195EBD6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7ECF3F-2BE0-4F8D-8202-387920BC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D882DC-DEA2-4E4E-BD05-367EB4CB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576D-C284-4B9E-B5D9-20DDD538DBD2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139B9-6257-4840-B78C-F6DBBBD2C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1595A-015D-45C2-8428-265DBDD9D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F785-EB34-4128-BA6C-5110E84BF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51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7670A-C91F-44AF-94BE-316A36251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F2A267-D465-42FA-BF2A-58929538A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160"/>
            <a:ext cx="9144000" cy="56388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VLAN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3C41B31-B2FF-4522-8C6F-550FE0074CAA}"/>
              </a:ext>
            </a:extLst>
          </p:cNvPr>
          <p:cNvSpPr txBox="1">
            <a:spLocks/>
          </p:cNvSpPr>
          <p:nvPr/>
        </p:nvSpPr>
        <p:spPr>
          <a:xfrm>
            <a:off x="9067800" y="6035040"/>
            <a:ext cx="3200400" cy="56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Логинов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62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47B48-A297-45C3-A09F-A2BD1E0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1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C41E68-3E62-4506-A2FF-003F6F5C9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73" y="1825625"/>
            <a:ext cx="4115853" cy="4351338"/>
          </a:xfrm>
        </p:spPr>
      </p:pic>
    </p:spTree>
    <p:extLst>
      <p:ext uri="{BB962C8B-B14F-4D97-AF65-F5344CB8AC3E}">
        <p14:creationId xmlns:p14="http://schemas.microsoft.com/office/powerpoint/2010/main" val="256744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CB8C3-2D2E-4948-B100-43EBD9CC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3D86153-FEFA-46F7-9DD2-C41CB7976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80" y="1825625"/>
            <a:ext cx="4784240" cy="4351338"/>
          </a:xfrm>
        </p:spPr>
      </p:pic>
    </p:spTree>
    <p:extLst>
      <p:ext uri="{BB962C8B-B14F-4D97-AF65-F5344CB8AC3E}">
        <p14:creationId xmlns:p14="http://schemas.microsoft.com/office/powerpoint/2010/main" val="312414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CAADA-1C1C-478B-953B-21B19682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3</a:t>
            </a:r>
          </a:p>
        </p:txBody>
      </p:sp>
      <p:pic>
        <p:nvPicPr>
          <p:cNvPr id="9" name="Объект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099F68-DCD3-4D84-B81F-6602772C9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73" y="1825625"/>
            <a:ext cx="5500653" cy="4351338"/>
          </a:xfrm>
        </p:spPr>
      </p:pic>
    </p:spTree>
    <p:extLst>
      <p:ext uri="{BB962C8B-B14F-4D97-AF65-F5344CB8AC3E}">
        <p14:creationId xmlns:p14="http://schemas.microsoft.com/office/powerpoint/2010/main" val="407352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6742B-AF00-4BDC-85BD-4015E42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4</a:t>
            </a:r>
          </a:p>
        </p:txBody>
      </p:sp>
      <p:pic>
        <p:nvPicPr>
          <p:cNvPr id="5" name="Объект 4" descr="Изображение выглядит как текст, снимок экрана, компьютер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C8C19EB5-2075-4D00-9013-61D11368A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66" y="1825625"/>
            <a:ext cx="8263668" cy="4351338"/>
          </a:xfrm>
        </p:spPr>
      </p:pic>
    </p:spTree>
    <p:extLst>
      <p:ext uri="{BB962C8B-B14F-4D97-AF65-F5344CB8AC3E}">
        <p14:creationId xmlns:p14="http://schemas.microsoft.com/office/powerpoint/2010/main" val="84561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B7796-EFC6-4A13-A758-DA4411AA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5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382ADB-EED3-449E-9E87-8DBA8DE21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3" y="1795145"/>
            <a:ext cx="5680777" cy="4351338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F004A7-12B1-4F89-BB90-4C12728BA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239"/>
            <a:ext cx="5680777" cy="42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3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E8869-4C61-4968-A464-5FAAA816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9418B-C203-4C83-8DA3-1691CC58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Какая команда используется для просмотра списка </a:t>
            </a:r>
            <a:r>
              <a:rPr lang="en-US" dirty="0"/>
              <a:t>VLAN </a:t>
            </a:r>
            <a:r>
              <a:rPr lang="ru-RU" dirty="0"/>
              <a:t>на сетевом устройстве? </a:t>
            </a:r>
          </a:p>
          <a:p>
            <a:r>
              <a:rPr lang="ru-RU" dirty="0"/>
              <a:t>Охарактеризуйте </a:t>
            </a:r>
            <a:r>
              <a:rPr lang="en-US" dirty="0"/>
              <a:t>VLAN </a:t>
            </a:r>
            <a:r>
              <a:rPr lang="en-US" dirty="0" err="1"/>
              <a:t>Trunking</a:t>
            </a:r>
            <a:r>
              <a:rPr lang="en-US" dirty="0"/>
              <a:t> Protocol (VTP). </a:t>
            </a:r>
            <a:r>
              <a:rPr lang="ru-RU" dirty="0"/>
              <a:t>Приведите перечень команд с пояснениями для настройки и просмотра информации о </a:t>
            </a:r>
            <a:r>
              <a:rPr lang="en-US" dirty="0"/>
              <a:t>VLAN. </a:t>
            </a:r>
            <a:endParaRPr lang="ru-RU" dirty="0"/>
          </a:p>
          <a:p>
            <a:r>
              <a:rPr lang="ru-RU" dirty="0"/>
              <a:t>Охарактеризуйте </a:t>
            </a:r>
            <a:r>
              <a:rPr lang="en-US" dirty="0"/>
              <a:t>Internet Control Message Protocol (ICMP). </a:t>
            </a:r>
            <a:r>
              <a:rPr lang="ru-RU" dirty="0"/>
              <a:t>Опишите формат пакета </a:t>
            </a:r>
            <a:r>
              <a:rPr lang="en-US" dirty="0"/>
              <a:t>ICMP. </a:t>
            </a:r>
            <a:endParaRPr lang="ru-RU" dirty="0"/>
          </a:p>
          <a:p>
            <a:r>
              <a:rPr lang="ru-RU" dirty="0"/>
              <a:t>Охарактеризуйте </a:t>
            </a:r>
            <a:r>
              <a:rPr lang="en-US" dirty="0"/>
              <a:t>Address Resolution Protocol (ARP). </a:t>
            </a:r>
            <a:r>
              <a:rPr lang="ru-RU" dirty="0"/>
              <a:t>Опишите формат пакета </a:t>
            </a:r>
            <a:r>
              <a:rPr lang="en-US" dirty="0"/>
              <a:t>ARP. </a:t>
            </a:r>
            <a:endParaRPr lang="ru-RU" dirty="0"/>
          </a:p>
          <a:p>
            <a:r>
              <a:rPr lang="ru-RU"/>
              <a:t>Что </a:t>
            </a:r>
            <a:r>
              <a:rPr lang="ru-RU" dirty="0"/>
              <a:t>такое </a:t>
            </a:r>
            <a:r>
              <a:rPr lang="en-US" dirty="0"/>
              <a:t>MAC-</a:t>
            </a:r>
            <a:r>
              <a:rPr lang="ru-RU" dirty="0"/>
              <a:t>адрес? Какова его структура?</a:t>
            </a:r>
          </a:p>
        </p:txBody>
      </p:sp>
    </p:spTree>
    <p:extLst>
      <p:ext uri="{BB962C8B-B14F-4D97-AF65-F5344CB8AC3E}">
        <p14:creationId xmlns:p14="http://schemas.microsoft.com/office/powerpoint/2010/main" val="1390094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Лабораторная работа №5</vt:lpstr>
      <vt:lpstr>Этап 1</vt:lpstr>
      <vt:lpstr>Этап 2</vt:lpstr>
      <vt:lpstr>Этап 3</vt:lpstr>
      <vt:lpstr>Этап 4</vt:lpstr>
      <vt:lpstr>Этап 5</vt:lpstr>
      <vt:lpstr>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Логинов Сергей Андреевич</dc:creator>
  <cp:lastModifiedBy>Логинов Сергей Андреевич</cp:lastModifiedBy>
  <cp:revision>2</cp:revision>
  <dcterms:created xsi:type="dcterms:W3CDTF">2021-02-27T12:22:02Z</dcterms:created>
  <dcterms:modified xsi:type="dcterms:W3CDTF">2021-02-27T12:37:37Z</dcterms:modified>
</cp:coreProperties>
</file>