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4F689-F815-4B46-8270-37EB3B667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D197B7-15E0-4C69-B0F1-AC28B5150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A070F-FBB1-4AA4-97E6-F732C51D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7930F7-A432-434B-BF3C-C6679D55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55CB3-7A20-4A20-8862-EEF3EC61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7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B9294-B60D-42FE-9A62-EBC3F6E3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CB7AFC-8FF0-45EF-A4DB-E63D00C98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92BE7-5A2C-451A-8AF9-4A0EDF6C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57B4F-DA07-4A4F-94C3-983B846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69719-C73F-4E46-8E66-85FFDB09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96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F32A0C-303B-49BB-B09D-38235E640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459DB4-E152-4202-8D54-A6A72E4D5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5AE84A-96D3-431B-BCC9-C87F7C0B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07D9F3-B1D6-4CB6-8309-2D8D74D3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4290DC-5CA1-4A60-98C3-5CCCD28C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9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BFCD5-ED0E-4888-8AF4-93C779D6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BABAE-6DF2-4169-8552-F6D2E425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24471-151B-43E1-BAA4-E17237CD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CA45D-B03E-468F-8A39-2617158B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2C4E8-EAD0-41B1-896A-059AE7BC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3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7D7E9-8B79-4F10-A00E-CC0DD1FD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3220FB-9B51-4B00-9C84-BCE48F6F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9ABDC-9BFF-4A60-9D24-3E955198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0ECB4C-0B96-4CA6-919D-D88CAA7D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6CD67-BEEE-4E6D-B112-356C9B96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2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2C786-E026-4C37-8FDE-12AAA130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67ED1-CFC5-40B1-92D1-9C7A0AFE0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360759-141F-4E20-92DC-D5B6E810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EF20F-29D3-4883-881F-E7F5DF8F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9EE726-3F14-476E-8523-D512C60B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52709D-5979-43DE-9FF8-E4153217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75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9C422-7F11-4498-9D8E-BEBB433E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D526D7-9410-4DD2-BF08-B71CE8AB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9D9E69-FD6F-4384-A607-53E515689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858AB0-889D-4C1C-8F5D-03C0595F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B68B5A-D73C-44CB-ABA4-CD66C371E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014B56-FA49-4803-AE56-A73DC62E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749478-E41B-4533-8D88-1F4D2B9F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2C3A6C-3E77-482D-B39D-5DA3570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37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EAEAA-3F0A-475D-A22B-6E1D6E98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25E2EC-9426-4F66-B1EF-613343B5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179C57-5477-4FD7-B8FB-DCDCEBFF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38ABDD-C2F6-4D9A-87C1-E083B695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7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AF788B-5277-41E1-8C05-49CD8BDD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5C5283-FD10-453F-BF54-97AD8ECF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9105FB-0309-4970-8CEC-D7E6A7E4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0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BFF6E-628C-4899-A875-A61529C0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00D9B-A7EE-4F1B-9B81-FC746B3D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102A5B-EC84-48D2-8632-E9F70D4F4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9BFCDF-8AE3-4EC9-BEF3-D4FB6961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84AEE5-C9BA-4D95-9FF5-06BC1A69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C5F715-5170-45DD-A512-EF52F3C4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18AFA-969F-42EA-94C4-860CF883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75E69B-378D-4049-B99C-A877C661F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81D533-30C5-4512-A868-3A3A9BDF2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290D8-4AF9-4569-A998-B06B013A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9D870D-C90C-40D5-B69A-E97E5A1A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C4EDB0-B125-4B27-B3F3-903912FB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8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5C680-E4FF-4B47-B408-E7954F16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F20AA3-0901-4581-9521-CC1D8ED7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CD01E-3CBF-4C61-9217-CCE590F4E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9AAF-4E20-4834-96F7-3B67038B1D1B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B1BA2-8344-4665-A3F7-5656F8CB2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628644-F879-4273-89C3-D0A736FB8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83C-8AE9-4981-BB50-A8EF5AE7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77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E9284-2E7D-41ED-BADC-EA8F1F0F1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A09BD9-34FB-4855-BB60-84FB1FA6D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7280" y="5735637"/>
            <a:ext cx="3220720" cy="594042"/>
          </a:xfrm>
        </p:spPr>
        <p:txBody>
          <a:bodyPr/>
          <a:lstStyle/>
          <a:p>
            <a:r>
              <a:rPr lang="ru-RU" dirty="0"/>
              <a:t>Логинов Сергей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D40BB45-4876-47B9-BBD0-75F6FB28BA4D}"/>
              </a:ext>
            </a:extLst>
          </p:cNvPr>
          <p:cNvSpPr txBox="1">
            <a:spLocks/>
          </p:cNvSpPr>
          <p:nvPr/>
        </p:nvSpPr>
        <p:spPr>
          <a:xfrm>
            <a:off x="1808480" y="3993516"/>
            <a:ext cx="9144000" cy="594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Статическая маршрутизация </a:t>
            </a:r>
            <a:r>
              <a:rPr lang="en-US" dirty="0"/>
              <a:t>VLAN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41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36072-4704-4645-8F20-84BD0A35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CD1C17-DE5B-48BB-837B-503044789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84" y="2722865"/>
            <a:ext cx="3898676" cy="2495898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24179B-8F50-4670-844D-E14734CE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61" y="915038"/>
            <a:ext cx="6282399" cy="56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0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03416-4E85-4CDC-8EF6-4A616C21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DEDF27-4055-4F5B-847D-815A9532C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44" y="1825625"/>
            <a:ext cx="7673712" cy="4351338"/>
          </a:xfrm>
        </p:spPr>
      </p:pic>
    </p:spTree>
    <p:extLst>
      <p:ext uri="{BB962C8B-B14F-4D97-AF65-F5344CB8AC3E}">
        <p14:creationId xmlns:p14="http://schemas.microsoft.com/office/powerpoint/2010/main" val="106794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97C0-2C8C-437E-A6DF-0D2198C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3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3912D0-54B9-43E9-83E6-6CD5E7476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64" y="1825625"/>
            <a:ext cx="4168272" cy="4351338"/>
          </a:xfrm>
        </p:spPr>
      </p:pic>
    </p:spTree>
    <p:extLst>
      <p:ext uri="{BB962C8B-B14F-4D97-AF65-F5344CB8AC3E}">
        <p14:creationId xmlns:p14="http://schemas.microsoft.com/office/powerpoint/2010/main" val="161640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C9AE3-F489-4DDD-8933-1C2D92F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9104E-52EA-4269-B5AA-849EB549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075"/>
            <a:ext cx="10515600" cy="3290888"/>
          </a:xfrm>
        </p:spPr>
        <p:txBody>
          <a:bodyPr/>
          <a:lstStyle/>
          <a:p>
            <a:r>
              <a:rPr lang="ru-RU" dirty="0"/>
              <a:t>Охарактеризуйте стандарт IEEE 802.1Q. </a:t>
            </a:r>
          </a:p>
          <a:p>
            <a:r>
              <a:rPr lang="ru-RU" dirty="0"/>
              <a:t>Опишите формат кадра IEEE 802.1Q. </a:t>
            </a:r>
          </a:p>
        </p:txBody>
      </p:sp>
    </p:spTree>
    <p:extLst>
      <p:ext uri="{BB962C8B-B14F-4D97-AF65-F5344CB8AC3E}">
        <p14:creationId xmlns:p14="http://schemas.microsoft.com/office/powerpoint/2010/main" val="3651552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Лабораторная работа №6</vt:lpstr>
      <vt:lpstr>Этап 1</vt:lpstr>
      <vt:lpstr>Этап 2</vt:lpstr>
      <vt:lpstr>Этап 3</vt:lpstr>
      <vt:lpstr>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</dc:title>
  <dc:creator>Логинов Сергей Андреевич</dc:creator>
  <cp:lastModifiedBy>Логинов Сергей Андреевич</cp:lastModifiedBy>
  <cp:revision>1</cp:revision>
  <dcterms:created xsi:type="dcterms:W3CDTF">2021-02-27T12:32:19Z</dcterms:created>
  <dcterms:modified xsi:type="dcterms:W3CDTF">2021-02-27T12:36:30Z</dcterms:modified>
</cp:coreProperties>
</file>