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2BCB6-8959-4A41-BAE9-02634CC3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F536D2-FE3B-485E-BDED-5556D90A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2E32F9-0C1B-4043-BC2F-205C3D4A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0A55B-1D0C-42E3-8BA7-D40954F5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55D16-C2DF-4B5E-8F06-1328A27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124F2-4CE9-4870-8445-037A4E36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B6AAD-4FC4-4133-8FA9-2ADA483F4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5393C-0B7E-4F58-A07C-336173CF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3392C-0775-494A-A7C6-12EDB739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2B0DA-A750-4E6A-BBBB-23D6643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77F385-E758-4F7D-B29F-2447FB1FE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83EB48-CD68-4AC3-8339-A8E160CD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D8702-AB26-4A91-9F15-AE844121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ADF1B-F531-4D73-80B4-2AC0AA55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DC76D-2B92-4AC5-B339-43B7C8A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66A9E-9D35-4907-831A-2F74F104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66B1B-9ED1-4C48-B6D4-2C805F07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D5D1B-A160-425B-9081-F1071D3A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3A58-8031-4772-BC20-C4E295A1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3CF5A-EBBF-4990-84DE-8B63353C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3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20471-839D-46CE-BA8A-566871B8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F8FEA-CBE3-4E5E-8965-D6343725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F6120-EAD5-4FCB-B2F9-8460879E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1F0401-9612-4445-BBAE-4EB24C8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07B5E4-049A-484E-8212-A6E2A597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6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8D40F-1AF9-44D4-839A-F62D484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B8F86-88CC-4E76-ACAC-444631DBA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CCB969-1BB6-4C84-A2FD-E14BCF94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8B699-09F1-4A79-8907-0B4A1CA2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AB0503-585F-47D8-B812-DED67E2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8FD596-C7B1-4556-A6C8-A25CD76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DC556-BDD4-44B1-888E-736439EF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FA220C-0C54-4FC9-B5C7-559BBC2B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481E67-550C-4B2D-B86B-A720A7FE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0D6FB8-68AF-43FD-B567-7230E68BF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0673DD-100C-4F71-9215-EBB2338A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935E04-C17E-4A7E-A0FB-6672925E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A007D6-599E-4A9F-BECE-04DCCD2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E2300B-E89C-4B83-ABF1-719A30A6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50CE-263B-429A-AF39-20D36E33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A548CB-4974-4E99-956F-86D38D5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F846DD-5804-4B17-9E21-340BAD10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26FDC7-1F1A-4C4A-89DF-63DB65F0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0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B7D776-A601-4195-9804-9E04F7B1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2692E-02FA-4005-98D2-B40057B3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11328D-F34E-4A0C-88C1-166881D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1AD5A-7320-44E6-9C3D-BC0017C4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58635-806A-414D-912A-377F27A0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19490-7C06-4D6B-9E5B-A6E61F4C4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33A4D-04B5-4C95-BD34-1DCA2890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7A538-068A-4A4E-9E9F-7D784A01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7F7710-A82D-4683-94A6-206C9E5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667C7-D75C-49E3-92FB-4871B391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286892-A556-48C2-8D8E-518DEBF4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6B0379-4A62-4D60-9E8A-2F3BEEB5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6BC685-CF1A-4330-9E36-80DC1669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4781D3-7FAE-4124-A6EF-0C44BE0E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DE68B-CB21-409B-A1EB-3E0AA4AA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DF83A-3EF7-4E5E-B92D-755D0FAF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984C0-0760-4B2A-B97C-93C17EFC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5B7F3-057A-4515-8A9B-D33831E3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38D3-7168-4015-ABB7-41EF44FA1A24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B750DE-8C23-4A30-91C4-1467706B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D7494-82DA-404C-A4F0-8377019F4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2E3F-D0BB-4806-A849-51A4094E1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4C9DE-97BA-4CE1-9A69-CD9B3F1D7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9EBCB5-275C-444E-A9AF-C17BBFFB1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Учет физических параметров сети.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9A652B2-48A4-4CF4-A78E-403D236C3EED}"/>
              </a:ext>
            </a:extLst>
          </p:cNvPr>
          <p:cNvSpPr txBox="1">
            <a:spLocks/>
          </p:cNvSpPr>
          <p:nvPr/>
        </p:nvSpPr>
        <p:spPr>
          <a:xfrm>
            <a:off x="9124950" y="5827713"/>
            <a:ext cx="2771775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Логинов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151676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6E596-E5A6-4B9C-BE4F-30059417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 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3A568D-4B67-477F-87D3-6E2879028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25" y="1825625"/>
            <a:ext cx="8803549" cy="4351338"/>
          </a:xfrm>
        </p:spPr>
      </p:pic>
    </p:spTree>
    <p:extLst>
      <p:ext uri="{BB962C8B-B14F-4D97-AF65-F5344CB8AC3E}">
        <p14:creationId xmlns:p14="http://schemas.microsoft.com/office/powerpoint/2010/main" val="310073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B1043-23F4-4AB8-A7CA-33AC07AE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297395-8A0E-42D3-8CC1-90288B1E0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79" y="1825625"/>
            <a:ext cx="7271441" cy="4351338"/>
          </a:xfrm>
        </p:spPr>
      </p:pic>
    </p:spTree>
    <p:extLst>
      <p:ext uri="{BB962C8B-B14F-4D97-AF65-F5344CB8AC3E}">
        <p14:creationId xmlns:p14="http://schemas.microsoft.com/office/powerpoint/2010/main" val="352749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0927E-C835-4756-BA31-2C35DFD1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33360B-E139-4EED-AA7C-6A6793D5E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40" y="1825625"/>
            <a:ext cx="5545719" cy="4351338"/>
          </a:xfrm>
        </p:spPr>
      </p:pic>
    </p:spTree>
    <p:extLst>
      <p:ext uri="{BB962C8B-B14F-4D97-AF65-F5344CB8AC3E}">
        <p14:creationId xmlns:p14="http://schemas.microsoft.com/office/powerpoint/2010/main" val="387983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D514B-6965-429B-8E52-CD3C6989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 4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49CE38-1ED4-432F-A022-F963DC72D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" y="2606039"/>
            <a:ext cx="5605359" cy="2747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AAB293-B71D-419D-9595-E97082D4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606039"/>
            <a:ext cx="6096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DFB57-46AF-4290-AEA6-1DFF36F0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 5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3BAFD4-0A1A-402F-B0BD-1E0A203D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30" y="1825625"/>
            <a:ext cx="6239540" cy="4351338"/>
          </a:xfrm>
        </p:spPr>
      </p:pic>
    </p:spTree>
    <p:extLst>
      <p:ext uri="{BB962C8B-B14F-4D97-AF65-F5344CB8AC3E}">
        <p14:creationId xmlns:p14="http://schemas.microsoft.com/office/powerpoint/2010/main" val="55188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21B11-1BA1-467A-9EB9-3322479D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Контрольные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00BDF-43CE-464F-8C47-0361EB14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Перечислите возможные среды передачи данных. На какие характеристики среды передачи данных следует обращать внимание при планировании сети? </a:t>
            </a:r>
          </a:p>
          <a:p>
            <a:r>
              <a:rPr lang="ru-RU" dirty="0"/>
              <a:t>2. Перечислите категории витой пары. Чем они отличаются? Какая категория в каких условиях может применяться? </a:t>
            </a:r>
          </a:p>
          <a:p>
            <a:r>
              <a:rPr lang="ru-RU" dirty="0"/>
              <a:t>3. В чем отличие </a:t>
            </a:r>
            <a:r>
              <a:rPr lang="ru-RU" dirty="0" err="1"/>
              <a:t>одномодового</a:t>
            </a:r>
            <a:r>
              <a:rPr lang="ru-RU" dirty="0"/>
              <a:t> и </a:t>
            </a:r>
            <a:r>
              <a:rPr lang="ru-RU" dirty="0" err="1"/>
              <a:t>многомодового</a:t>
            </a:r>
            <a:r>
              <a:rPr lang="ru-RU" dirty="0"/>
              <a:t> оптоволокна? Какой тип кабеля в каких условиях может применяться? </a:t>
            </a:r>
          </a:p>
          <a:p>
            <a:r>
              <a:rPr lang="ru-RU" dirty="0"/>
              <a:t>4. Какие разъёмы встречаются на патчах оптоволокна? Чем они отличаются?</a:t>
            </a:r>
          </a:p>
        </p:txBody>
      </p:sp>
    </p:spTree>
    <p:extLst>
      <p:ext uri="{BB962C8B-B14F-4D97-AF65-F5344CB8AC3E}">
        <p14:creationId xmlns:p14="http://schemas.microsoft.com/office/powerpoint/2010/main" val="1593108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№7</vt:lpstr>
      <vt:lpstr>Этап 1.</vt:lpstr>
      <vt:lpstr>Этап 2</vt:lpstr>
      <vt:lpstr>Этап 3</vt:lpstr>
      <vt:lpstr>Этап 4</vt:lpstr>
      <vt:lpstr>Этап 5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Логинов Сергей Андреевич</dc:creator>
  <cp:lastModifiedBy>Логинов Сергей Андреевич</cp:lastModifiedBy>
  <cp:revision>1</cp:revision>
  <dcterms:created xsi:type="dcterms:W3CDTF">2021-03-03T10:42:13Z</dcterms:created>
  <dcterms:modified xsi:type="dcterms:W3CDTF">2021-03-03T10:47:25Z</dcterms:modified>
</cp:coreProperties>
</file>