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7"/>
    <p:restoredTop sz="94666"/>
  </p:normalViewPr>
  <p:slideViewPr>
    <p:cSldViewPr snapToGrid="0" snapToObjects="1">
      <p:cViewPr varScale="1">
        <p:scale>
          <a:sx n="63" d="100"/>
          <a:sy n="63" d="100"/>
        </p:scale>
        <p:origin x="17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B13DE-7149-A747-9CAE-5AF8B9841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5D6B61-659B-C04B-998E-E9EDD6B71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2D799-3880-4F41-9C5D-DD6ACD75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BF20-FA1C-0040-9DB9-2B7F925B540B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57BBEA-32A8-D545-8525-FCD01D1A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AB651-0663-A44F-A938-B3251F97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4796-BF22-604B-9894-D1C82C9A3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50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BF3D4-4390-C240-85D6-92C67338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6B6BB0-D9C1-1545-A7E5-3A054FD1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AAE366-FEC6-744D-83E6-E8BE7073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BF20-FA1C-0040-9DB9-2B7F925B540B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8049FD-3B74-3D43-B4BB-2E66E2AE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E44D0B-D37B-5242-8AD0-20082B3A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4796-BF22-604B-9894-D1C82C9A3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52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B595D9-2213-F942-8068-A7AE5F0CC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185064-C8C6-C949-9EBB-548921D5A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21EC8D-DC27-7D4B-B97E-6DA9F3DB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BF20-FA1C-0040-9DB9-2B7F925B540B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05FDAC-BB35-4B48-A30F-1057D197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88DF38-445E-FC42-9B40-9BA17A18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4796-BF22-604B-9894-D1C82C9A3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24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43BF6-5D9B-AB4F-85EE-2936CFDA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29F8F-2630-8F45-A990-99FE15966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A41C9C-C10D-D343-B0F0-32EF30A5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BF20-FA1C-0040-9DB9-2B7F925B540B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DA7627-F6E5-0046-835F-21AC0E84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C1D314-AFE7-844C-9A0B-2BD22300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4796-BF22-604B-9894-D1C82C9A3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26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C8759-521F-6C4F-9144-848AABC5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85951B-D3F9-E640-AFB7-C2325693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F74955-27A9-874F-BBE5-E5381AEC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BF20-FA1C-0040-9DB9-2B7F925B540B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799AB5-BB22-EE4E-BC1D-8F62405A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6CD88-85EB-704D-93F4-49D877C5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4796-BF22-604B-9894-D1C82C9A3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76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34452-BC3B-3B44-A1A3-55D4E82C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EAA38-BFE0-C04A-A88D-CDE9DCBA4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0E6307-243A-F247-8EFD-C5CAE1F75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DBE766-85F0-1F49-978C-A385A6C8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BF20-FA1C-0040-9DB9-2B7F925B540B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4DA77A-26B1-7944-996D-D5046688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A774B9-D486-2944-B9FB-C628CFEF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4796-BF22-604B-9894-D1C82C9A3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85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B5A49-9D68-7B4B-A35A-B1DE85F2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CD8DE8-7A3E-ED4A-ABE8-1C761FB11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3F11C0-4844-9B4A-9531-D03DD4775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D1B183-D5DF-D848-9F4D-8B94638B0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C8B7F0-8E20-C94A-A264-860CCF737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7D9712-5B41-0B4D-A6AB-0AF0340E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BF20-FA1C-0040-9DB9-2B7F925B540B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F31302-A844-014F-BB69-378FF74E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F9000E-6073-1D43-A389-C04A5712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4796-BF22-604B-9894-D1C82C9A3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77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36469-D1CA-5B48-956D-62662430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79513D-F865-D24D-91D9-F80BB606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BF20-FA1C-0040-9DB9-2B7F925B540B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502311-75FB-264D-BA8C-3F63AD11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41206B-5FFC-2947-872F-8D49324C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4796-BF22-604B-9894-D1C82C9A3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62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3E7BD2-5CA9-0944-ACDD-2302EAB3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BF20-FA1C-0040-9DB9-2B7F925B540B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396C3C-2393-0949-B062-FE29745A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1D40BD-B631-BB45-A8A1-B1AD3E93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4796-BF22-604B-9894-D1C82C9A3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84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F56D9-E028-1947-88E5-73720CE7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402813-4C98-E545-AA4B-C5CA283E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76B0B4-3ACC-ED48-A7BC-43622C5BA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CEFD47-EA8D-3944-8D36-6923F5E0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BF20-FA1C-0040-9DB9-2B7F925B540B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E052DC-F1B8-4149-B79D-564F4B25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3EA58F-14EF-7248-BF3D-C6D24DD4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4796-BF22-604B-9894-D1C82C9A3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34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BB8FA-FCA2-BF44-996D-4DE01D47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0E8934-8F99-0B48-B63F-9C70CE859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0EC270-2256-A343-B0F5-55C2DEF3B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D56A25-FAC8-9B49-9383-7293B5BF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BF20-FA1C-0040-9DB9-2B7F925B540B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EFDBC2-279E-8245-917B-A2140100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754CB1-204F-3F40-BD72-E34A33FB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4796-BF22-604B-9894-D1C82C9A3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97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B1270A-E34F-0749-918A-4A433D80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C0DC02-196E-E447-8282-E857C558A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84E264-E9EC-8347-9E97-C504B2C56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DBF20-FA1C-0040-9DB9-2B7F925B540B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317F8-4DCE-234C-9A65-D64660C47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C4CED0-874C-4749-B12B-5AF42B089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34796-BF22-604B-9894-D1C82C9A3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9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1E13E-726B-1A4D-B283-53914CECB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№3</a:t>
            </a:r>
            <a:br>
              <a:rPr lang="ru-RU" dirty="0"/>
            </a:br>
            <a:r>
              <a:rPr lang="ru-RU" dirty="0"/>
              <a:t>Управляющие конструкции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C82522-9C35-244D-9E51-632EA5EC1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0" y="5466080"/>
            <a:ext cx="3596640" cy="990600"/>
          </a:xfrm>
        </p:spPr>
        <p:txBody>
          <a:bodyPr/>
          <a:lstStyle/>
          <a:p>
            <a:r>
              <a:rPr lang="ru-RU" dirty="0"/>
              <a:t>Логинов Сергей</a:t>
            </a:r>
          </a:p>
          <a:p>
            <a:r>
              <a:rPr lang="ru-RU" dirty="0"/>
              <a:t>НФИбд-01-18</a:t>
            </a:r>
          </a:p>
        </p:txBody>
      </p:sp>
    </p:spTree>
    <p:extLst>
      <p:ext uri="{BB962C8B-B14F-4D97-AF65-F5344CB8AC3E}">
        <p14:creationId xmlns:p14="http://schemas.microsoft.com/office/powerpoint/2010/main" val="339109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5EA2CB9-3839-B248-8095-FC85B96A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20"/>
            <a:ext cx="10515600" cy="595344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9. Решение СЛУ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1ED098-DA90-B147-9C29-711B6DCD0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90563"/>
            <a:ext cx="4699000" cy="5486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054E22-F796-F145-BBE5-6DF058E8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50" y="2279491"/>
            <a:ext cx="30099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8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B0ABE06-A75A-B44D-A027-96FFE58B3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160"/>
            <a:ext cx="10515600" cy="5912803"/>
          </a:xfrm>
        </p:spPr>
        <p:txBody>
          <a:bodyPr/>
          <a:lstStyle/>
          <a:p>
            <a:pPr marL="514350" indent="-514350">
              <a:buAutoNum type="arabicPeriod" startAt="10"/>
            </a:pPr>
            <a:r>
              <a:rPr lang="ru-RU" dirty="0"/>
              <a:t>Поиск подходящих элементов в массиве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99612F-D4B0-F04B-AFC3-BEAA7FCC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8550"/>
            <a:ext cx="3136900" cy="46609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F7E8BC-DD78-F84E-BC0D-F383FD5E4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390" y="1056640"/>
            <a:ext cx="46609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2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AFD022-4115-854F-A131-25B33B363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00"/>
            <a:ext cx="10515600" cy="59737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11. Нахождение суммы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3D2EC4-11D5-E146-9175-4D5958DD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295" y="929678"/>
            <a:ext cx="4423410" cy="572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6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4FD45-55DC-C947-A1C5-847A6230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Циклы</a:t>
            </a:r>
            <a:r>
              <a:rPr lang="en-US" dirty="0"/>
              <a:t> while </a:t>
            </a:r>
            <a:r>
              <a:rPr lang="en-US" dirty="0" err="1"/>
              <a:t>и</a:t>
            </a:r>
            <a:r>
              <a:rPr lang="en-US" dirty="0"/>
              <a:t> 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940746-6384-A442-8847-07BFDC9A8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5542280" cy="4351338"/>
          </a:xfrm>
        </p:spPr>
        <p:txBody>
          <a:bodyPr/>
          <a:lstStyle/>
          <a:p>
            <a:pPr marL="0" indent="0"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en" dirty="0"/>
              <a:t> &lt;</a:t>
            </a:r>
            <a:r>
              <a:rPr lang="ru-RU" dirty="0"/>
              <a:t>условие&gt;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ru-RU" dirty="0"/>
              <a:t>тело цикла</a:t>
            </a:r>
            <a:r>
              <a:rPr lang="en-US" dirty="0"/>
              <a:t>&gt;</a:t>
            </a:r>
            <a:endParaRPr lang="ru-RU" dirty="0"/>
          </a:p>
          <a:p>
            <a:pPr marL="0" indent="0"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end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" dirty="0"/>
              <a:t> &lt;</a:t>
            </a:r>
            <a:r>
              <a:rPr lang="ru-RU" dirty="0"/>
              <a:t>переменная</a:t>
            </a:r>
            <a:r>
              <a:rPr lang="en" dirty="0"/>
              <a:t>&gt; </a:t>
            </a:r>
            <a:r>
              <a:rPr lang="ru-RU" dirty="0"/>
              <a:t> </a:t>
            </a:r>
            <a:r>
              <a:rPr lang="en" dirty="0"/>
              <a:t>in</a:t>
            </a:r>
            <a:r>
              <a:rPr lang="ru-RU" dirty="0"/>
              <a:t> </a:t>
            </a:r>
            <a:r>
              <a:rPr lang="en" dirty="0"/>
              <a:t> &lt;</a:t>
            </a:r>
            <a:r>
              <a:rPr lang="ru-RU" dirty="0"/>
              <a:t>диапазон</a:t>
            </a:r>
            <a:r>
              <a:rPr lang="en" dirty="0"/>
              <a:t>&gt;</a:t>
            </a:r>
          </a:p>
          <a:p>
            <a:pPr marL="0" indent="0">
              <a:buNone/>
            </a:pPr>
            <a:r>
              <a:rPr lang="en" dirty="0"/>
              <a:t>	&lt;</a:t>
            </a:r>
            <a:r>
              <a:rPr lang="ru-RU" dirty="0"/>
              <a:t>тело цикла</a:t>
            </a:r>
            <a:r>
              <a:rPr lang="en" dirty="0"/>
              <a:t>&gt;</a:t>
            </a:r>
          </a:p>
          <a:p>
            <a:pPr marL="0" indent="0"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F650239A-5C04-1E4F-8805-D0E901814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41001"/>
            <a:ext cx="5363092" cy="527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5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3C788-D08B-C846-A5F1-D6C9D4F7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Условные выражения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D2E1BA-B042-5B4C-AF38-21300403F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9640" cy="4351338"/>
          </a:xfrm>
        </p:spPr>
        <p:txBody>
          <a:bodyPr/>
          <a:lstStyle/>
          <a:p>
            <a:pPr marL="0" indent="0"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dirty="0"/>
              <a:t> &lt;</a:t>
            </a:r>
            <a:r>
              <a:rPr lang="ru-RU" dirty="0"/>
              <a:t>условие 1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ru-RU" dirty="0"/>
              <a:t>действие 1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elseif</a:t>
            </a:r>
            <a:r>
              <a:rPr lang="en-US" dirty="0"/>
              <a:t> &lt;</a:t>
            </a:r>
            <a:r>
              <a:rPr lang="ru-RU" dirty="0"/>
              <a:t>условие 2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ru-RU" dirty="0"/>
              <a:t>действие 2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ru-RU" dirty="0"/>
              <a:t>действие 3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284CA0-CEF7-EE4A-82A4-25D4D036F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852" y="1825625"/>
            <a:ext cx="4198620" cy="407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AE589-9D51-CB49-A93A-876A3B4F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966C9B2-E717-524B-B5EF-714E8031F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6750"/>
            <a:ext cx="5168900" cy="29845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86B700-BBBA-1749-8BBF-83423C04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2" y="1936750"/>
            <a:ext cx="3048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6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AED47-ABD8-8747-BBE1-AB1D8AE0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Задания для самостоятельного выполнения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A1C17A-1995-0549-B76A-B8A058295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Циклы </a:t>
            </a:r>
            <a:r>
              <a:rPr lang="ru-RU" dirty="0" err="1"/>
              <a:t>w</a:t>
            </a:r>
            <a:r>
              <a:rPr lang="en-US" dirty="0" err="1"/>
              <a:t>hile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ru-RU" dirty="0"/>
              <a:t> </a:t>
            </a:r>
            <a:r>
              <a:rPr lang="en-US" dirty="0"/>
              <a:t>for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50B478-B10A-5843-93F0-BF4F7CE1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9060"/>
            <a:ext cx="3619500" cy="31242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3C5843-28C3-5E4C-BEF3-0FE1CD6B5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30" y="2639060"/>
            <a:ext cx="3619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0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51D2DE1-737F-4C49-8DEA-22EB9B54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6080"/>
            <a:ext cx="10515600" cy="579088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2. Условный оператор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3. Функции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A62D04-2A2B-3040-B531-1A8B5FE9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5210"/>
            <a:ext cx="3619500" cy="2654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D68071-E9A9-A34F-B24A-643B1E13B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32643"/>
            <a:ext cx="22352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7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6E003FF-2FFE-B24F-A3A3-3F819C382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160"/>
            <a:ext cx="10515600" cy="59128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4. </a:t>
            </a:r>
            <a:r>
              <a:rPr lang="en" dirty="0"/>
              <a:t>m</a:t>
            </a:r>
            <a:r>
              <a:rPr lang="en-US" dirty="0"/>
              <a:t>ap/broadcast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5"/>
            </a:pPr>
            <a:r>
              <a:rPr lang="ru-RU" dirty="0"/>
              <a:t>Матрицы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7D374B-342C-6D4A-9A5F-A09454B06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4100"/>
            <a:ext cx="3009900" cy="14986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49E7D0-DC53-274F-B021-3CD926397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3103881"/>
            <a:ext cx="25654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7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928D119-92C5-DB41-AC57-DCC884406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0"/>
            <a:ext cx="10515600" cy="60144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6.  Умножение матриц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613863-7260-7146-9E3E-6263ACB31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565" y="681037"/>
            <a:ext cx="2968435" cy="60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5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6B4622C-1CBA-1A49-AE1B-2B55B707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"/>
            <a:ext cx="10515600" cy="593312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7. Создание матриц с закономерностями размещения элементов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493F12-7573-FE40-92EA-1A01AE71E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1295400"/>
            <a:ext cx="4699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835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116</Words>
  <Application>Microsoft Macintosh PowerPoint</Application>
  <PresentationFormat>Широкоэкранный</PresentationFormat>
  <Paragraphs>41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Лабораторная работа №3 Управляющие конструкции</vt:lpstr>
      <vt:lpstr>Циклы while и for</vt:lpstr>
      <vt:lpstr>Условные выражения</vt:lpstr>
      <vt:lpstr>Функции</vt:lpstr>
      <vt:lpstr>Задания для самостоятельного выполнения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</dc:title>
  <dc:creator>Логинов Сергей Андреевич</dc:creator>
  <cp:lastModifiedBy>Логинов Сергей Андреевич</cp:lastModifiedBy>
  <cp:revision>5</cp:revision>
  <dcterms:created xsi:type="dcterms:W3CDTF">2021-10-16T11:43:24Z</dcterms:created>
  <dcterms:modified xsi:type="dcterms:W3CDTF">2021-10-16T18:49:00Z</dcterms:modified>
</cp:coreProperties>
</file>