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6FAA4-7785-4B67-9B6C-69A07F7AD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87B4B6-1074-4064-94A7-2E60448D9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86FEE8-CBCB-4BDA-8B9C-098FC309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F1B-0FD2-4DB1-BE2D-6FF0C4C5B609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F4826-1E2C-434C-A110-D8282354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8738-0E6A-411C-A09D-CFE174D6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CE0E-596C-4802-AC69-510BE639E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08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758BD-6441-4B29-AA3F-3E6E4E8C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3E70A8-DFA9-4023-842C-33241A713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271D79-3E37-43E6-B6A5-E854E136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F1B-0FD2-4DB1-BE2D-6FF0C4C5B609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92E6B4-545A-4AE1-B14C-92A20615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45C968-3E1B-40BA-BC55-15472F59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CE0E-596C-4802-AC69-510BE639E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4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6CDE45-8D6D-434E-B397-275E54D48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261AE5-1702-460A-A1BA-5986EDD6A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0505BA-B737-4793-ACBF-3969DAC0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F1B-0FD2-4DB1-BE2D-6FF0C4C5B609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41F472-F33E-4A5B-A159-67EA268C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C7D2BF-52BA-4CB7-A861-4FDE4033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CE0E-596C-4802-AC69-510BE639E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41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5D730-7088-4A8A-BC39-03B6AE05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CB4AC-BCBE-4A36-B26A-C146828C0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37FA1D-CFF2-42FE-8A2F-4F0FE7E1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F1B-0FD2-4DB1-BE2D-6FF0C4C5B609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9914E5-744F-405C-B09D-F43BA490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6683D7-CB88-4D21-A1F6-5C5E61E6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CE0E-596C-4802-AC69-510BE639E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46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30601-DE2C-4C50-A214-EEFCA3E6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01B890-C4A8-4F3A-B370-F1C5E0649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D1D200-3776-42FE-A5E4-265C70C1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F1B-0FD2-4DB1-BE2D-6FF0C4C5B609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627ADD-E458-4C4D-997D-0372E615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4C5F99-9013-4A58-853F-FC3A491A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CE0E-596C-4802-AC69-510BE639E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43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E71D2-6FAE-48B4-8CB4-F74E26BF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273C84-EC94-4B80-9B69-BAFC0B112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9F086B-7688-4D88-86AE-FE4F8E7B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80B173-FB11-4BDD-A4E6-4F72D5A6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F1B-0FD2-4DB1-BE2D-6FF0C4C5B609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62599B-C36A-49E6-9EB1-1A701192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5C302F-5187-4750-B7A3-049CD791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CE0E-596C-4802-AC69-510BE639E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45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75DE9-1539-4EFF-B93A-696529C6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82520F-ABF3-4D17-BBC5-9E42D6E6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1D15C6-E6B9-4286-A608-F5ECF133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48E1A2-E6D9-4D22-A9F1-7BB2F3F95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2164DF-0804-4420-9B55-65E6D7AF1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CE284A-13D6-4471-AC76-D06DBB85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F1B-0FD2-4DB1-BE2D-6FF0C4C5B609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A0FF04-C013-4804-BAD9-6DD8563E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FEEF2C-5EBC-41A4-BA8B-35AAB040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CE0E-596C-4802-AC69-510BE639E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11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F44DE-1AA7-434F-89B6-5591C87F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40020A-F3DE-4C08-9269-EE4EE5D5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F1B-0FD2-4DB1-BE2D-6FF0C4C5B609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073FB6-C3F2-40AE-AF27-0759BE00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970BA3-368C-461C-AC8C-8097450E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CE0E-596C-4802-AC69-510BE639E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34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BD7818-1EF4-4D75-B0E1-593BA78D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F1B-0FD2-4DB1-BE2D-6FF0C4C5B609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71276B-7C7C-44ED-91F4-69217419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4A65F6-3608-49E0-872D-72271AE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CE0E-596C-4802-AC69-510BE639E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97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0DCB8-7317-4625-9F6E-786D9F72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1EABE1-7174-4F3B-A675-7A0021B7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4C5F0E-97A3-421A-8904-98517F290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E2CCD2-AE09-460D-BB29-778C250F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F1B-0FD2-4DB1-BE2D-6FF0C4C5B609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958898-E0D1-4711-8796-C7FF16B3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435354-EDAB-4E51-8D11-60C1C79F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CE0E-596C-4802-AC69-510BE639E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40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1C848-6E78-424B-9644-E1432A77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1CA6A4-27C7-4ED2-9809-66E0078BE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865A88-59BC-455A-BA0A-E5016DAFC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DA7884-8CE3-46EC-B3AA-4D610710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F1B-0FD2-4DB1-BE2D-6FF0C4C5B609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8DB54C-2806-47F1-98FC-D37A8DE4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3A6CF3-52F1-41AB-A0E3-391ECE41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CE0E-596C-4802-AC69-510BE639E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29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3CB06-E0FB-40F7-8360-5FAE5D5F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8D2FE3-4B05-4630-8A85-AA29FB8C2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211D0C-AD0B-476B-8E88-DE56E6FE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77F1B-0FD2-4DB1-BE2D-6FF0C4C5B609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A9A4B4-4739-4FED-9749-8945AB593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3FACC-0E14-4FC0-BAAE-2A960083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3CE0E-596C-4802-AC69-510BE639E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87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2455A-0C45-4C80-9E5B-FE71A2AEB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Лабораторная работа №3	</a:t>
            </a:r>
            <a:br>
              <a:rPr lang="ru-RU" dirty="0"/>
            </a:br>
            <a:r>
              <a:rPr lang="ru-RU" dirty="0"/>
              <a:t>					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03B677-1AB8-4408-8248-E67C2DCF1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Планирование локальной сети организации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5BC0C-7EDD-433E-B953-358A00845A28}"/>
              </a:ext>
            </a:extLst>
          </p:cNvPr>
          <p:cNvSpPr txBox="1"/>
          <p:nvPr/>
        </p:nvSpPr>
        <p:spPr>
          <a:xfrm>
            <a:off x="9956800" y="5735637"/>
            <a:ext cx="174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Логинов Сергей</a:t>
            </a:r>
          </a:p>
        </p:txBody>
      </p:sp>
    </p:spTree>
    <p:extLst>
      <p:ext uri="{BB962C8B-B14F-4D97-AF65-F5344CB8AC3E}">
        <p14:creationId xmlns:p14="http://schemas.microsoft.com/office/powerpoint/2010/main" val="106458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5D75B-D0F7-41B4-87AC-F589B523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канального уровня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1DF195-C443-45CB-8DF0-A1EAD764F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85" y="1825625"/>
            <a:ext cx="7108830" cy="4351338"/>
          </a:xfrm>
        </p:spPr>
      </p:pic>
    </p:spTree>
    <p:extLst>
      <p:ext uri="{BB962C8B-B14F-4D97-AF65-F5344CB8AC3E}">
        <p14:creationId xmlns:p14="http://schemas.microsoft.com/office/powerpoint/2010/main" val="8514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B23B8-2EBF-4B13-8434-00F237F4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VLAN</a:t>
            </a:r>
            <a:endParaRPr lang="ru-RU" dirty="0"/>
          </a:p>
        </p:txBody>
      </p:sp>
      <p:pic>
        <p:nvPicPr>
          <p:cNvPr id="5" name="Объект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A6B922EF-6A51-4D10-9F5E-0B7A8C68A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25" y="2553292"/>
            <a:ext cx="8230749" cy="2896004"/>
          </a:xfrm>
        </p:spPr>
      </p:pic>
    </p:spTree>
    <p:extLst>
      <p:ext uri="{BB962C8B-B14F-4D97-AF65-F5344CB8AC3E}">
        <p14:creationId xmlns:p14="http://schemas.microsoft.com/office/powerpoint/2010/main" val="267819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FA4BE-6CD6-442C-9232-FBFCBF44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Деление на подсети. Таблица адресов</a:t>
            </a:r>
          </a:p>
        </p:txBody>
      </p:sp>
      <p:pic>
        <p:nvPicPr>
          <p:cNvPr id="5" name="Объект 4" descr="Изображение выглядит как текст, шкафч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4857645-F9E5-442C-9BF5-B6360C2BE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67" y="1737943"/>
            <a:ext cx="4142865" cy="4709212"/>
          </a:xfrm>
        </p:spPr>
      </p:pic>
    </p:spTree>
    <p:extLst>
      <p:ext uri="{BB962C8B-B14F-4D97-AF65-F5344CB8AC3E}">
        <p14:creationId xmlns:p14="http://schemas.microsoft.com/office/powerpoint/2010/main" val="192139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58725-6547-4684-BE5A-9661D098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сетевого уровня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E53E27-4707-41A3-8E8D-1F887AECB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61" y="1825625"/>
            <a:ext cx="7353678" cy="4351338"/>
          </a:xfrm>
        </p:spPr>
      </p:pic>
    </p:spTree>
    <p:extLst>
      <p:ext uri="{BB962C8B-B14F-4D97-AF65-F5344CB8AC3E}">
        <p14:creationId xmlns:p14="http://schemas.microsoft.com/office/powerpoint/2010/main" val="329169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38CD2-6020-4BB4-9B01-5376AE28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861BA-86C0-47D5-BADA-EDE83F892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1. Что такое модель взаимодействия открытых систем (OSI)? Какие уровни в ней есть? Какие функции закреплены за каждым уровнем модели OSI? </a:t>
            </a:r>
          </a:p>
          <a:p>
            <a:r>
              <a:rPr lang="ru-RU" dirty="0"/>
              <a:t>2. Какие функции выполняет коммутатор? </a:t>
            </a:r>
          </a:p>
          <a:p>
            <a:r>
              <a:rPr lang="ru-RU" dirty="0"/>
              <a:t>3. Какие функции выполняет маршрутизатор</a:t>
            </a:r>
          </a:p>
          <a:p>
            <a:r>
              <a:rPr lang="ru-RU" dirty="0"/>
              <a:t>4. В чём отличие коммутаторов третьего уровня от коммутаторов второго уровня? </a:t>
            </a:r>
          </a:p>
          <a:p>
            <a:r>
              <a:rPr lang="ru-RU" dirty="0"/>
              <a:t>5. Что такое сетевой интерфейс? </a:t>
            </a:r>
          </a:p>
          <a:p>
            <a:r>
              <a:rPr lang="ru-RU" dirty="0"/>
              <a:t>6. Что такое сетевой порт? </a:t>
            </a:r>
          </a:p>
          <a:p>
            <a:r>
              <a:rPr lang="ru-RU" dirty="0"/>
              <a:t>7. Кратко охарактеризуйте технологии </a:t>
            </a:r>
            <a:r>
              <a:rPr lang="ru-RU" dirty="0" err="1"/>
              <a:t>Ethernet</a:t>
            </a:r>
            <a:r>
              <a:rPr lang="ru-RU" dirty="0"/>
              <a:t>, </a:t>
            </a:r>
            <a:r>
              <a:rPr lang="ru-RU" dirty="0" err="1"/>
              <a:t>Fast</a:t>
            </a:r>
            <a:r>
              <a:rPr lang="ru-RU" dirty="0"/>
              <a:t> </a:t>
            </a:r>
            <a:r>
              <a:rPr lang="ru-RU" dirty="0" err="1"/>
              <a:t>Ethernet</a:t>
            </a:r>
            <a:r>
              <a:rPr lang="ru-RU" dirty="0"/>
              <a:t>, </a:t>
            </a:r>
            <a:r>
              <a:rPr lang="ru-RU" dirty="0" err="1"/>
              <a:t>Gigabit</a:t>
            </a:r>
            <a:r>
              <a:rPr lang="ru-RU" dirty="0"/>
              <a:t> </a:t>
            </a:r>
            <a:r>
              <a:rPr lang="ru-RU" dirty="0" err="1"/>
              <a:t>Ethernet</a:t>
            </a:r>
            <a:r>
              <a:rPr lang="ru-RU" dirty="0"/>
              <a:t>. </a:t>
            </a:r>
          </a:p>
          <a:p>
            <a:r>
              <a:rPr lang="ru-RU" dirty="0"/>
              <a:t>8. Что такое IP-адрес (IPv4-адрес)? Определите понятия сеть, подсеть, маска подсети. </a:t>
            </a:r>
          </a:p>
          <a:p>
            <a:r>
              <a:rPr lang="ru-RU" dirty="0"/>
              <a:t>9. Дайте определение понятию VLAN. Для чего применяется VLAN в сети организации? Какие преимущества даёт применение VLAN в сети организации</a:t>
            </a:r>
          </a:p>
          <a:p>
            <a:r>
              <a:rPr lang="ru-RU" dirty="0"/>
              <a:t>10. В чём отличие </a:t>
            </a:r>
            <a:r>
              <a:rPr lang="ru-RU" dirty="0" err="1"/>
              <a:t>Trunk</a:t>
            </a:r>
            <a:r>
              <a:rPr lang="ru-RU" dirty="0"/>
              <a:t> </a:t>
            </a:r>
            <a:r>
              <a:rPr lang="ru-RU" dirty="0" err="1"/>
              <a:t>Port</a:t>
            </a:r>
            <a:r>
              <a:rPr lang="ru-RU" dirty="0"/>
              <a:t> от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Port</a:t>
            </a:r>
            <a:r>
              <a:rPr lang="ru-RU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3464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B0456-4178-4062-81FC-1CAF2446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Сеть 172.16.0.0/12 </a:t>
            </a:r>
            <a:br>
              <a:rPr lang="ru-RU" dirty="0"/>
            </a:br>
            <a:r>
              <a:rPr lang="ru-RU" dirty="0"/>
              <a:t>Диаграмма физического уровня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D923FD-0703-4B2B-8D2E-44B9CDCD2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1" y="1825625"/>
            <a:ext cx="8549997" cy="4351338"/>
          </a:xfrm>
        </p:spPr>
      </p:pic>
    </p:spTree>
    <p:extLst>
      <p:ext uri="{BB962C8B-B14F-4D97-AF65-F5344CB8AC3E}">
        <p14:creationId xmlns:p14="http://schemas.microsoft.com/office/powerpoint/2010/main" val="74818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311A2-96EA-403F-89FC-98B6A110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портов</a:t>
            </a:r>
          </a:p>
        </p:txBody>
      </p:sp>
      <p:pic>
        <p:nvPicPr>
          <p:cNvPr id="9" name="Объект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0D0F8361-6C2A-4352-985F-2E6DB1516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89" y="1825625"/>
            <a:ext cx="7831221" cy="4667250"/>
          </a:xfrm>
        </p:spPr>
      </p:pic>
    </p:spTree>
    <p:extLst>
      <p:ext uri="{BB962C8B-B14F-4D97-AF65-F5344CB8AC3E}">
        <p14:creationId xmlns:p14="http://schemas.microsoft.com/office/powerpoint/2010/main" val="311743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5D75B-D0F7-41B4-87AC-F589B523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канального уровня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1DF195-C443-45CB-8DF0-A1EAD764F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85" y="1825625"/>
            <a:ext cx="7108830" cy="4351338"/>
          </a:xfrm>
        </p:spPr>
      </p:pic>
    </p:spTree>
    <p:extLst>
      <p:ext uri="{BB962C8B-B14F-4D97-AF65-F5344CB8AC3E}">
        <p14:creationId xmlns:p14="http://schemas.microsoft.com/office/powerpoint/2010/main" val="86681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B23B8-2EBF-4B13-8434-00F237F4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VLAN</a:t>
            </a:r>
            <a:endParaRPr lang="ru-RU" dirty="0"/>
          </a:p>
        </p:txBody>
      </p:sp>
      <p:pic>
        <p:nvPicPr>
          <p:cNvPr id="5" name="Объект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A6B922EF-6A51-4D10-9F5E-0B7A8C68A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25" y="2553292"/>
            <a:ext cx="8230749" cy="2896004"/>
          </a:xfrm>
        </p:spPr>
      </p:pic>
    </p:spTree>
    <p:extLst>
      <p:ext uri="{BB962C8B-B14F-4D97-AF65-F5344CB8AC3E}">
        <p14:creationId xmlns:p14="http://schemas.microsoft.com/office/powerpoint/2010/main" val="254087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27F27-4B5A-4543-83C1-877CD6C8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Деление на подсети. Таблица </a:t>
            </a:r>
            <a:r>
              <a:rPr lang="en-US" dirty="0"/>
              <a:t>IP-</a:t>
            </a:r>
            <a:r>
              <a:rPr lang="ru-RU" dirty="0"/>
              <a:t>адресов</a:t>
            </a:r>
          </a:p>
        </p:txBody>
      </p:sp>
      <p:pic>
        <p:nvPicPr>
          <p:cNvPr id="5" name="Объект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377099C-6D1A-4EFF-AAB3-C3246A065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1825625"/>
            <a:ext cx="4121022" cy="4691228"/>
          </a:xfrm>
        </p:spPr>
      </p:pic>
    </p:spTree>
    <p:extLst>
      <p:ext uri="{BB962C8B-B14F-4D97-AF65-F5344CB8AC3E}">
        <p14:creationId xmlns:p14="http://schemas.microsoft.com/office/powerpoint/2010/main" val="258117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CECF8-1E6C-4FE6-A729-0B8CBAB8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сетевого уровня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04612E-0E27-4A8B-AE65-9963A2796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61" y="1825625"/>
            <a:ext cx="7353678" cy="4351338"/>
          </a:xfrm>
        </p:spPr>
      </p:pic>
    </p:spTree>
    <p:extLst>
      <p:ext uri="{BB962C8B-B14F-4D97-AF65-F5344CB8AC3E}">
        <p14:creationId xmlns:p14="http://schemas.microsoft.com/office/powerpoint/2010/main" val="340403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49813-76BD-46FD-94AE-A1E74DC1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192.168.0.0/16</a:t>
            </a:r>
            <a:br>
              <a:rPr lang="ru-RU" dirty="0"/>
            </a:br>
            <a:r>
              <a:rPr lang="ru-RU" dirty="0"/>
              <a:t>Диаграмма физического уровня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7A77D9-3EC5-47EE-98F0-9B536495F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1" y="1825625"/>
            <a:ext cx="8549997" cy="4351338"/>
          </a:xfrm>
        </p:spPr>
      </p:pic>
    </p:spTree>
    <p:extLst>
      <p:ext uri="{BB962C8B-B14F-4D97-AF65-F5344CB8AC3E}">
        <p14:creationId xmlns:p14="http://schemas.microsoft.com/office/powerpoint/2010/main" val="377433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311A2-96EA-403F-89FC-98B6A110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портов</a:t>
            </a:r>
          </a:p>
        </p:txBody>
      </p:sp>
      <p:pic>
        <p:nvPicPr>
          <p:cNvPr id="9" name="Объект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0D0F8361-6C2A-4352-985F-2E6DB1516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89" y="1825625"/>
            <a:ext cx="7831221" cy="4667250"/>
          </a:xfrm>
        </p:spPr>
      </p:pic>
    </p:spTree>
    <p:extLst>
      <p:ext uri="{BB962C8B-B14F-4D97-AF65-F5344CB8AC3E}">
        <p14:creationId xmlns:p14="http://schemas.microsoft.com/office/powerpoint/2010/main" val="80123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195</Words>
  <Application>Microsoft Office PowerPoint</Application>
  <PresentationFormat>Широкоэкранный</PresentationFormat>
  <Paragraphs>26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Лабораторная работа №3       </vt:lpstr>
      <vt:lpstr>Сеть 172.16.0.0/12  Диаграмма физического уровня</vt:lpstr>
      <vt:lpstr>Таблица портов</vt:lpstr>
      <vt:lpstr>Диаграмма канального уровня</vt:lpstr>
      <vt:lpstr>Таблица VLAN</vt:lpstr>
      <vt:lpstr>Деление на подсети. Таблица IP-адресов</vt:lpstr>
      <vt:lpstr>Диаграмма сетевого уровня</vt:lpstr>
      <vt:lpstr>Сеть 192.168.0.0/16 Диаграмма физического уровня</vt:lpstr>
      <vt:lpstr>Таблица портов</vt:lpstr>
      <vt:lpstr>Диаграмма канального уровня</vt:lpstr>
      <vt:lpstr>Таблица VLAN</vt:lpstr>
      <vt:lpstr>Деление на подсети. Таблица адресов</vt:lpstr>
      <vt:lpstr>Диаграмма сетевого уровня</vt:lpstr>
      <vt:lpstr>Контрольные вопросы: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       </dc:title>
  <dc:creator>Логинов Сергей Андреевич</dc:creator>
  <cp:lastModifiedBy>Логинов Сергей Андреевич</cp:lastModifiedBy>
  <cp:revision>3</cp:revision>
  <dcterms:created xsi:type="dcterms:W3CDTF">2021-02-18T17:57:47Z</dcterms:created>
  <dcterms:modified xsi:type="dcterms:W3CDTF">2021-02-19T15:26:14Z</dcterms:modified>
</cp:coreProperties>
</file>