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6" r:id="rId1"/>
  </p:sldMasterIdLst>
  <p:notesMasterIdLst>
    <p:notesMasterId r:id="rId9"/>
  </p:notesMasterIdLst>
  <p:sldIdLst>
    <p:sldId id="256" r:id="rId2"/>
    <p:sldId id="268" r:id="rId3"/>
    <p:sldId id="269" r:id="rId4"/>
    <p:sldId id="259" r:id="rId5"/>
    <p:sldId id="260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39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48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92761-E038-B34C-A837-4F24455B0A37}" type="datetimeFigureOut">
              <a:rPr lang="en-BG" smtClean="0"/>
              <a:t>14.02.24</a:t>
            </a:fld>
            <a:endParaRPr lang="en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656B2-463B-DB44-B33A-8F9CE7359758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78908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656B2-463B-DB44-B33A-8F9CE7359758}" type="slidenum">
              <a:rPr lang="en-BG" smtClean="0"/>
              <a:t>4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49078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C690FE4-4C15-8747-8BC7-9C0A34208487}" type="datetimeFigureOut">
              <a:rPr lang="en-BG" smtClean="0"/>
              <a:t>14.02.24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CB0B326-1AA2-EB4A-890E-0EC6E5DB703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131877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0FE4-4C15-8747-8BC7-9C0A34208487}" type="datetimeFigureOut">
              <a:rPr lang="en-BG" smtClean="0"/>
              <a:t>14.02.24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B326-1AA2-EB4A-890E-0EC6E5DB703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14472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0FE4-4C15-8747-8BC7-9C0A34208487}" type="datetimeFigureOut">
              <a:rPr lang="en-BG" smtClean="0"/>
              <a:t>14.02.24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B326-1AA2-EB4A-890E-0EC6E5DB703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73111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0FE4-4C15-8747-8BC7-9C0A34208487}" type="datetimeFigureOut">
              <a:rPr lang="en-BG" smtClean="0"/>
              <a:t>14.02.24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B326-1AA2-EB4A-890E-0EC6E5DB703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649199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0FE4-4C15-8747-8BC7-9C0A34208487}" type="datetimeFigureOut">
              <a:rPr lang="en-BG" smtClean="0"/>
              <a:t>14.02.24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B326-1AA2-EB4A-890E-0EC6E5DB703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58824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0FE4-4C15-8747-8BC7-9C0A34208487}" type="datetimeFigureOut">
              <a:rPr lang="en-BG" smtClean="0"/>
              <a:t>14.02.24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B326-1AA2-EB4A-890E-0EC6E5DB703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503361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0FE4-4C15-8747-8BC7-9C0A34208487}" type="datetimeFigureOut">
              <a:rPr lang="en-BG" smtClean="0"/>
              <a:t>14.02.24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B326-1AA2-EB4A-890E-0EC6E5DB703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008803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0FE4-4C15-8747-8BC7-9C0A34208487}" type="datetimeFigureOut">
              <a:rPr lang="en-BG" smtClean="0"/>
              <a:t>14.02.24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B326-1AA2-EB4A-890E-0EC6E5DB703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926743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0FE4-4C15-8747-8BC7-9C0A34208487}" type="datetimeFigureOut">
              <a:rPr lang="en-BG" smtClean="0"/>
              <a:t>14.02.24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B326-1AA2-EB4A-890E-0EC6E5DB703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9124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0FE4-4C15-8747-8BC7-9C0A34208487}" type="datetimeFigureOut">
              <a:rPr lang="en-BG" smtClean="0"/>
              <a:t>14.02.24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B326-1AA2-EB4A-890E-0EC6E5DB703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50811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0FE4-4C15-8747-8BC7-9C0A34208487}" type="datetimeFigureOut">
              <a:rPr lang="en-BG" smtClean="0"/>
              <a:t>14.02.24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B326-1AA2-EB4A-890E-0EC6E5DB703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25260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0FE4-4C15-8747-8BC7-9C0A34208487}" type="datetimeFigureOut">
              <a:rPr lang="en-BG" smtClean="0"/>
              <a:t>14.02.24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B326-1AA2-EB4A-890E-0EC6E5DB703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59232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0FE4-4C15-8747-8BC7-9C0A34208487}" type="datetimeFigureOut">
              <a:rPr lang="en-BG" smtClean="0"/>
              <a:t>14.02.24</a:t>
            </a:fld>
            <a:endParaRPr lang="en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B326-1AA2-EB4A-890E-0EC6E5DB703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51896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0FE4-4C15-8747-8BC7-9C0A34208487}" type="datetimeFigureOut">
              <a:rPr lang="en-BG" smtClean="0"/>
              <a:t>14.02.24</a:t>
            </a:fld>
            <a:endParaRPr lang="en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B326-1AA2-EB4A-890E-0EC6E5DB703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2460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0FE4-4C15-8747-8BC7-9C0A34208487}" type="datetimeFigureOut">
              <a:rPr lang="en-BG" smtClean="0"/>
              <a:t>14.02.24</a:t>
            </a:fld>
            <a:endParaRPr lang="en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B326-1AA2-EB4A-890E-0EC6E5DB703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1404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0FE4-4C15-8747-8BC7-9C0A34208487}" type="datetimeFigureOut">
              <a:rPr lang="en-BG" smtClean="0"/>
              <a:t>14.02.24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B326-1AA2-EB4A-890E-0EC6E5DB703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90076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0FE4-4C15-8747-8BC7-9C0A34208487}" type="datetimeFigureOut">
              <a:rPr lang="en-BG" smtClean="0"/>
              <a:t>14.02.24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B326-1AA2-EB4A-890E-0EC6E5DB703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0156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690FE4-4C15-8747-8BC7-9C0A34208487}" type="datetimeFigureOut">
              <a:rPr lang="en-BG" smtClean="0"/>
              <a:t>14.02.24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B0B326-1AA2-EB4A-890E-0EC6E5DB703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686098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  <p:sldLayoutId id="2147484289" r:id="rId13"/>
    <p:sldLayoutId id="2147484290" r:id="rId14"/>
    <p:sldLayoutId id="2147484291" r:id="rId15"/>
    <p:sldLayoutId id="2147484292" r:id="rId16"/>
    <p:sldLayoutId id="21474842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EE9A-ACDF-294B-ABD8-9220A25BD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4314" y="311532"/>
            <a:ext cx="7665811" cy="2421464"/>
          </a:xfrm>
        </p:spPr>
        <p:txBody>
          <a:bodyPr>
            <a:normAutofit/>
          </a:bodyPr>
          <a:lstStyle/>
          <a:p>
            <a:r>
              <a:rPr lang="en-BG" sz="7200" dirty="0"/>
              <a:t>Fitbuddy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3B40A-410A-B742-B019-00B03CCBB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</a:t>
            </a:r>
            <a:r>
              <a:rPr lang="en-BG" sz="2400" dirty="0"/>
              <a:t>achezar bogomilov</a:t>
            </a:r>
          </a:p>
          <a:p>
            <a:r>
              <a:rPr lang="en-BG" sz="2400" dirty="0"/>
              <a:t>Dragomir todorov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02707-2296-3A44-BEB9-E901A609F808}"/>
              </a:ext>
            </a:extLst>
          </p:cNvPr>
          <p:cNvSpPr txBox="1"/>
          <p:nvPr/>
        </p:nvSpPr>
        <p:spPr>
          <a:xfrm>
            <a:off x="11905129" y="6373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63660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226D-9B19-8B45-B5B3-D624024C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BG" sz="5400" dirty="0">
                <a:latin typeface="Algerian" pitchFamily="82" charset="77"/>
              </a:rPr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169C6-FE83-0B4C-985E-9B1AFFB7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537" y="2343281"/>
            <a:ext cx="4215951" cy="45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2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226D-9B19-8B45-B5B3-D624024C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BG" sz="5400" dirty="0">
                <a:latin typeface="Algerian" pitchFamily="82" charset="77"/>
              </a:rPr>
              <a:t>Functionality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9A6093-7490-1D47-8578-8D25E0C64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3986" y="2188084"/>
            <a:ext cx="6274676" cy="380402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DA9F2E-CE02-4DDB-1BEC-A57E7EA243FB}"/>
              </a:ext>
            </a:extLst>
          </p:cNvPr>
          <p:cNvSpPr txBox="1"/>
          <p:nvPr/>
        </p:nvSpPr>
        <p:spPr>
          <a:xfrm>
            <a:off x="1406421" y="2188084"/>
            <a:ext cx="42495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G" sz="2000" dirty="0"/>
              <a:t>Account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G" sz="2000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G" sz="2000" dirty="0"/>
              <a:t>Workout Tracker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G" sz="2000" dirty="0"/>
              <a:t>Meal Tracker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G" sz="2000" dirty="0"/>
              <a:t>Sleep Tracker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G" sz="2000" dirty="0"/>
              <a:t>Goal Tracker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G" sz="2000" dirty="0"/>
              <a:t>Coaching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G" sz="2000" dirty="0"/>
              <a:t>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G" sz="2000" dirty="0"/>
              <a:t>Leaderboard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G" sz="2000" dirty="0"/>
              <a:t>Forum</a:t>
            </a:r>
          </a:p>
        </p:txBody>
      </p:sp>
    </p:spTree>
    <p:extLst>
      <p:ext uri="{BB962C8B-B14F-4D97-AF65-F5344CB8AC3E}">
        <p14:creationId xmlns:p14="http://schemas.microsoft.com/office/powerpoint/2010/main" val="306959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6C5C-D462-694C-BF7F-B7E0C54B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403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lgerian" panose="020F0502020204030204" pitchFamily="34" charset="0"/>
                <a:cs typeface="Algerian" panose="020F0502020204030204" pitchFamily="34" charset="0"/>
              </a:rPr>
              <a:t>Architecture</a:t>
            </a:r>
            <a:endParaRPr lang="en-BG" sz="6600" dirty="0">
              <a:latin typeface="Algerian" panose="020F0502020204030204" pitchFamily="34" charset="0"/>
              <a:cs typeface="Algerian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FE4666-C482-224C-B8BB-E4FA10FAB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5664" y="3783003"/>
            <a:ext cx="5747657" cy="307499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E27ACD-54D9-C92A-2440-D50BBC0D6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958" y="1560302"/>
            <a:ext cx="1690806" cy="1690806"/>
          </a:xfrm>
          <a:prstGeom prst="rect">
            <a:avLst/>
          </a:prstGeom>
        </p:spPr>
      </p:pic>
      <p:pic>
        <p:nvPicPr>
          <p:cNvPr id="1030" name="Picture 6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74F1282A-CBE8-F12B-5CAE-8D2F6CEF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0533"/>
            <a:ext cx="2748535" cy="16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Logo PNG Transparent – Brands Logos">
            <a:extLst>
              <a:ext uri="{FF2B5EF4-FFF2-40B4-BE49-F238E27FC236}">
                <a16:creationId xmlns:a16="http://schemas.microsoft.com/office/drawing/2014/main" id="{1AEF1AE2-25C8-CADB-1851-1BDFA82A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236" y="2008088"/>
            <a:ext cx="1008124" cy="142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JavaScript Logo, symbol, meaning, history, PNG, brand">
            <a:extLst>
              <a:ext uri="{FF2B5EF4-FFF2-40B4-BE49-F238E27FC236}">
                <a16:creationId xmlns:a16="http://schemas.microsoft.com/office/drawing/2014/main" id="{5CDCD0AE-6F69-BCDE-860B-365E4801A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3" y="4766460"/>
            <a:ext cx="2634560" cy="14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ostgreSQL full logo transparent PNG - StickPNG">
            <a:extLst>
              <a:ext uri="{FF2B5EF4-FFF2-40B4-BE49-F238E27FC236}">
                <a16:creationId xmlns:a16="http://schemas.microsoft.com/office/drawing/2014/main" id="{47BC7452-0542-EA61-2766-54021E4DD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733339"/>
            <a:ext cx="1922798" cy="19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1A2C3D-1B41-A48A-8D28-AE88C3D496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7616" y="4379734"/>
            <a:ext cx="1536182" cy="16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8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esting Your Kubernetes Infrastructure - inovex GmbH">
            <a:extLst>
              <a:ext uri="{FF2B5EF4-FFF2-40B4-BE49-F238E27FC236}">
                <a16:creationId xmlns:a16="http://schemas.microsoft.com/office/drawing/2014/main" id="{F7B3BA82-A48E-B340-B9E2-00E9B2C4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23DBD-2C3C-B7F0-5EB5-661DD10F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0022"/>
            <a:ext cx="12016673" cy="1098088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lgerian" panose="020F0502020204030204" pitchFamily="34" charset="0"/>
                <a:cs typeface="Algerian" panose="020F0502020204030204" pitchFamily="34" charset="0"/>
              </a:rPr>
              <a:t>DEMO</a:t>
            </a:r>
            <a:endParaRPr lang="en-BG" sz="5400" dirty="0">
              <a:solidFill>
                <a:schemeClr val="bg1"/>
              </a:solidFill>
              <a:latin typeface="Algerian" panose="020F0502020204030204" pitchFamily="34" charset="0"/>
              <a:cs typeface="Algerian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8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4911-66A3-B046-A480-0DC3EE2E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74864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BG" sz="5400" dirty="0">
                <a:latin typeface="Algerian" pitchFamily="82" charset="77"/>
              </a:rPr>
              <a:t>Thank you for your attention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43290E-8DDA-F842-B628-7CD0BA911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5409" y="1878089"/>
            <a:ext cx="3901178" cy="43992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548835-0229-DB4D-908C-A87AB128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854" y="5791199"/>
            <a:ext cx="1308541" cy="66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7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B87A-788A-C149-88B1-389141F8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FCE3-020E-164A-AACA-116D62D35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G"/>
          </a:p>
        </p:txBody>
      </p:sp>
      <p:pic>
        <p:nvPicPr>
          <p:cNvPr id="11266" name="Picture 2" descr="From nil to Gopher - Speaker Deck">
            <a:extLst>
              <a:ext uri="{FF2B5EF4-FFF2-40B4-BE49-F238E27FC236}">
                <a16:creationId xmlns:a16="http://schemas.microsoft.com/office/drawing/2014/main" id="{4CCB648D-50B9-CD48-91B5-855E72E8D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97156-9949-3C46-B1FD-A5BF31FD1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854" y="5791199"/>
            <a:ext cx="1308541" cy="66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81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{2D7EBFFD-A94C-6C42-8EE6-2B5A45839E37}tf10001058</Template>
  <TotalTime>1519</TotalTime>
  <Words>31</Words>
  <Application>Microsoft Macintosh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Celestial</vt:lpstr>
      <vt:lpstr>Fitbuddy</vt:lpstr>
      <vt:lpstr>Overview</vt:lpstr>
      <vt:lpstr>Functionality</vt:lpstr>
      <vt:lpstr>Architecture</vt:lpstr>
      <vt:lpstr>DEMO</vt:lpstr>
      <vt:lpstr>Thank you for your attention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At sap</dc:title>
  <dc:creator>Bogomilov, Lachezar</dc:creator>
  <cp:lastModifiedBy>Bogomilov, Lachezar</cp:lastModifiedBy>
  <cp:revision>14</cp:revision>
  <dcterms:created xsi:type="dcterms:W3CDTF">2021-11-04T17:00:59Z</dcterms:created>
  <dcterms:modified xsi:type="dcterms:W3CDTF">2024-02-14T16:51:45Z</dcterms:modified>
</cp:coreProperties>
</file>