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0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9" autoAdjust="0"/>
  </p:normalViewPr>
  <p:slideViewPr>
    <p:cSldViewPr snapToGrid="0" snapToObjects="1">
      <p:cViewPr varScale="1">
        <p:scale>
          <a:sx n="95" d="100"/>
          <a:sy n="95" d="100"/>
        </p:scale>
        <p:origin x="-14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7608-AA6F-B849-B055-79FEA1702593}" type="datetimeFigureOut">
              <a:rPr lang="fr-FR" smtClean="0"/>
              <a:t>04/11/15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F10A2-4935-6942-8765-6FD66C0960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14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UseCase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10A2-4935-6942-8765-6FD66C09605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273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10A2-4935-6942-8765-6FD66C09605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557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10A2-4935-6942-8765-6FD66C09605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562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10A2-4935-6942-8765-6FD66C09605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363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10A2-4935-6942-8765-6FD66C09605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10A2-4935-6942-8765-6FD66C09605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8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Act6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10A2-4935-6942-8765-6FD66C09605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428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EA5D-1B16-2D4B-BB97-B5F771E91C8C}" type="datetimeFigureOut">
              <a:rPr lang="fr-FR" smtClean="0"/>
              <a:t>04/11/15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0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EA5D-1B16-2D4B-BB97-B5F771E91C8C}" type="datetimeFigureOut">
              <a:rPr lang="fr-FR" smtClean="0"/>
              <a:t>04/11/15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8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EA5D-1B16-2D4B-BB97-B5F771E91C8C}" type="datetimeFigureOut">
              <a:rPr lang="fr-FR" smtClean="0"/>
              <a:t>04/11/15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55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EA5D-1B16-2D4B-BB97-B5F771E91C8C}" type="datetimeFigureOut">
              <a:rPr lang="fr-FR" smtClean="0"/>
              <a:t>04/11/15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93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EA5D-1B16-2D4B-BB97-B5F771E91C8C}" type="datetimeFigureOut">
              <a:rPr lang="fr-FR" smtClean="0"/>
              <a:t>04/11/15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70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EA5D-1B16-2D4B-BB97-B5F771E91C8C}" type="datetimeFigureOut">
              <a:rPr lang="fr-FR" smtClean="0"/>
              <a:t>04/11/15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80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EA5D-1B16-2D4B-BB97-B5F771E91C8C}" type="datetimeFigureOut">
              <a:rPr lang="fr-FR" smtClean="0"/>
              <a:t>04/11/15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44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EA5D-1B16-2D4B-BB97-B5F771E91C8C}" type="datetimeFigureOut">
              <a:rPr lang="fr-FR" smtClean="0"/>
              <a:t>04/11/15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07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EA5D-1B16-2D4B-BB97-B5F771E91C8C}" type="datetimeFigureOut">
              <a:rPr lang="fr-FR" smtClean="0"/>
              <a:t>04/11/15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6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EA5D-1B16-2D4B-BB97-B5F771E91C8C}" type="datetimeFigureOut">
              <a:rPr lang="fr-FR" smtClean="0"/>
              <a:t>04/11/15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60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EA5D-1B16-2D4B-BB97-B5F771E91C8C}" type="datetimeFigureOut">
              <a:rPr lang="fr-FR" smtClean="0"/>
              <a:t>04/11/15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31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BEA5D-1B16-2D4B-BB97-B5F771E91C8C}" type="datetimeFigureOut">
              <a:rPr lang="fr-FR" smtClean="0"/>
              <a:t>04/11/15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C150D-5AB1-BF4C-BA4C-4507C4A10A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76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smtClean="0"/>
              <a:t>La </a:t>
            </a:r>
            <a:r>
              <a:rPr lang="fr-FR" sz="6600" dirty="0" err="1" smtClean="0"/>
              <a:t>Cuillière</a:t>
            </a:r>
            <a:endParaRPr lang="fr-FR" sz="6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28530"/>
            <a:ext cx="8229600" cy="2642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/>
              <a:t>Dans le cadre d’un projet </a:t>
            </a:r>
            <a:r>
              <a:rPr lang="fr-FR" sz="1800" dirty="0" err="1" smtClean="0"/>
              <a:t>UMLAgile</a:t>
            </a:r>
            <a:r>
              <a:rPr lang="fr-FR" sz="1800" dirty="0" smtClean="0"/>
              <a:t>, nous avions modélisé notre application de guide culinaire interactif (fortement inspiré de </a:t>
            </a:r>
            <a:r>
              <a:rPr lang="fr-FR" sz="1800" dirty="0" err="1" smtClean="0"/>
              <a:t>LaFourchette</a:t>
            </a:r>
            <a:r>
              <a:rPr lang="fr-FR" sz="1800" dirty="0" smtClean="0"/>
              <a:t>).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Afin de mener à bien ce projet, nous avons appliqué les méthodes agiles via différents outils : </a:t>
            </a:r>
            <a:r>
              <a:rPr lang="fr-FR" sz="1800" dirty="0" err="1" smtClean="0"/>
              <a:t>Trello</a:t>
            </a:r>
            <a:r>
              <a:rPr lang="fr-FR" sz="1800" dirty="0" smtClean="0"/>
              <a:t> + </a:t>
            </a:r>
            <a:r>
              <a:rPr lang="fr-FR" sz="1800" dirty="0" err="1" smtClean="0"/>
              <a:t>Github</a:t>
            </a:r>
            <a:r>
              <a:rPr lang="fr-FR" sz="1800" dirty="0" smtClean="0"/>
              <a:t>.</a:t>
            </a:r>
            <a:endParaRPr lang="fr-FR" sz="18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09600" y="6202947"/>
            <a:ext cx="8229600" cy="41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1800" dirty="0" err="1" smtClean="0"/>
              <a:t>Gaetan</a:t>
            </a:r>
            <a:r>
              <a:rPr lang="fr-FR" sz="1800" dirty="0" smtClean="0"/>
              <a:t> </a:t>
            </a:r>
            <a:r>
              <a:rPr lang="fr-FR" sz="1800" dirty="0" err="1" smtClean="0"/>
              <a:t>Meynier</a:t>
            </a:r>
            <a:r>
              <a:rPr lang="fr-FR" sz="1800" dirty="0" smtClean="0"/>
              <a:t> – Roland </a:t>
            </a:r>
            <a:r>
              <a:rPr lang="fr-FR" sz="1800" dirty="0" err="1" smtClean="0"/>
              <a:t>Srong</a:t>
            </a:r>
            <a:r>
              <a:rPr lang="fr-FR" sz="1800" dirty="0" smtClean="0"/>
              <a:t> – Quynh Vo – </a:t>
            </a:r>
            <a:r>
              <a:rPr lang="fr-FR" sz="1800" dirty="0" err="1" smtClean="0"/>
              <a:t>Martyna</a:t>
            </a:r>
            <a:r>
              <a:rPr lang="fr-FR" sz="1800" dirty="0" smtClean="0"/>
              <a:t> </a:t>
            </a:r>
            <a:r>
              <a:rPr lang="fr-FR" sz="1800" dirty="0" err="1" smtClean="0"/>
              <a:t>Wojcik-Duong</a:t>
            </a:r>
            <a:r>
              <a:rPr lang="fr-FR" sz="1800" dirty="0" smtClean="0"/>
              <a:t>	M2 MIAGE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96383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737"/>
            <a:ext cx="4282669" cy="521368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128" y="1423737"/>
            <a:ext cx="4332872" cy="403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4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778000"/>
            <a:ext cx="5334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36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6696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65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16" y="0"/>
            <a:ext cx="4969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4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Innovations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Tout d’abord, la partie encadrée en orange sur le diagramme de classe (page3) fait partie des innovations proposées (proposées sous forme de pattern) :</a:t>
            </a:r>
          </a:p>
          <a:p>
            <a:pPr>
              <a:buFontTx/>
              <a:buChar char="-"/>
            </a:pPr>
            <a:r>
              <a:rPr lang="fr-FR" sz="2000" dirty="0" smtClean="0"/>
              <a:t>l’utilisateur peut commenter les avis d’un autre utilisateur</a:t>
            </a:r>
          </a:p>
          <a:p>
            <a:pPr>
              <a:buFontTx/>
              <a:buChar char="-"/>
            </a:pPr>
            <a:r>
              <a:rPr lang="fr-FR" sz="2000" dirty="0"/>
              <a:t>l</a:t>
            </a:r>
            <a:r>
              <a:rPr lang="fr-FR" sz="2000" dirty="0" smtClean="0"/>
              <a:t>’utilisateur peut noter l’avis d’un autre utilisateur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D’autres innovations non présentes sur le diagramme de classe :</a:t>
            </a:r>
          </a:p>
          <a:p>
            <a:pPr>
              <a:buFontTx/>
              <a:buChar char="-"/>
            </a:pPr>
            <a:r>
              <a:rPr lang="fr-FR" sz="2000" dirty="0"/>
              <a:t>l</a:t>
            </a:r>
            <a:r>
              <a:rPr lang="fr-FR" sz="2000" dirty="0" smtClean="0"/>
              <a:t>e système de géolocalisation permet à l’utilisateur lorsqu’il passe à une certaine tranche horaire définie par le restaurateur à un lieu précis de recevoir une notification avec une réduction spécifique</a:t>
            </a:r>
          </a:p>
          <a:p>
            <a:pPr>
              <a:buFontTx/>
              <a:buChar char="-"/>
            </a:pPr>
            <a:r>
              <a:rPr lang="fr-FR" sz="2000" dirty="0"/>
              <a:t>o</a:t>
            </a:r>
            <a:r>
              <a:rPr lang="fr-FR" sz="2000" dirty="0" smtClean="0"/>
              <a:t>n pourrait aussi implémenter un système de </a:t>
            </a:r>
            <a:r>
              <a:rPr lang="fr-FR" sz="2000" dirty="0" err="1" smtClean="0"/>
              <a:t>follower</a:t>
            </a:r>
            <a:r>
              <a:rPr lang="fr-FR" sz="2000" dirty="0" smtClean="0"/>
              <a:t> comme sur </a:t>
            </a:r>
            <a:r>
              <a:rPr lang="fr-FR" sz="2000" dirty="0" err="1" smtClean="0"/>
              <a:t>twitter</a:t>
            </a:r>
            <a:r>
              <a:rPr lang="fr-FR" sz="2000" dirty="0" smtClean="0"/>
              <a:t> pour pouvoir suivre les aventures culinaires d’un autre utilisateur</a:t>
            </a:r>
          </a:p>
          <a:p>
            <a:pPr>
              <a:buFontTx/>
              <a:buChar char="-"/>
            </a:pPr>
            <a:endParaRPr lang="fr-FR" sz="2000" dirty="0" smtClean="0"/>
          </a:p>
          <a:p>
            <a:pPr>
              <a:buFontTx/>
              <a:buChar char="-"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124557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0"/>
            <a:ext cx="8528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4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346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1040" y="799060"/>
            <a:ext cx="2368949" cy="322477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74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0"/>
            <a:ext cx="6564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3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0"/>
            <a:ext cx="8245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0"/>
            <a:ext cx="794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4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54000"/>
            <a:ext cx="8763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0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600"/>
            <a:ext cx="9144000" cy="613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764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179</Words>
  <Application>Microsoft Macintosh PowerPoint</Application>
  <PresentationFormat>Présentation à l'écran (4:3)</PresentationFormat>
  <Paragraphs>27</Paragraphs>
  <Slides>14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La Cuillière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Innovations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QEve</dc:creator>
  <cp:lastModifiedBy>QEve</cp:lastModifiedBy>
  <cp:revision>14</cp:revision>
  <dcterms:created xsi:type="dcterms:W3CDTF">2015-11-04T12:45:58Z</dcterms:created>
  <dcterms:modified xsi:type="dcterms:W3CDTF">2015-11-04T13:34:54Z</dcterms:modified>
</cp:coreProperties>
</file>