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63" r:id="rId4"/>
    <p:sldId id="256" r:id="rId5"/>
    <p:sldId id="257" r:id="rId6"/>
    <p:sldId id="258" r:id="rId7"/>
    <p:sldId id="272" r:id="rId8"/>
    <p:sldId id="259" r:id="rId9"/>
    <p:sldId id="260" r:id="rId10"/>
    <p:sldId id="261" r:id="rId11"/>
    <p:sldId id="262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709" autoAdjust="0"/>
  </p:normalViewPr>
  <p:slideViewPr>
    <p:cSldViewPr snapToGrid="0" snapToObjects="1">
      <p:cViewPr varScale="1">
        <p:scale>
          <a:sx n="77" d="100"/>
          <a:sy n="77" d="100"/>
        </p:scale>
        <p:origin x="-10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7608-AA6F-B849-B055-79FEA1702593}" type="datetimeFigureOut">
              <a:rPr lang="fr-FR" smtClean="0"/>
              <a:pPr/>
              <a:t>05/11/2015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10A2-4935-6942-8765-6FD66C0960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014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83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025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756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Act2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736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8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4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754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3A7-A34C-4C5B-B309-7E9C704B4583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16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2B0-55CE-48EB-9C5E-A3B4E5294AFA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2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7AE0-69AA-4BF5-8D77-FC2C44BA882F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255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1A6-171C-4093-9CC8-D8B91D287211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729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DE06-FD9E-4C31-891A-8058AD8AFBA5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07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998-8AC3-4887-810D-1CAE145CBC74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780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B6-9868-4114-8D19-ECE08A0E59A7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84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83B2-C611-4321-83C7-DF635EF86C03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00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75C-2213-4706-BD9D-3470AAAD7849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3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653-A11C-4849-91D6-15668188BF88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6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BD49-0015-4311-91E2-49E8973AC179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73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F813-74BA-40A8-B40D-A272356A62FC}" type="datetime1">
              <a:rPr lang="fr-FR" smtClean="0"/>
              <a:pPr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1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La </a:t>
            </a:r>
            <a:r>
              <a:rPr lang="fr-FR" sz="6600" dirty="0" err="1" smtClean="0"/>
              <a:t>Cuillière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28530"/>
            <a:ext cx="8229600" cy="264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Dans le cadre d’un projet </a:t>
            </a:r>
            <a:r>
              <a:rPr lang="fr-FR" sz="1800" dirty="0" err="1" smtClean="0"/>
              <a:t>UMLAgile</a:t>
            </a:r>
            <a:r>
              <a:rPr lang="fr-FR" sz="1800" dirty="0" smtClean="0"/>
              <a:t>, nous avions modélisé notre application de guide culinaire interactif (fortement inspiré de </a:t>
            </a:r>
            <a:r>
              <a:rPr lang="fr-FR" sz="1800" dirty="0" err="1" smtClean="0"/>
              <a:t>LaFourchette</a:t>
            </a:r>
            <a:r>
              <a:rPr lang="fr-FR" sz="1800" dirty="0" smtClean="0"/>
              <a:t>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Afin de mener à bien ce projet, nous avons appliqué les méthodes agiles via différents outils : </a:t>
            </a:r>
            <a:r>
              <a:rPr lang="fr-FR" sz="1800" dirty="0" err="1" smtClean="0"/>
              <a:t>Trello</a:t>
            </a:r>
            <a:r>
              <a:rPr lang="fr-FR" sz="1800" dirty="0" smtClean="0"/>
              <a:t> + </a:t>
            </a:r>
            <a:r>
              <a:rPr lang="fr-FR" sz="1800" dirty="0" err="1" smtClean="0"/>
              <a:t>Github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6202947"/>
            <a:ext cx="8229600" cy="4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 err="1" smtClean="0"/>
              <a:t>Gaetan</a:t>
            </a:r>
            <a:r>
              <a:rPr lang="fr-FR" sz="1800" dirty="0" smtClean="0"/>
              <a:t> </a:t>
            </a:r>
            <a:r>
              <a:rPr lang="fr-FR" sz="1800" dirty="0" err="1" smtClean="0"/>
              <a:t>Meynier</a:t>
            </a:r>
            <a:r>
              <a:rPr lang="fr-FR" sz="1800" dirty="0" smtClean="0"/>
              <a:t> – Roland </a:t>
            </a:r>
            <a:r>
              <a:rPr lang="fr-FR" sz="1800" dirty="0" err="1" smtClean="0"/>
              <a:t>Srong</a:t>
            </a:r>
            <a:r>
              <a:rPr lang="fr-FR" sz="1800" dirty="0" smtClean="0"/>
              <a:t> – Quynh Vo – </a:t>
            </a:r>
            <a:r>
              <a:rPr lang="fr-FR" sz="1800" dirty="0" err="1" smtClean="0"/>
              <a:t>Martyna</a:t>
            </a:r>
            <a:r>
              <a:rPr lang="fr-FR" sz="1800" dirty="0" smtClean="0"/>
              <a:t> </a:t>
            </a:r>
            <a:r>
              <a:rPr lang="fr-FR" sz="1800" dirty="0" err="1" smtClean="0"/>
              <a:t>Wojcik-Duong</a:t>
            </a:r>
            <a:r>
              <a:rPr lang="fr-FR" sz="1800" dirty="0" smtClean="0"/>
              <a:t>	M2 MIAGE</a:t>
            </a: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0" y="3280256"/>
            <a:ext cx="3578865" cy="254837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38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4000"/>
            <a:ext cx="8763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740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9144000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07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37"/>
            <a:ext cx="4282669" cy="52136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8" y="1423737"/>
            <a:ext cx="4332872" cy="40305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8631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Avis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8910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Offre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92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31" y="1323468"/>
            <a:ext cx="5334000" cy="3302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631" y="673397"/>
            <a:ext cx="34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Réservation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4493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96635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77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0"/>
            <a:ext cx="4919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22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Innovations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Tout d’abord, la partie encadrée en orange sur le diagramme de classe fait partie des innovations proposées (proposées sous forme de pattern) :</a:t>
            </a:r>
          </a:p>
          <a:p>
            <a:pPr>
              <a:buFontTx/>
              <a:buChar char="-"/>
            </a:pPr>
            <a:r>
              <a:rPr lang="fr-FR" sz="2000" dirty="0" smtClean="0"/>
              <a:t>l’utilisateur peut commenter les avis d’un autre utilisateur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’utilisateur peut noter l’avis d’un autre utilisateur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D’autres innovations non présentes sur le diagramme de classe :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e système de géolocalisation permet à l’utilisateur lorsqu’il passe à une certaine tranche horaire définie par le restaurateur à un lieu précis de recevoir une notification avec une réduction spécifique</a:t>
            </a:r>
          </a:p>
          <a:p>
            <a:pPr>
              <a:buFontTx/>
              <a:buChar char="-"/>
            </a:pPr>
            <a:r>
              <a:rPr lang="fr-FR" sz="2000" dirty="0"/>
              <a:t>o</a:t>
            </a:r>
            <a:r>
              <a:rPr lang="fr-FR" sz="2000" dirty="0" smtClean="0"/>
              <a:t>n pourrait aussi implémenter un système de </a:t>
            </a:r>
            <a:r>
              <a:rPr lang="fr-FR" sz="2000" dirty="0" err="1" smtClean="0"/>
              <a:t>follower</a:t>
            </a:r>
            <a:r>
              <a:rPr lang="fr-FR" sz="2000" dirty="0" smtClean="0"/>
              <a:t> comme sur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 pour pouvoir suivre les aventures culinaires d’un autre utilisateur</a:t>
            </a:r>
          </a:p>
          <a:p>
            <a:pPr>
              <a:buFontTx/>
              <a:buChar char="-"/>
            </a:pPr>
            <a:endParaRPr lang="fr-FR" sz="2000" dirty="0" smtClean="0"/>
          </a:p>
          <a:p>
            <a:pPr>
              <a:buFontTx/>
              <a:buChar char="-"/>
            </a:pP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55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12"/>
            <a:ext cx="4585368" cy="20398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68" y="783198"/>
            <a:ext cx="4585368" cy="2031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" y="2815158"/>
            <a:ext cx="4592937" cy="20386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15" y="2815158"/>
            <a:ext cx="4567021" cy="20253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" y="4853842"/>
            <a:ext cx="4602361" cy="20259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736" y="4837773"/>
            <a:ext cx="4585368" cy="2042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983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947" y="651866"/>
            <a:ext cx="89167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6947" y="6435195"/>
            <a:ext cx="44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Imprimes écran de notre activité sur </a:t>
            </a:r>
            <a:r>
              <a:rPr lang="fr-FR" u="sng" dirty="0" err="1" smtClean="0">
                <a:solidFill>
                  <a:schemeClr val="bg1"/>
                </a:solidFill>
              </a:rPr>
              <a:t>Trello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37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oland\uml\images\use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041" y="0"/>
            <a:ext cx="8531754" cy="686058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930316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75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3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040" y="799060"/>
            <a:ext cx="2368949" cy="32247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9158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947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0"/>
            <a:ext cx="656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4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824501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1026" name="Picture 2" descr="C:\Users\Roland\uml\images\act_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319" y="14631"/>
            <a:ext cx="6706844" cy="6706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7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0"/>
            <a:ext cx="794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17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213</Words>
  <Application>Microsoft Macintosh PowerPoint</Application>
  <PresentationFormat>Affichage à l'écran (4:3)</PresentationFormat>
  <Paragraphs>51</Paragraphs>
  <Slides>16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La Cuillière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Innovations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QEve</dc:creator>
  <cp:lastModifiedBy>Roland</cp:lastModifiedBy>
  <cp:revision>26</cp:revision>
  <dcterms:created xsi:type="dcterms:W3CDTF">2015-11-04T12:45:58Z</dcterms:created>
  <dcterms:modified xsi:type="dcterms:W3CDTF">2015-11-05T22:49:17Z</dcterms:modified>
</cp:coreProperties>
</file>