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6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9" autoAdjust="0"/>
  </p:normalViewPr>
  <p:slideViewPr>
    <p:cSldViewPr snapToGrid="0" snapToObjects="1">
      <p:cViewPr varScale="1">
        <p:scale>
          <a:sx n="95" d="100"/>
          <a:sy n="95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7608-AA6F-B849-B055-79FEA1702593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10A2-4935-6942-8765-6FD66C0960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4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UseCase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27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55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56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6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42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0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55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93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80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4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07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6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0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31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7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La </a:t>
            </a:r>
            <a:r>
              <a:rPr lang="fr-FR" sz="6600" dirty="0" err="1" smtClean="0"/>
              <a:t>Cuillière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28530"/>
            <a:ext cx="8229600" cy="264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Dans le cadre d’un projet </a:t>
            </a:r>
            <a:r>
              <a:rPr lang="fr-FR" sz="1800" dirty="0" err="1" smtClean="0"/>
              <a:t>UMLAgile</a:t>
            </a:r>
            <a:r>
              <a:rPr lang="fr-FR" sz="1800" dirty="0" smtClean="0"/>
              <a:t>, nous avions modélisé notre application de guide culinaire interactif (fortement inspiré de </a:t>
            </a:r>
            <a:r>
              <a:rPr lang="fr-FR" sz="1800" dirty="0" err="1" smtClean="0"/>
              <a:t>LaFourchette</a:t>
            </a:r>
            <a:r>
              <a:rPr lang="fr-FR" sz="1800" dirty="0" smtClean="0"/>
              <a:t>).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Afin de mener à bien ce projet, nous avons appliqué les méthodes agiles via différents outils : </a:t>
            </a:r>
            <a:r>
              <a:rPr lang="fr-FR" sz="1800" dirty="0" err="1" smtClean="0"/>
              <a:t>Trello</a:t>
            </a:r>
            <a:r>
              <a:rPr lang="fr-FR" sz="1800" dirty="0" smtClean="0"/>
              <a:t> + </a:t>
            </a:r>
            <a:r>
              <a:rPr lang="fr-FR" sz="1800" dirty="0" err="1" smtClean="0"/>
              <a:t>Github</a:t>
            </a:r>
            <a:r>
              <a:rPr lang="fr-FR" sz="1800" dirty="0" smtClean="0"/>
              <a:t>.</a:t>
            </a:r>
            <a:endParaRPr lang="fr-FR" sz="18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6202947"/>
            <a:ext cx="8229600" cy="41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800" dirty="0" err="1" smtClean="0"/>
              <a:t>Gaetan</a:t>
            </a:r>
            <a:r>
              <a:rPr lang="fr-FR" sz="1800" dirty="0" smtClean="0"/>
              <a:t> </a:t>
            </a:r>
            <a:r>
              <a:rPr lang="fr-FR" sz="1800" dirty="0" err="1" smtClean="0"/>
              <a:t>Meynier</a:t>
            </a:r>
            <a:r>
              <a:rPr lang="fr-FR" sz="1800" dirty="0" smtClean="0"/>
              <a:t> – Roland </a:t>
            </a:r>
            <a:r>
              <a:rPr lang="fr-FR" sz="1800" dirty="0" err="1" smtClean="0"/>
              <a:t>Srong</a:t>
            </a:r>
            <a:r>
              <a:rPr lang="fr-FR" sz="1800" dirty="0" smtClean="0"/>
              <a:t> – Quynh Vo – </a:t>
            </a:r>
            <a:r>
              <a:rPr lang="fr-FR" sz="1800" dirty="0" err="1" smtClean="0"/>
              <a:t>Martyna</a:t>
            </a:r>
            <a:r>
              <a:rPr lang="fr-FR" sz="1800" dirty="0" smtClean="0"/>
              <a:t> </a:t>
            </a:r>
            <a:r>
              <a:rPr lang="fr-FR" sz="1800" dirty="0" err="1" smtClean="0"/>
              <a:t>Wojcik-Duong</a:t>
            </a:r>
            <a:r>
              <a:rPr lang="fr-FR" sz="1800" dirty="0" smtClean="0"/>
              <a:t>	M2 MIAGE</a:t>
            </a:r>
            <a:endParaRPr lang="fr-FR" sz="1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0" y="3280256"/>
            <a:ext cx="3578865" cy="25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600"/>
            <a:ext cx="9144000" cy="61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7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737"/>
            <a:ext cx="4282669" cy="52136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128" y="1423737"/>
            <a:ext cx="4332872" cy="403057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8631" y="419405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Etat/Transition : Avis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178910" y="419405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Etat/Transition : Offre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24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31" y="1323468"/>
            <a:ext cx="5334000" cy="3302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8631" y="673397"/>
            <a:ext cx="34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Etat/Transition : Réservation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93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696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6" y="0"/>
            <a:ext cx="496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4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Innovations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Tout d’abord, la partie encadrée en orange sur le diagramme de classe (page3) fait partie des innovations proposées (proposées sous forme de pattern) :</a:t>
            </a:r>
          </a:p>
          <a:p>
            <a:pPr>
              <a:buFontTx/>
              <a:buChar char="-"/>
            </a:pPr>
            <a:r>
              <a:rPr lang="fr-FR" sz="2000" dirty="0" smtClean="0"/>
              <a:t>l’utilisateur peut commenter les avis d’un autre utilisateur</a:t>
            </a:r>
          </a:p>
          <a:p>
            <a:pPr>
              <a:buFontTx/>
              <a:buChar char="-"/>
            </a:pPr>
            <a:r>
              <a:rPr lang="fr-FR" sz="2000" dirty="0"/>
              <a:t>l</a:t>
            </a:r>
            <a:r>
              <a:rPr lang="fr-FR" sz="2000" dirty="0" smtClean="0"/>
              <a:t>’utilisateur peut noter l’avis d’un autre utilisateur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D’autres innovations non présentes sur le diagramme de classe :</a:t>
            </a:r>
          </a:p>
          <a:p>
            <a:pPr>
              <a:buFontTx/>
              <a:buChar char="-"/>
            </a:pPr>
            <a:r>
              <a:rPr lang="fr-FR" sz="2000" dirty="0"/>
              <a:t>l</a:t>
            </a:r>
            <a:r>
              <a:rPr lang="fr-FR" sz="2000" dirty="0" smtClean="0"/>
              <a:t>e système de géolocalisation permet à l’utilisateur lorsqu’il passe à une certaine tranche horaire définie par le restaurateur à un lieu précis de recevoir une notification avec une réduction spécifique</a:t>
            </a:r>
          </a:p>
          <a:p>
            <a:pPr>
              <a:buFontTx/>
              <a:buChar char="-"/>
            </a:pPr>
            <a:r>
              <a:rPr lang="fr-FR" sz="2000" dirty="0"/>
              <a:t>o</a:t>
            </a:r>
            <a:r>
              <a:rPr lang="fr-FR" sz="2000" dirty="0" smtClean="0"/>
              <a:t>n pourrait aussi implémenter un système de </a:t>
            </a:r>
            <a:r>
              <a:rPr lang="fr-FR" sz="2000" dirty="0" err="1" smtClean="0"/>
              <a:t>follower</a:t>
            </a:r>
            <a:r>
              <a:rPr lang="fr-FR" sz="2000" dirty="0" smtClean="0"/>
              <a:t> comme sur </a:t>
            </a:r>
            <a:r>
              <a:rPr lang="fr-FR" sz="2000" dirty="0" err="1" smtClean="0"/>
              <a:t>twitter</a:t>
            </a:r>
            <a:r>
              <a:rPr lang="fr-FR" sz="2000" dirty="0" smtClean="0"/>
              <a:t> pour pouvoir suivre les aventures culinaires d’un autre utilisateur</a:t>
            </a:r>
          </a:p>
          <a:p>
            <a:pPr>
              <a:buFontTx/>
              <a:buChar char="-"/>
            </a:pPr>
            <a:endParaRPr lang="fr-FR" sz="2000" dirty="0" smtClean="0"/>
          </a:p>
          <a:p>
            <a:pPr>
              <a:buFontTx/>
              <a:buChar char="-"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24557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712"/>
            <a:ext cx="4585368" cy="20398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368" y="783198"/>
            <a:ext cx="4585368" cy="20319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" y="2815158"/>
            <a:ext cx="4592937" cy="20386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15" y="2815158"/>
            <a:ext cx="4567021" cy="20253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" y="4853842"/>
            <a:ext cx="4602361" cy="20259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736" y="4837773"/>
            <a:ext cx="4585368" cy="20420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5983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6947" y="651866"/>
            <a:ext cx="891673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06947" y="6435195"/>
            <a:ext cx="447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bg1"/>
                </a:solidFill>
              </a:rPr>
              <a:t>Imprimes écran de notre activité sur </a:t>
            </a:r>
            <a:r>
              <a:rPr lang="fr-FR" u="sng" dirty="0" err="1" smtClean="0">
                <a:solidFill>
                  <a:schemeClr val="bg1"/>
                </a:solidFill>
              </a:rPr>
              <a:t>Trello</a:t>
            </a:r>
            <a:endParaRPr lang="fr-FR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9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0"/>
            <a:ext cx="8528538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930316" y="6453201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54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34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1040" y="799060"/>
            <a:ext cx="2368949" cy="32247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49158" y="6453201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7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0"/>
            <a:ext cx="6564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0"/>
            <a:ext cx="8245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0"/>
            <a:ext cx="794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4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4000"/>
            <a:ext cx="8763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04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206</Words>
  <Application>Microsoft Macintosh PowerPoint</Application>
  <PresentationFormat>Présentation à l'écran (4:3)</PresentationFormat>
  <Paragraphs>33</Paragraphs>
  <Slides>15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La Cuillière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Innovations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QEve</dc:creator>
  <cp:lastModifiedBy>QEve</cp:lastModifiedBy>
  <cp:revision>20</cp:revision>
  <dcterms:created xsi:type="dcterms:W3CDTF">2015-11-04T12:45:58Z</dcterms:created>
  <dcterms:modified xsi:type="dcterms:W3CDTF">2015-11-04T15:13:32Z</dcterms:modified>
</cp:coreProperties>
</file>