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0" r:id="rId2"/>
    <p:sldId id="271" r:id="rId3"/>
    <p:sldId id="263" r:id="rId4"/>
    <p:sldId id="256" r:id="rId5"/>
    <p:sldId id="257" r:id="rId6"/>
    <p:sldId id="258" r:id="rId7"/>
    <p:sldId id="272" r:id="rId8"/>
    <p:sldId id="259" r:id="rId9"/>
    <p:sldId id="260" r:id="rId10"/>
    <p:sldId id="261" r:id="rId11"/>
    <p:sldId id="262" r:id="rId12"/>
    <p:sldId id="264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709" autoAdjust="0"/>
  </p:normalViewPr>
  <p:slideViewPr>
    <p:cSldViewPr snapToGrid="0" snapToObjects="1"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27608-AA6F-B849-B055-79FEA1702593}" type="datetimeFigureOut">
              <a:rPr lang="fr-FR" smtClean="0"/>
              <a:pPr/>
              <a:t>05/11/2015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F10A2-4935-6942-8765-6FD66C09605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0014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UseCase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10A2-4935-6942-8765-6FD66C09605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83273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Act1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10A2-4935-6942-8765-6FD66C09605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02557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Act2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10A2-4935-6942-8765-6FD66C09605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17562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Act2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suppr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10A2-4935-6942-8765-6FD66C09605C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Act3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10A2-4935-6942-8765-6FD66C09605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27363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Act4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10A2-4935-6942-8765-6FD66C09605C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38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Act5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10A2-4935-6942-8765-6FD66C09605C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648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Act6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10A2-4935-6942-8765-6FD66C09605C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975428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43A7-A34C-4C5B-B309-7E9C704B4583}" type="datetime1">
              <a:rPr lang="fr-FR" smtClean="0"/>
              <a:t>05/11/2015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6160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E2B0-55CE-48EB-9C5E-A3B4E5294AFA}" type="datetime1">
              <a:rPr lang="fr-FR" smtClean="0"/>
              <a:t>05/11/2015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6028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7AE0-69AA-4BF5-8D77-FC2C44BA882F}" type="datetime1">
              <a:rPr lang="fr-FR" smtClean="0"/>
              <a:t>05/11/2015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3255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51A6-171C-4093-9CC8-D8B91D287211}" type="datetime1">
              <a:rPr lang="fr-FR" smtClean="0"/>
              <a:t>05/11/2015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7293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DE06-FD9E-4C31-891A-8058AD8AFBA5}" type="datetime1">
              <a:rPr lang="fr-FR" smtClean="0"/>
              <a:t>05/11/2015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6070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B998-8AC3-4887-810D-1CAE145CBC74}" type="datetime1">
              <a:rPr lang="fr-FR" smtClean="0"/>
              <a:t>05/11/2015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0780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F7B6-9868-4114-8D19-ECE08A0E59A7}" type="datetime1">
              <a:rPr lang="fr-FR" smtClean="0"/>
              <a:t>05/11/2015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5844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83B2-C611-4321-83C7-DF635EF86C03}" type="datetime1">
              <a:rPr lang="fr-FR" smtClean="0"/>
              <a:t>05/11/2015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7007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575C-2213-4706-BD9D-3470AAAD7849}" type="datetime1">
              <a:rPr lang="fr-FR" smtClean="0"/>
              <a:t>05/11/2015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036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A653-A11C-4849-91D6-15668188BF88}" type="datetime1">
              <a:rPr lang="fr-FR" smtClean="0"/>
              <a:t>05/11/2015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3660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BD49-0015-4311-91E2-49E8973AC179}" type="datetime1">
              <a:rPr lang="fr-FR" smtClean="0"/>
              <a:t>05/11/2015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2731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5F813-74BA-40A8-B40D-A272356A62FC}" type="datetime1">
              <a:rPr lang="fr-FR" smtClean="0"/>
              <a:t>05/11/2015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C150D-5AB1-BF4C-BA4C-4507C4A10A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7176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smtClean="0"/>
              <a:t>La </a:t>
            </a:r>
            <a:r>
              <a:rPr lang="fr-FR" sz="6600" dirty="0" err="1" smtClean="0"/>
              <a:t>Cuillière</a:t>
            </a:r>
            <a:endParaRPr lang="fr-FR" sz="6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28530"/>
            <a:ext cx="8229600" cy="2642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/>
              <a:t>Dans le cadre d’un projet </a:t>
            </a:r>
            <a:r>
              <a:rPr lang="fr-FR" sz="1800" dirty="0" err="1" smtClean="0"/>
              <a:t>UMLAgile</a:t>
            </a:r>
            <a:r>
              <a:rPr lang="fr-FR" sz="1800" dirty="0" smtClean="0"/>
              <a:t>, nous avions modélisé notre application de guide culinaire interactif (fortement inspiré de </a:t>
            </a:r>
            <a:r>
              <a:rPr lang="fr-FR" sz="1800" dirty="0" err="1" smtClean="0"/>
              <a:t>LaFourchette</a:t>
            </a:r>
            <a:r>
              <a:rPr lang="fr-FR" sz="1800" dirty="0" smtClean="0"/>
              <a:t>).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Afin de mener à bien ce projet, nous avons appliqué les méthodes agiles via différents outils : </a:t>
            </a:r>
            <a:r>
              <a:rPr lang="fr-FR" sz="1800" dirty="0" err="1" smtClean="0"/>
              <a:t>Trello</a:t>
            </a:r>
            <a:r>
              <a:rPr lang="fr-FR" sz="1800" dirty="0" smtClean="0"/>
              <a:t> + </a:t>
            </a:r>
            <a:r>
              <a:rPr lang="fr-FR" sz="1800" dirty="0" err="1" smtClean="0"/>
              <a:t>Github</a:t>
            </a:r>
            <a:r>
              <a:rPr lang="fr-FR" sz="1800" dirty="0" smtClean="0"/>
              <a:t>.</a:t>
            </a:r>
            <a:endParaRPr lang="fr-FR" sz="1800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09600" y="6202947"/>
            <a:ext cx="8229600" cy="41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sz="1800" dirty="0" err="1" smtClean="0"/>
              <a:t>Gaetan</a:t>
            </a:r>
            <a:r>
              <a:rPr lang="fr-FR" sz="1800" dirty="0" smtClean="0"/>
              <a:t> </a:t>
            </a:r>
            <a:r>
              <a:rPr lang="fr-FR" sz="1800" dirty="0" err="1" smtClean="0"/>
              <a:t>Meynier</a:t>
            </a:r>
            <a:r>
              <a:rPr lang="fr-FR" sz="1800" dirty="0" smtClean="0"/>
              <a:t> – Roland </a:t>
            </a:r>
            <a:r>
              <a:rPr lang="fr-FR" sz="1800" dirty="0" err="1" smtClean="0"/>
              <a:t>Srong</a:t>
            </a:r>
            <a:r>
              <a:rPr lang="fr-FR" sz="1800" dirty="0" smtClean="0"/>
              <a:t> – Quynh Vo – </a:t>
            </a:r>
            <a:r>
              <a:rPr lang="fr-FR" sz="1800" dirty="0" err="1" smtClean="0"/>
              <a:t>Martyna</a:t>
            </a:r>
            <a:r>
              <a:rPr lang="fr-FR" sz="1800" dirty="0" smtClean="0"/>
              <a:t> </a:t>
            </a:r>
            <a:r>
              <a:rPr lang="fr-FR" sz="1800" dirty="0" err="1" smtClean="0"/>
              <a:t>Wojcik-Duong</a:t>
            </a:r>
            <a:r>
              <a:rPr lang="fr-FR" sz="1800" dirty="0" smtClean="0"/>
              <a:t>	M2 MIAGE</a:t>
            </a:r>
            <a:endParaRPr lang="fr-FR" sz="1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10" y="3280256"/>
            <a:ext cx="3578865" cy="2548375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963833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Roland\OneDrive\Documents\UML\projet\images\act_0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417" y="222422"/>
            <a:ext cx="8419348" cy="6100977"/>
          </a:xfrm>
          <a:prstGeom prst="rect">
            <a:avLst/>
          </a:prstGeom>
          <a:noFill/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67404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Roland\OneDrive\Documents\UML\projet\images\act_0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213" y="355599"/>
            <a:ext cx="8887558" cy="5958703"/>
          </a:xfrm>
          <a:prstGeom prst="rect">
            <a:avLst/>
          </a:prstGeom>
          <a:noFill/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5077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737"/>
            <a:ext cx="4282669" cy="521368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128" y="1423737"/>
            <a:ext cx="4332872" cy="403057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48631" y="419405"/>
            <a:ext cx="229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Etat/Transition : Avis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178910" y="419405"/>
            <a:ext cx="229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Etat/Transition : Offre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8924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631" y="1323468"/>
            <a:ext cx="5334000" cy="3302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48631" y="673397"/>
            <a:ext cx="346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Etat/Transition : Réservation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44936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0"/>
            <a:ext cx="6696635" cy="685800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357765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541" y="0"/>
            <a:ext cx="4969565" cy="685800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662248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Innovations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/>
              <a:t>Tout d’abord, la partie encadrée en orange sur le diagramme de classe (page3) fait partie des innovations proposées (proposées sous forme de pattern) :</a:t>
            </a:r>
          </a:p>
          <a:p>
            <a:pPr>
              <a:buFontTx/>
              <a:buChar char="-"/>
            </a:pPr>
            <a:r>
              <a:rPr lang="fr-FR" sz="2000" dirty="0" smtClean="0"/>
              <a:t>l’utilisateur peut commenter les avis d’un autre utilisateur</a:t>
            </a:r>
          </a:p>
          <a:p>
            <a:pPr>
              <a:buFontTx/>
              <a:buChar char="-"/>
            </a:pPr>
            <a:r>
              <a:rPr lang="fr-FR" sz="2000" dirty="0"/>
              <a:t>l</a:t>
            </a:r>
            <a:r>
              <a:rPr lang="fr-FR" sz="2000" dirty="0" smtClean="0"/>
              <a:t>’utilisateur peut noter l’avis d’un autre utilisateur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D’autres innovations non présentes sur le diagramme de classe :</a:t>
            </a:r>
          </a:p>
          <a:p>
            <a:pPr>
              <a:buFontTx/>
              <a:buChar char="-"/>
            </a:pPr>
            <a:r>
              <a:rPr lang="fr-FR" sz="2000" dirty="0"/>
              <a:t>l</a:t>
            </a:r>
            <a:r>
              <a:rPr lang="fr-FR" sz="2000" dirty="0" smtClean="0"/>
              <a:t>e système de géolocalisation permet à l’utilisateur lorsqu’il passe à une certaine tranche horaire définie par le restaurateur à un lieu précis de recevoir une notification avec une réduction spécifique</a:t>
            </a:r>
          </a:p>
          <a:p>
            <a:pPr>
              <a:buFontTx/>
              <a:buChar char="-"/>
            </a:pPr>
            <a:r>
              <a:rPr lang="fr-FR" sz="2000" dirty="0"/>
              <a:t>o</a:t>
            </a:r>
            <a:r>
              <a:rPr lang="fr-FR" sz="2000" dirty="0" smtClean="0"/>
              <a:t>n pourrait aussi implémenter un système de </a:t>
            </a:r>
            <a:r>
              <a:rPr lang="fr-FR" sz="2000" dirty="0" err="1" smtClean="0"/>
              <a:t>follower</a:t>
            </a:r>
            <a:r>
              <a:rPr lang="fr-FR" sz="2000" dirty="0" smtClean="0"/>
              <a:t> comme sur </a:t>
            </a:r>
            <a:r>
              <a:rPr lang="fr-FR" sz="2000" dirty="0" err="1" smtClean="0"/>
              <a:t>twitter</a:t>
            </a:r>
            <a:r>
              <a:rPr lang="fr-FR" sz="2000" dirty="0" smtClean="0"/>
              <a:t> pour pouvoir suivre les aventures culinaires d’un autre utilisateur</a:t>
            </a:r>
          </a:p>
          <a:p>
            <a:pPr>
              <a:buFontTx/>
              <a:buChar char="-"/>
            </a:pPr>
            <a:endParaRPr lang="fr-FR" sz="2000" dirty="0" smtClean="0"/>
          </a:p>
          <a:p>
            <a:pPr>
              <a:buFontTx/>
              <a:buChar char="-"/>
            </a:pPr>
            <a:endParaRPr lang="fr-FR" sz="20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4557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712"/>
            <a:ext cx="4585368" cy="203981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368" y="783198"/>
            <a:ext cx="4585368" cy="20319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" y="2815158"/>
            <a:ext cx="4592937" cy="203868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715" y="2815158"/>
            <a:ext cx="4567021" cy="202531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9" y="4853842"/>
            <a:ext cx="4602361" cy="202598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736" y="4837773"/>
            <a:ext cx="4585368" cy="204205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59839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6947" y="651866"/>
            <a:ext cx="891673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06947" y="6435195"/>
            <a:ext cx="447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chemeClr val="bg1"/>
                </a:solidFill>
              </a:rPr>
              <a:t>Imprimes écran de notre activité sur </a:t>
            </a:r>
            <a:r>
              <a:rPr lang="fr-FR" u="sng" dirty="0" err="1" smtClean="0">
                <a:solidFill>
                  <a:schemeClr val="bg1"/>
                </a:solidFill>
              </a:rPr>
              <a:t>Trello</a:t>
            </a:r>
            <a:endParaRPr lang="fr-FR" u="sng" dirty="0">
              <a:solidFill>
                <a:schemeClr val="bg1"/>
              </a:solidFill>
            </a:endParaRP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6379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0"/>
            <a:ext cx="8528538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930316" y="6453201"/>
            <a:ext cx="229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Cas d’utilisation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7754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346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1040" y="799060"/>
            <a:ext cx="2368949" cy="322477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49158" y="6453201"/>
            <a:ext cx="229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de classe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9474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oland\OneDrive\Documents\UML\projet\images\act_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7242" y="24714"/>
            <a:ext cx="6381750" cy="6667501"/>
          </a:xfrm>
          <a:prstGeom prst="rect">
            <a:avLst/>
          </a:prstGeom>
          <a:noFill/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6043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oland\OneDrive\Documents\UML\projet\images\act_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2826" y="204356"/>
            <a:ext cx="7999326" cy="6653644"/>
          </a:xfrm>
          <a:prstGeom prst="rect">
            <a:avLst/>
          </a:prstGeom>
          <a:noFill/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86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oland\OneDrive\Documents\UML\projet\images\act_02_supp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411" y="0"/>
            <a:ext cx="7780752" cy="6669216"/>
          </a:xfrm>
          <a:prstGeom prst="rect">
            <a:avLst/>
          </a:prstGeom>
          <a:noFill/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oland\OneDrive\Documents\UML\projet\images\act_0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4753" y="0"/>
            <a:ext cx="6858000" cy="6858000"/>
          </a:xfrm>
          <a:prstGeom prst="rect">
            <a:avLst/>
          </a:prstGeom>
          <a:noFill/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074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Roland\OneDrive\Documents\UML\projet\images\act_0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302" y="0"/>
            <a:ext cx="7760436" cy="6697362"/>
          </a:xfrm>
          <a:prstGeom prst="rect">
            <a:avLst/>
          </a:prstGeom>
          <a:noFill/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150D-5AB1-BF4C-BA4C-4507C4A10A88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517478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216</Words>
  <Application>Microsoft Macintosh PowerPoint</Application>
  <PresentationFormat>Affichage à l'écran (4:3)</PresentationFormat>
  <Paragraphs>51</Paragraphs>
  <Slides>16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La Cuillière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Innovations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QEve</dc:creator>
  <cp:lastModifiedBy>Roland</cp:lastModifiedBy>
  <cp:revision>22</cp:revision>
  <dcterms:created xsi:type="dcterms:W3CDTF">2015-11-04T12:45:58Z</dcterms:created>
  <dcterms:modified xsi:type="dcterms:W3CDTF">2015-11-04T23:03:39Z</dcterms:modified>
</cp:coreProperties>
</file>