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ECC4-74B4-FFBE-B69C-47528CAE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276A-B2B4-4510-1CA2-EFD6E6BCF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2988-DC51-C888-BDA8-D77CC454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A032-54B3-CB03-8D93-CB7F81F1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6571-C989-44B1-7361-3B807EC2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8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5CD0-0E2D-DCF1-D051-2D678E77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F6F2-FB97-3C9A-D454-FC5A38D13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69B1-24AA-CC5A-20B3-53583DDE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5C81-A5A9-4E81-B9D7-952102B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E8BA-CFF8-7DED-BEB5-C1D422C2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28BE0-DE09-A3E6-7F57-3B7828E83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E487C-E63C-30C2-B9EC-29BF51689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F649-31F4-A397-5CCF-67CADE81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E99F-D3E3-F050-B370-822BECEE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0BE3-FB67-FBD9-C004-93220435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1357-80DD-14AC-A07F-9C7CBDF4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A595-FC38-CDA1-68D6-13501259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8F68-380D-B534-A0AC-68F49D9F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767F-5B66-352D-FE15-DC222240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C6AC-FFC1-BA74-C1D3-B503C28C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6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63DB-D94F-5CF7-945F-E0DCA3C1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2B655-266B-4D5C-F4D9-8B7E56C4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FE78-527F-3058-991B-CF96C316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7DA24-47A9-FFFE-8DB1-23861C8E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C90F-F1B3-B524-8764-0BA01292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7E54-F34A-A573-01F2-E0EFD4EC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256A-C4F2-12ED-67C6-BEE6703E4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DF73-8FEC-1E3A-9E94-89C97530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11DF3-9C94-9029-A53E-210B9073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A3D8-7D7E-7A4F-BBAB-1378E025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97837-BE81-5DBF-1AB3-6A2DDADF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C28-2F60-6B3E-65B8-4A26072F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4C224-C0D3-AA30-0135-15CE8AB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3285F-8948-4AC8-8F9B-EE9AF35D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8AB27-CEC7-45B1-029E-AC3B76EE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F5D1F-0D59-95AA-45D9-0C0BAC9E0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586AC-3F5F-02A9-98B1-74C35291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B33A9-C91E-B8D0-82EA-674C538F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6640F-8BBF-1D66-B07C-761BB71C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AC8D-30DA-A2ED-472B-7D2D50D9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BDF43-E68D-C588-05B4-6D73354D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32B63-9962-0B43-F0D3-3B107471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F7D10-8AB9-7B2C-AEFC-156E44B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D624-D059-2CF2-F903-C1184EAE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9975-403B-BD47-DC2A-8B487BA3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BE2BD-F144-E46E-0606-37DB46B3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B433-0B6A-7C47-B690-9A80BD5E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29AA-ABC8-AB56-B580-2F37DE7F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70C1E-491E-EEE8-3C41-8085ACA6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1AD6-7DD7-D93C-CA0B-9416A5A0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B6AD-F660-49C7-C7B8-1121BDF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5778-B2CA-7808-7310-F1CB53B3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CC6-92CF-5725-BADC-0A1B7E42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9B8C3-5B95-AEA6-D4A8-33EFF3414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A645-3A4A-44F2-4710-F2055F52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CE44-3F56-CEC8-807D-6C1C5DE4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E4617-6943-009D-81B7-240BE345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3D848-DD3B-5F33-24E2-9120207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00AD1-9652-5A20-8536-DB37F6F1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7671F-FFF9-8326-854D-49D0F5CE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E10F-705D-77E6-291E-4233FFD5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E3B8-72DD-4799-8FDD-24E15AC684E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B1C1-8784-40C1-2942-81E7E5CFB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1BFD-49C4-1AA4-AAB2-4EDDFD082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3A02-7C3B-430E-BFD2-DF3D9A50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F0A724-EB3F-BC67-9A9B-EF0BDB64F3E0}"/>
              </a:ext>
            </a:extLst>
          </p:cNvPr>
          <p:cNvSpPr/>
          <p:nvPr/>
        </p:nvSpPr>
        <p:spPr>
          <a:xfrm>
            <a:off x="5080774" y="1125414"/>
            <a:ext cx="2743200" cy="4572000"/>
          </a:xfrm>
          <a:prstGeom prst="rect">
            <a:avLst/>
          </a:prstGeom>
          <a:noFill/>
          <a:ln w="508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F1461BB-BA85-EC45-406C-5D3DDBF4AAB6}"/>
              </a:ext>
            </a:extLst>
          </p:cNvPr>
          <p:cNvSpPr/>
          <p:nvPr/>
        </p:nvSpPr>
        <p:spPr>
          <a:xfrm rot="19196274" flipV="1">
            <a:off x="4329367" y="1313864"/>
            <a:ext cx="4243701" cy="4444637"/>
          </a:xfrm>
          <a:custGeom>
            <a:avLst/>
            <a:gdLst>
              <a:gd name="connsiteX0" fmla="*/ 3646665 w 4243701"/>
              <a:gd name="connsiteY0" fmla="*/ 4033730 h 4444637"/>
              <a:gd name="connsiteX1" fmla="*/ 4071675 w 4243701"/>
              <a:gd name="connsiteY1" fmla="*/ 2408044 h 4444637"/>
              <a:gd name="connsiteX2" fmla="*/ 3697307 w 4243701"/>
              <a:gd name="connsiteY2" fmla="*/ 2173018 h 4444637"/>
              <a:gd name="connsiteX3" fmla="*/ 3648432 w 4243701"/>
              <a:gd name="connsiteY3" fmla="*/ 2163645 h 4444637"/>
              <a:gd name="connsiteX4" fmla="*/ 3675140 w 4243701"/>
              <a:gd name="connsiteY4" fmla="*/ 2010230 h 4444637"/>
              <a:gd name="connsiteX5" fmla="*/ 3505987 w 4243701"/>
              <a:gd name="connsiteY5" fmla="*/ 1980782 h 4444637"/>
              <a:gd name="connsiteX6" fmla="*/ 3479910 w 4243701"/>
              <a:gd name="connsiteY6" fmla="*/ 2130572 h 4444637"/>
              <a:gd name="connsiteX7" fmla="*/ 2697965 w 4243701"/>
              <a:gd name="connsiteY7" fmla="*/ 1200734 h 4444637"/>
              <a:gd name="connsiteX8" fmla="*/ 2699785 w 4243701"/>
              <a:gd name="connsiteY8" fmla="*/ 1195490 h 4444637"/>
              <a:gd name="connsiteX9" fmla="*/ 2403436 w 4243701"/>
              <a:gd name="connsiteY9" fmla="*/ 424284 h 4444637"/>
              <a:gd name="connsiteX10" fmla="*/ 1520153 w 4243701"/>
              <a:gd name="connsiteY10" fmla="*/ 59637 h 4444637"/>
              <a:gd name="connsiteX11" fmla="*/ 96186 w 4243701"/>
              <a:gd name="connsiteY11" fmla="*/ 1257120 h 4444637"/>
              <a:gd name="connsiteX12" fmla="*/ 303935 w 4243701"/>
              <a:gd name="connsiteY12" fmla="*/ 2189856 h 4444637"/>
              <a:gd name="connsiteX13" fmla="*/ 1012885 w 4243701"/>
              <a:gd name="connsiteY13" fmla="*/ 2614086 h 4444637"/>
              <a:gd name="connsiteX14" fmla="*/ 1018364 w 4243701"/>
              <a:gd name="connsiteY14" fmla="*/ 2613192 h 4444637"/>
              <a:gd name="connsiteX15" fmla="*/ 1776790 w 4243701"/>
              <a:gd name="connsiteY15" fmla="*/ 3515062 h 4444637"/>
              <a:gd name="connsiteX16" fmla="*/ 1612524 w 4243701"/>
              <a:gd name="connsiteY16" fmla="*/ 3515062 h 4444637"/>
              <a:gd name="connsiteX17" fmla="*/ 1612524 w 4243701"/>
              <a:gd name="connsiteY17" fmla="*/ 3686759 h 4444637"/>
              <a:gd name="connsiteX18" fmla="*/ 1803511 w 4243701"/>
              <a:gd name="connsiteY18" fmla="*/ 3686759 h 4444637"/>
              <a:gd name="connsiteX19" fmla="*/ 1804840 w 4243701"/>
              <a:gd name="connsiteY19" fmla="*/ 3764485 h 4444637"/>
              <a:gd name="connsiteX20" fmla="*/ 1972174 w 4243701"/>
              <a:gd name="connsiteY20" fmla="*/ 4173615 h 4444637"/>
              <a:gd name="connsiteX21" fmla="*/ 3646665 w 4243701"/>
              <a:gd name="connsiteY21" fmla="*/ 4033730 h 444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43701" h="4444637">
                <a:moveTo>
                  <a:pt x="3646665" y="4033730"/>
                </a:moveTo>
                <a:cubicBezTo>
                  <a:pt x="4226427" y="3546181"/>
                  <a:pt x="4416710" y="2818336"/>
                  <a:pt x="4071675" y="2408044"/>
                </a:cubicBezTo>
                <a:cubicBezTo>
                  <a:pt x="3974634" y="2292649"/>
                  <a:pt x="3845583" y="2214663"/>
                  <a:pt x="3697307" y="2173018"/>
                </a:cubicBezTo>
                <a:lnTo>
                  <a:pt x="3648432" y="2163645"/>
                </a:lnTo>
                <a:lnTo>
                  <a:pt x="3675140" y="2010230"/>
                </a:lnTo>
                <a:lnTo>
                  <a:pt x="3505987" y="1980782"/>
                </a:lnTo>
                <a:lnTo>
                  <a:pt x="3479910" y="2130572"/>
                </a:lnTo>
                <a:lnTo>
                  <a:pt x="2697965" y="1200734"/>
                </a:lnTo>
                <a:lnTo>
                  <a:pt x="2699785" y="1195490"/>
                </a:lnTo>
                <a:cubicBezTo>
                  <a:pt x="2738201" y="995072"/>
                  <a:pt x="2629408" y="692996"/>
                  <a:pt x="2403436" y="424284"/>
                </a:cubicBezTo>
                <a:cubicBezTo>
                  <a:pt x="2102139" y="66002"/>
                  <a:pt x="1706678" y="-97221"/>
                  <a:pt x="1520153" y="59637"/>
                </a:cubicBezTo>
                <a:lnTo>
                  <a:pt x="96186" y="1257120"/>
                </a:lnTo>
                <a:cubicBezTo>
                  <a:pt x="-90339" y="1413978"/>
                  <a:pt x="2638" y="1831574"/>
                  <a:pt x="303935" y="2189856"/>
                </a:cubicBezTo>
                <a:cubicBezTo>
                  <a:pt x="529908" y="2458568"/>
                  <a:pt x="808848" y="2617558"/>
                  <a:pt x="1012885" y="2614086"/>
                </a:cubicBezTo>
                <a:lnTo>
                  <a:pt x="1018364" y="2613192"/>
                </a:lnTo>
                <a:lnTo>
                  <a:pt x="1776790" y="3515062"/>
                </a:lnTo>
                <a:lnTo>
                  <a:pt x="1612524" y="3515062"/>
                </a:lnTo>
                <a:lnTo>
                  <a:pt x="1612524" y="3686759"/>
                </a:lnTo>
                <a:lnTo>
                  <a:pt x="1803511" y="3686759"/>
                </a:lnTo>
                <a:lnTo>
                  <a:pt x="1804840" y="3764485"/>
                </a:lnTo>
                <a:cubicBezTo>
                  <a:pt x="1820437" y="3917707"/>
                  <a:pt x="1875133" y="4058220"/>
                  <a:pt x="1972174" y="4173615"/>
                </a:cubicBezTo>
                <a:cubicBezTo>
                  <a:pt x="2317209" y="4583908"/>
                  <a:pt x="3066904" y="4521279"/>
                  <a:pt x="3646665" y="403373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7000">
                <a:schemeClr val="bg2">
                  <a:lumMod val="50000"/>
                </a:schemeClr>
              </a:gs>
              <a:gs pos="100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800000" scaled="0"/>
            <a:tileRect/>
          </a:gradFill>
          <a:ln w="857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1402F0-974B-424F-9035-27AE010051B0}"/>
              </a:ext>
            </a:extLst>
          </p:cNvPr>
          <p:cNvSpPr/>
          <p:nvPr/>
        </p:nvSpPr>
        <p:spPr>
          <a:xfrm rot="10800000">
            <a:off x="5563822" y="2177836"/>
            <a:ext cx="1856704" cy="666892"/>
          </a:xfrm>
          <a:custGeom>
            <a:avLst/>
            <a:gdLst>
              <a:gd name="connsiteX0" fmla="*/ 766450 w 1532902"/>
              <a:gd name="connsiteY0" fmla="*/ 1195754 h 1195754"/>
              <a:gd name="connsiteX1" fmla="*/ 1365 w 1532902"/>
              <a:gd name="connsiteY1" fmla="*/ 1059228 h 1195754"/>
              <a:gd name="connsiteX2" fmla="*/ 0 w 1532902"/>
              <a:gd name="connsiteY2" fmla="*/ 1058611 h 1195754"/>
              <a:gd name="connsiteX3" fmla="*/ 320115 w 1532902"/>
              <a:gd name="connsiteY3" fmla="*/ 43614 h 1195754"/>
              <a:gd name="connsiteX4" fmla="*/ 524046 w 1532902"/>
              <a:gd name="connsiteY4" fmla="*/ 12147 h 1195754"/>
              <a:gd name="connsiteX5" fmla="*/ 766450 w 1532902"/>
              <a:gd name="connsiteY5" fmla="*/ 0 h 1195754"/>
              <a:gd name="connsiteX6" fmla="*/ 1008854 w 1532902"/>
              <a:gd name="connsiteY6" fmla="*/ 12147 h 1195754"/>
              <a:gd name="connsiteX7" fmla="*/ 1212788 w 1532902"/>
              <a:gd name="connsiteY7" fmla="*/ 43614 h 1195754"/>
              <a:gd name="connsiteX8" fmla="*/ 1532902 w 1532902"/>
              <a:gd name="connsiteY8" fmla="*/ 1058610 h 1195754"/>
              <a:gd name="connsiteX9" fmla="*/ 1531535 w 1532902"/>
              <a:gd name="connsiteY9" fmla="*/ 1059228 h 1195754"/>
              <a:gd name="connsiteX10" fmla="*/ 766450 w 1532902"/>
              <a:gd name="connsiteY10" fmla="*/ 1195754 h 11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2902" h="1195754">
                <a:moveTo>
                  <a:pt x="766450" y="1195754"/>
                </a:moveTo>
                <a:cubicBezTo>
                  <a:pt x="475827" y="1195754"/>
                  <a:pt x="209278" y="1144519"/>
                  <a:pt x="1365" y="1059228"/>
                </a:cubicBezTo>
                <a:lnTo>
                  <a:pt x="0" y="1058611"/>
                </a:lnTo>
                <a:lnTo>
                  <a:pt x="320115" y="43614"/>
                </a:lnTo>
                <a:lnTo>
                  <a:pt x="524046" y="12147"/>
                </a:lnTo>
                <a:cubicBezTo>
                  <a:pt x="602345" y="4182"/>
                  <a:pt x="683415" y="0"/>
                  <a:pt x="766450" y="0"/>
                </a:cubicBezTo>
                <a:cubicBezTo>
                  <a:pt x="849485" y="0"/>
                  <a:pt x="930555" y="4183"/>
                  <a:pt x="1008854" y="12147"/>
                </a:cubicBezTo>
                <a:lnTo>
                  <a:pt x="1212788" y="43614"/>
                </a:lnTo>
                <a:lnTo>
                  <a:pt x="1532902" y="1058610"/>
                </a:lnTo>
                <a:lnTo>
                  <a:pt x="1531535" y="1059228"/>
                </a:lnTo>
                <a:cubicBezTo>
                  <a:pt x="1323622" y="1144519"/>
                  <a:pt x="1057073" y="1195754"/>
                  <a:pt x="766450" y="1195754"/>
                </a:cubicBezTo>
                <a:close/>
              </a:path>
            </a:pathLst>
          </a:custGeom>
          <a:solidFill>
            <a:schemeClr val="tx1"/>
          </a:solidFill>
          <a:ln w="196850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487990-7D7B-6073-7D7E-E9C36A1E249C}"/>
              </a:ext>
            </a:extLst>
          </p:cNvPr>
          <p:cNvSpPr/>
          <p:nvPr/>
        </p:nvSpPr>
        <p:spPr>
          <a:xfrm>
            <a:off x="5563822" y="4111707"/>
            <a:ext cx="1856704" cy="444039"/>
          </a:xfrm>
          <a:custGeom>
            <a:avLst/>
            <a:gdLst>
              <a:gd name="connsiteX0" fmla="*/ 766450 w 1532902"/>
              <a:gd name="connsiteY0" fmla="*/ 1195754 h 1195754"/>
              <a:gd name="connsiteX1" fmla="*/ 1365 w 1532902"/>
              <a:gd name="connsiteY1" fmla="*/ 1059228 h 1195754"/>
              <a:gd name="connsiteX2" fmla="*/ 0 w 1532902"/>
              <a:gd name="connsiteY2" fmla="*/ 1058611 h 1195754"/>
              <a:gd name="connsiteX3" fmla="*/ 320115 w 1532902"/>
              <a:gd name="connsiteY3" fmla="*/ 43614 h 1195754"/>
              <a:gd name="connsiteX4" fmla="*/ 524046 w 1532902"/>
              <a:gd name="connsiteY4" fmla="*/ 12147 h 1195754"/>
              <a:gd name="connsiteX5" fmla="*/ 766450 w 1532902"/>
              <a:gd name="connsiteY5" fmla="*/ 0 h 1195754"/>
              <a:gd name="connsiteX6" fmla="*/ 1008854 w 1532902"/>
              <a:gd name="connsiteY6" fmla="*/ 12147 h 1195754"/>
              <a:gd name="connsiteX7" fmla="*/ 1212788 w 1532902"/>
              <a:gd name="connsiteY7" fmla="*/ 43614 h 1195754"/>
              <a:gd name="connsiteX8" fmla="*/ 1532902 w 1532902"/>
              <a:gd name="connsiteY8" fmla="*/ 1058610 h 1195754"/>
              <a:gd name="connsiteX9" fmla="*/ 1531535 w 1532902"/>
              <a:gd name="connsiteY9" fmla="*/ 1059228 h 1195754"/>
              <a:gd name="connsiteX10" fmla="*/ 766450 w 1532902"/>
              <a:gd name="connsiteY10" fmla="*/ 1195754 h 11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2902" h="1195754">
                <a:moveTo>
                  <a:pt x="766450" y="1195754"/>
                </a:moveTo>
                <a:cubicBezTo>
                  <a:pt x="475827" y="1195754"/>
                  <a:pt x="209278" y="1144519"/>
                  <a:pt x="1365" y="1059228"/>
                </a:cubicBezTo>
                <a:lnTo>
                  <a:pt x="0" y="1058611"/>
                </a:lnTo>
                <a:lnTo>
                  <a:pt x="320115" y="43614"/>
                </a:lnTo>
                <a:lnTo>
                  <a:pt x="524046" y="12147"/>
                </a:lnTo>
                <a:cubicBezTo>
                  <a:pt x="602345" y="4182"/>
                  <a:pt x="683415" y="0"/>
                  <a:pt x="766450" y="0"/>
                </a:cubicBezTo>
                <a:cubicBezTo>
                  <a:pt x="849485" y="0"/>
                  <a:pt x="930555" y="4183"/>
                  <a:pt x="1008854" y="12147"/>
                </a:cubicBezTo>
                <a:lnTo>
                  <a:pt x="1212788" y="43614"/>
                </a:lnTo>
                <a:lnTo>
                  <a:pt x="1532902" y="1058610"/>
                </a:lnTo>
                <a:lnTo>
                  <a:pt x="1531535" y="1059228"/>
                </a:lnTo>
                <a:cubicBezTo>
                  <a:pt x="1323622" y="1144519"/>
                  <a:pt x="1057073" y="1195754"/>
                  <a:pt x="766450" y="1195754"/>
                </a:cubicBezTo>
                <a:close/>
              </a:path>
            </a:pathLst>
          </a:custGeom>
          <a:solidFill>
            <a:schemeClr val="tx1"/>
          </a:solidFill>
          <a:ln w="196850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9A3039-5BF8-BE62-1138-1B08CAB34D3E}"/>
              </a:ext>
            </a:extLst>
          </p:cNvPr>
          <p:cNvGrpSpPr/>
          <p:nvPr/>
        </p:nvGrpSpPr>
        <p:grpSpPr>
          <a:xfrm>
            <a:off x="5604060" y="2740740"/>
            <a:ext cx="1776228" cy="1337798"/>
            <a:chOff x="5603600" y="2740740"/>
            <a:chExt cx="1776228" cy="133779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94FC05-F1B7-2FCF-B4F6-F72AF8BDF274}"/>
                </a:ext>
              </a:extLst>
            </p:cNvPr>
            <p:cNvSpPr/>
            <p:nvPr/>
          </p:nvSpPr>
          <p:spPr>
            <a:xfrm rot="198910">
              <a:off x="7147680" y="2740740"/>
              <a:ext cx="232148" cy="1295708"/>
            </a:xfrm>
            <a:custGeom>
              <a:avLst/>
              <a:gdLst>
                <a:gd name="connsiteX0" fmla="*/ 70338 w 267324"/>
                <a:gd name="connsiteY0" fmla="*/ 140677 h 1252025"/>
                <a:gd name="connsiteX1" fmla="*/ 0 w 267324"/>
                <a:gd name="connsiteY1" fmla="*/ 436099 h 1252025"/>
                <a:gd name="connsiteX2" fmla="*/ 70338 w 267324"/>
                <a:gd name="connsiteY2" fmla="*/ 970671 h 1252025"/>
                <a:gd name="connsiteX3" fmla="*/ 126609 w 267324"/>
                <a:gd name="connsiteY3" fmla="*/ 1097280 h 1252025"/>
                <a:gd name="connsiteX4" fmla="*/ 168812 w 267324"/>
                <a:gd name="connsiteY4" fmla="*/ 1125415 h 1252025"/>
                <a:gd name="connsiteX5" fmla="*/ 253218 w 267324"/>
                <a:gd name="connsiteY5" fmla="*/ 1195754 h 1252025"/>
                <a:gd name="connsiteX6" fmla="*/ 267286 w 267324"/>
                <a:gd name="connsiteY6" fmla="*/ 1252025 h 1252025"/>
                <a:gd name="connsiteX7" fmla="*/ 267286 w 267324"/>
                <a:gd name="connsiteY7" fmla="*/ 1252025 h 1252025"/>
                <a:gd name="connsiteX8" fmla="*/ 211015 w 267324"/>
                <a:gd name="connsiteY8" fmla="*/ 0 h 1252025"/>
                <a:gd name="connsiteX9" fmla="*/ 42203 w 267324"/>
                <a:gd name="connsiteY9" fmla="*/ 196948 h 12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24" h="1252025">
                  <a:moveTo>
                    <a:pt x="70338" y="140677"/>
                  </a:moveTo>
                  <a:lnTo>
                    <a:pt x="0" y="436099"/>
                  </a:lnTo>
                  <a:lnTo>
                    <a:pt x="70338" y="970671"/>
                  </a:lnTo>
                  <a:cubicBezTo>
                    <a:pt x="89095" y="1012874"/>
                    <a:pt x="101814" y="1058317"/>
                    <a:pt x="126609" y="1097280"/>
                  </a:cubicBezTo>
                  <a:cubicBezTo>
                    <a:pt x="135686" y="1111544"/>
                    <a:pt x="157988" y="1112427"/>
                    <a:pt x="168812" y="1125415"/>
                  </a:cubicBezTo>
                  <a:cubicBezTo>
                    <a:pt x="236568" y="1206723"/>
                    <a:pt x="148045" y="1169460"/>
                    <a:pt x="253218" y="1195754"/>
                  </a:cubicBezTo>
                  <a:cubicBezTo>
                    <a:pt x="268769" y="1242406"/>
                    <a:pt x="267286" y="1223128"/>
                    <a:pt x="267286" y="1252025"/>
                  </a:cubicBezTo>
                  <a:lnTo>
                    <a:pt x="267286" y="1252025"/>
                  </a:lnTo>
                  <a:lnTo>
                    <a:pt x="211015" y="0"/>
                  </a:lnTo>
                  <a:lnTo>
                    <a:pt x="42203" y="196948"/>
                  </a:lnTo>
                </a:path>
              </a:pathLst>
            </a:custGeom>
            <a:solidFill>
              <a:schemeClr val="tx1"/>
            </a:solidFill>
            <a:ln w="793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1D3BE-19A1-3B1B-1987-9FA7195E933A}"/>
                </a:ext>
              </a:extLst>
            </p:cNvPr>
            <p:cNvSpPr/>
            <p:nvPr/>
          </p:nvSpPr>
          <p:spPr>
            <a:xfrm rot="11018224">
              <a:off x="5603600" y="2782830"/>
              <a:ext cx="232148" cy="1295708"/>
            </a:xfrm>
            <a:custGeom>
              <a:avLst/>
              <a:gdLst>
                <a:gd name="connsiteX0" fmla="*/ 70338 w 267324"/>
                <a:gd name="connsiteY0" fmla="*/ 140677 h 1252025"/>
                <a:gd name="connsiteX1" fmla="*/ 0 w 267324"/>
                <a:gd name="connsiteY1" fmla="*/ 436099 h 1252025"/>
                <a:gd name="connsiteX2" fmla="*/ 70338 w 267324"/>
                <a:gd name="connsiteY2" fmla="*/ 970671 h 1252025"/>
                <a:gd name="connsiteX3" fmla="*/ 126609 w 267324"/>
                <a:gd name="connsiteY3" fmla="*/ 1097280 h 1252025"/>
                <a:gd name="connsiteX4" fmla="*/ 168812 w 267324"/>
                <a:gd name="connsiteY4" fmla="*/ 1125415 h 1252025"/>
                <a:gd name="connsiteX5" fmla="*/ 253218 w 267324"/>
                <a:gd name="connsiteY5" fmla="*/ 1195754 h 1252025"/>
                <a:gd name="connsiteX6" fmla="*/ 267286 w 267324"/>
                <a:gd name="connsiteY6" fmla="*/ 1252025 h 1252025"/>
                <a:gd name="connsiteX7" fmla="*/ 267286 w 267324"/>
                <a:gd name="connsiteY7" fmla="*/ 1252025 h 1252025"/>
                <a:gd name="connsiteX8" fmla="*/ 211015 w 267324"/>
                <a:gd name="connsiteY8" fmla="*/ 0 h 1252025"/>
                <a:gd name="connsiteX9" fmla="*/ 42203 w 267324"/>
                <a:gd name="connsiteY9" fmla="*/ 196948 h 12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24" h="1252025">
                  <a:moveTo>
                    <a:pt x="70338" y="140677"/>
                  </a:moveTo>
                  <a:lnTo>
                    <a:pt x="0" y="436099"/>
                  </a:lnTo>
                  <a:lnTo>
                    <a:pt x="70338" y="970671"/>
                  </a:lnTo>
                  <a:cubicBezTo>
                    <a:pt x="89095" y="1012874"/>
                    <a:pt x="101814" y="1058317"/>
                    <a:pt x="126609" y="1097280"/>
                  </a:cubicBezTo>
                  <a:cubicBezTo>
                    <a:pt x="135686" y="1111544"/>
                    <a:pt x="157988" y="1112427"/>
                    <a:pt x="168812" y="1125415"/>
                  </a:cubicBezTo>
                  <a:cubicBezTo>
                    <a:pt x="236568" y="1206723"/>
                    <a:pt x="148045" y="1169460"/>
                    <a:pt x="253218" y="1195754"/>
                  </a:cubicBezTo>
                  <a:cubicBezTo>
                    <a:pt x="268769" y="1242406"/>
                    <a:pt x="267286" y="1223128"/>
                    <a:pt x="267286" y="1252025"/>
                  </a:cubicBezTo>
                  <a:lnTo>
                    <a:pt x="267286" y="1252025"/>
                  </a:lnTo>
                  <a:lnTo>
                    <a:pt x="211015" y="0"/>
                  </a:lnTo>
                  <a:lnTo>
                    <a:pt x="42203" y="196948"/>
                  </a:lnTo>
                </a:path>
              </a:pathLst>
            </a:custGeom>
            <a:solidFill>
              <a:schemeClr val="tx1"/>
            </a:solidFill>
            <a:ln w="793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7354611-C94E-32BA-A65D-6F4C235720B2}"/>
              </a:ext>
            </a:extLst>
          </p:cNvPr>
          <p:cNvSpPr/>
          <p:nvPr/>
        </p:nvSpPr>
        <p:spPr>
          <a:xfrm rot="20362119">
            <a:off x="5557115" y="1049468"/>
            <a:ext cx="1778947" cy="770047"/>
          </a:xfrm>
          <a:custGeom>
            <a:avLst/>
            <a:gdLst>
              <a:gd name="connsiteX0" fmla="*/ 1417933 w 1778947"/>
              <a:gd name="connsiteY0" fmla="*/ 356860 h 770047"/>
              <a:gd name="connsiteX1" fmla="*/ 1606441 w 1778947"/>
              <a:gd name="connsiteY1" fmla="*/ 517011 h 770047"/>
              <a:gd name="connsiteX2" fmla="*/ 1758734 w 1778947"/>
              <a:gd name="connsiteY2" fmla="*/ 696069 h 770047"/>
              <a:gd name="connsiteX3" fmla="*/ 1778947 w 1778947"/>
              <a:gd name="connsiteY3" fmla="*/ 727486 h 770047"/>
              <a:gd name="connsiteX4" fmla="*/ 1777100 w 1778947"/>
              <a:gd name="connsiteY4" fmla="*/ 730079 h 770047"/>
              <a:gd name="connsiteX5" fmla="*/ 1467689 w 1778947"/>
              <a:gd name="connsiteY5" fmla="*/ 676057 h 770047"/>
              <a:gd name="connsiteX6" fmla="*/ 1402365 w 1778947"/>
              <a:gd name="connsiteY6" fmla="*/ 368834 h 770047"/>
              <a:gd name="connsiteX7" fmla="*/ 512435 w 1778947"/>
              <a:gd name="connsiteY7" fmla="*/ 14483 h 770047"/>
              <a:gd name="connsiteX8" fmla="*/ 520504 w 1778947"/>
              <a:gd name="connsiteY8" fmla="*/ 50549 h 770047"/>
              <a:gd name="connsiteX9" fmla="*/ 260252 w 1778947"/>
              <a:gd name="connsiteY9" fmla="*/ 226396 h 770047"/>
              <a:gd name="connsiteX10" fmla="*/ 0 w 1778947"/>
              <a:gd name="connsiteY10" fmla="*/ 50549 h 770047"/>
              <a:gd name="connsiteX11" fmla="*/ 2143 w 1778947"/>
              <a:gd name="connsiteY11" fmla="*/ 36186 h 770047"/>
              <a:gd name="connsiteX12" fmla="*/ 41081 w 1778947"/>
              <a:gd name="connsiteY12" fmla="*/ 26902 h 770047"/>
              <a:gd name="connsiteX13" fmla="*/ 408694 w 1778947"/>
              <a:gd name="connsiteY13" fmla="*/ 1842 h 77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8947" h="770047">
                <a:moveTo>
                  <a:pt x="1417933" y="356860"/>
                </a:moveTo>
                <a:lnTo>
                  <a:pt x="1606441" y="517011"/>
                </a:lnTo>
                <a:cubicBezTo>
                  <a:pt x="1663741" y="574092"/>
                  <a:pt x="1714723" y="634084"/>
                  <a:pt x="1758734" y="696069"/>
                </a:cubicBezTo>
                <a:lnTo>
                  <a:pt x="1778947" y="727486"/>
                </a:lnTo>
                <a:lnTo>
                  <a:pt x="1777100" y="730079"/>
                </a:lnTo>
                <a:cubicBezTo>
                  <a:pt x="1709697" y="799998"/>
                  <a:pt x="1571169" y="775812"/>
                  <a:pt x="1467689" y="676057"/>
                </a:cubicBezTo>
                <a:cubicBezTo>
                  <a:pt x="1364209" y="576302"/>
                  <a:pt x="1334962" y="438753"/>
                  <a:pt x="1402365" y="368834"/>
                </a:cubicBezTo>
                <a:close/>
                <a:moveTo>
                  <a:pt x="512435" y="14483"/>
                </a:moveTo>
                <a:lnTo>
                  <a:pt x="520504" y="50549"/>
                </a:lnTo>
                <a:cubicBezTo>
                  <a:pt x="520504" y="147667"/>
                  <a:pt x="403985" y="226396"/>
                  <a:pt x="260252" y="226396"/>
                </a:cubicBezTo>
                <a:cubicBezTo>
                  <a:pt x="116519" y="226396"/>
                  <a:pt x="0" y="147667"/>
                  <a:pt x="0" y="50549"/>
                </a:cubicBezTo>
                <a:lnTo>
                  <a:pt x="2143" y="36186"/>
                </a:lnTo>
                <a:lnTo>
                  <a:pt x="41081" y="26902"/>
                </a:lnTo>
                <a:cubicBezTo>
                  <a:pt x="156611" y="4551"/>
                  <a:pt x="280367" y="-4150"/>
                  <a:pt x="408694" y="1842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24D9E0F-9ACE-9036-55B0-3FD9F2FD21E9}"/>
              </a:ext>
            </a:extLst>
          </p:cNvPr>
          <p:cNvSpPr/>
          <p:nvPr/>
        </p:nvSpPr>
        <p:spPr>
          <a:xfrm>
            <a:off x="5563196" y="5374261"/>
            <a:ext cx="1766491" cy="175847"/>
          </a:xfrm>
          <a:custGeom>
            <a:avLst/>
            <a:gdLst>
              <a:gd name="connsiteX0" fmla="*/ 259026 w 1766491"/>
              <a:gd name="connsiteY0" fmla="*/ 8219 h 175847"/>
              <a:gd name="connsiteX1" fmla="*/ 513991 w 1766491"/>
              <a:gd name="connsiteY1" fmla="*/ 148627 h 175847"/>
              <a:gd name="connsiteX2" fmla="*/ 518052 w 1766491"/>
              <a:gd name="connsiteY2" fmla="*/ 175847 h 175847"/>
              <a:gd name="connsiteX3" fmla="*/ 0 w 1766491"/>
              <a:gd name="connsiteY3" fmla="*/ 175847 h 175847"/>
              <a:gd name="connsiteX4" fmla="*/ 4062 w 1766491"/>
              <a:gd name="connsiteY4" fmla="*/ 148627 h 175847"/>
              <a:gd name="connsiteX5" fmla="*/ 259026 w 1766491"/>
              <a:gd name="connsiteY5" fmla="*/ 8219 h 175847"/>
              <a:gd name="connsiteX6" fmla="*/ 1506239 w 1766491"/>
              <a:gd name="connsiteY6" fmla="*/ 0 h 175847"/>
              <a:gd name="connsiteX7" fmla="*/ 1766491 w 1766491"/>
              <a:gd name="connsiteY7" fmla="*/ 175847 h 175847"/>
              <a:gd name="connsiteX8" fmla="*/ 1245987 w 1766491"/>
              <a:gd name="connsiteY8" fmla="*/ 175847 h 175847"/>
              <a:gd name="connsiteX9" fmla="*/ 1506239 w 1766491"/>
              <a:gd name="connsiteY9" fmla="*/ 0 h 1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6491" h="175847">
                <a:moveTo>
                  <a:pt x="259026" y="8219"/>
                </a:moveTo>
                <a:cubicBezTo>
                  <a:pt x="384792" y="8219"/>
                  <a:pt x="489723" y="68496"/>
                  <a:pt x="513991" y="148627"/>
                </a:cubicBezTo>
                <a:lnTo>
                  <a:pt x="518052" y="175847"/>
                </a:lnTo>
                <a:lnTo>
                  <a:pt x="0" y="175847"/>
                </a:lnTo>
                <a:lnTo>
                  <a:pt x="4062" y="148627"/>
                </a:lnTo>
                <a:cubicBezTo>
                  <a:pt x="28329" y="68496"/>
                  <a:pt x="133260" y="8219"/>
                  <a:pt x="259026" y="8219"/>
                </a:cubicBezTo>
                <a:close/>
                <a:moveTo>
                  <a:pt x="1506239" y="0"/>
                </a:moveTo>
                <a:cubicBezTo>
                  <a:pt x="1649972" y="0"/>
                  <a:pt x="1766491" y="78729"/>
                  <a:pt x="1766491" y="175847"/>
                </a:cubicBezTo>
                <a:lnTo>
                  <a:pt x="1245987" y="175847"/>
                </a:lnTo>
                <a:cubicBezTo>
                  <a:pt x="1245987" y="78729"/>
                  <a:pt x="1362506" y="0"/>
                  <a:pt x="1506239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05F8D39-F292-2684-3875-6C93A71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640" y="4555746"/>
            <a:ext cx="652331" cy="10705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B1F552B-9C47-6562-A215-12330193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798" y="4365701"/>
            <a:ext cx="780538" cy="12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Whiteside</dc:creator>
  <cp:lastModifiedBy>Kevin Whiteside</cp:lastModifiedBy>
  <cp:revision>1</cp:revision>
  <dcterms:created xsi:type="dcterms:W3CDTF">2023-12-22T01:02:12Z</dcterms:created>
  <dcterms:modified xsi:type="dcterms:W3CDTF">2023-12-22T03:44:54Z</dcterms:modified>
</cp:coreProperties>
</file>