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0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2597"/>
    <a:srgbClr val="C330BD"/>
    <a:srgbClr val="4F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A486-5179-4013-8402-11F34F432D14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F433B-8160-4AF4-A095-D8BCD2FC89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131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A486-5179-4013-8402-11F34F432D14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F433B-8160-4AF4-A095-D8BCD2FC89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524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A486-5179-4013-8402-11F34F432D14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F433B-8160-4AF4-A095-D8BCD2FC89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0088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A486-5179-4013-8402-11F34F432D14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F433B-8160-4AF4-A095-D8BCD2FC89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368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A486-5179-4013-8402-11F34F432D14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F433B-8160-4AF4-A095-D8BCD2FC89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8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A486-5179-4013-8402-11F34F432D14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F433B-8160-4AF4-A095-D8BCD2FC89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997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A486-5179-4013-8402-11F34F432D14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F433B-8160-4AF4-A095-D8BCD2FC89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9871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A486-5179-4013-8402-11F34F432D14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F433B-8160-4AF4-A095-D8BCD2FC89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975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A486-5179-4013-8402-11F34F432D14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F433B-8160-4AF4-A095-D8BCD2FC89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488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A486-5179-4013-8402-11F34F432D14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F433B-8160-4AF4-A095-D8BCD2FC89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411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8A486-5179-4013-8402-11F34F432D14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F433B-8160-4AF4-A095-D8BCD2FC89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5863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8A486-5179-4013-8402-11F34F432D14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F433B-8160-4AF4-A095-D8BCD2FC89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29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wdUpDiag">
            <a:fgClr>
              <a:srgbClr val="C330BD"/>
            </a:fgClr>
            <a:bgClr>
              <a:srgbClr val="812597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0" y="332509"/>
            <a:ext cx="12192000" cy="6183724"/>
          </a:xfrm>
          <a:prstGeom prst="rect">
            <a:avLst/>
          </a:prstGeom>
          <a:solidFill>
            <a:srgbClr val="4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60214" y="1529769"/>
            <a:ext cx="9144000" cy="2387600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Изучение английского языка</a:t>
            </a:r>
            <a:endParaRPr lang="ru-RU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228784" y="4860470"/>
            <a:ext cx="5761022" cy="1655762"/>
          </a:xfrm>
        </p:spPr>
        <p:txBody>
          <a:bodyPr/>
          <a:lstStyle/>
          <a:p>
            <a:pPr algn="r"/>
            <a:r>
              <a:rPr lang="ru-RU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Подготовила Лукьянова Ангелина</a:t>
            </a:r>
            <a:endParaRPr lang="ru-RU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201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332509"/>
            <a:ext cx="12192000" cy="6183724"/>
          </a:xfrm>
          <a:prstGeom prst="rect">
            <a:avLst/>
          </a:prstGeom>
          <a:solidFill>
            <a:srgbClr val="4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838325" y="996384"/>
            <a:ext cx="222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Актуальность</a:t>
            </a:r>
            <a:endParaRPr lang="ru-RU" sz="24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155825" y="1974553"/>
            <a:ext cx="98260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Bahnschrift Light" panose="020B0502040204020203" pitchFamily="34" charset="0"/>
                <a:ea typeface="Calibri" panose="020F0502020204030204" pitchFamily="34" charset="0"/>
              </a:rPr>
              <a:t>Огромное количество информации хранится именно на английском языке, в том числе и документация к различным библиотекам разных языков программирования. Разработчики, аналитики данных, </a:t>
            </a:r>
            <a:r>
              <a:rPr lang="ru-RU" dirty="0" err="1">
                <a:solidFill>
                  <a:schemeClr val="bg1"/>
                </a:solidFill>
                <a:latin typeface="Bahnschrift Light" panose="020B0502040204020203" pitchFamily="34" charset="0"/>
                <a:ea typeface="Calibri" panose="020F0502020204030204" pitchFamily="34" charset="0"/>
              </a:rPr>
              <a:t>тестировщики</a:t>
            </a:r>
            <a:r>
              <a:rPr lang="ru-RU" dirty="0">
                <a:solidFill>
                  <a:schemeClr val="bg1"/>
                </a:solidFill>
                <a:latin typeface="Bahnschrift Light" panose="020B0502040204020203" pitchFamily="34" charset="0"/>
                <a:ea typeface="Calibri" panose="020F0502020204030204" pitchFamily="34" charset="0"/>
              </a:rPr>
              <a:t> и другие профессии, связанные с </a:t>
            </a:r>
            <a:r>
              <a:rPr lang="en-US" dirty="0">
                <a:solidFill>
                  <a:schemeClr val="bg1"/>
                </a:solidFill>
                <a:latin typeface="Bahnschrift Light" panose="020B0502040204020203" pitchFamily="34" charset="0"/>
                <a:ea typeface="Calibri" panose="020F0502020204030204" pitchFamily="34" charset="0"/>
              </a:rPr>
              <a:t>it</a:t>
            </a:r>
            <a:r>
              <a:rPr lang="ru-RU" dirty="0">
                <a:solidFill>
                  <a:schemeClr val="bg1"/>
                </a:solidFill>
                <a:latin typeface="Bahnschrift Light" panose="020B0502040204020203" pitchFamily="34" charset="0"/>
                <a:ea typeface="Calibri" panose="020F0502020204030204" pitchFamily="34" charset="0"/>
              </a:rPr>
              <a:t>-сферой, требуют уверенного знания английского языка. </a:t>
            </a:r>
            <a:r>
              <a:rPr lang="ru-RU" dirty="0" smtClean="0">
                <a:solidFill>
                  <a:schemeClr val="bg1"/>
                </a:solidFill>
                <a:latin typeface="Bahnschrift Light" panose="020B0502040204020203" pitchFamily="34" charset="0"/>
                <a:ea typeface="Calibri" panose="020F0502020204030204" pitchFamily="34" charset="0"/>
              </a:rPr>
              <a:t>Поэтому изучение английского языка будет актуально если не всегда, то в нашем веке точно.</a:t>
            </a:r>
            <a:endParaRPr lang="ru-RU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06392" y="799164"/>
            <a:ext cx="2606708" cy="856649"/>
          </a:xfrm>
          <a:prstGeom prst="roundRect">
            <a:avLst/>
          </a:prstGeom>
          <a:noFill/>
          <a:ln w="38100">
            <a:solidFill>
              <a:srgbClr val="C330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379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12597"/>
          </a:solidFill>
          <a:ln>
            <a:solidFill>
              <a:srgbClr val="812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0" y="624689"/>
            <a:ext cx="12192000" cy="5214796"/>
          </a:xfrm>
          <a:prstGeom prst="rect">
            <a:avLst/>
          </a:prstGeom>
          <a:solidFill>
            <a:srgbClr val="4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6794500" y="1143196"/>
            <a:ext cx="4076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Возможности приложения</a:t>
            </a:r>
            <a:endParaRPr lang="ru-RU" sz="24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06717" y="2196184"/>
            <a:ext cx="9034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При помощи приложения возможно учить слова при помощи карточек, а для закрепления материала использовать метод подбора</a:t>
            </a:r>
            <a:r>
              <a:rPr lang="en-US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. </a:t>
            </a:r>
            <a:r>
              <a:rPr lang="ru-RU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Пользователь может добавлять слова с модулями, и при желании изучать как определенный модуль, так и все добавленные слова, необходим только вход в аккаунт.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6246809" y="940369"/>
            <a:ext cx="5094292" cy="856649"/>
          </a:xfrm>
          <a:prstGeom prst="roundRect">
            <a:avLst/>
          </a:prstGeom>
          <a:noFill/>
          <a:ln w="38100">
            <a:solidFill>
              <a:srgbClr val="812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687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30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Группа 59"/>
          <p:cNvGrpSpPr/>
          <p:nvPr/>
        </p:nvGrpSpPr>
        <p:grpSpPr>
          <a:xfrm rot="9360165">
            <a:off x="114300" y="1290242"/>
            <a:ext cx="12978069" cy="833237"/>
            <a:chOff x="-304800" y="1912542"/>
            <a:chExt cx="12978069" cy="833237"/>
          </a:xfrm>
        </p:grpSpPr>
        <p:grpSp>
          <p:nvGrpSpPr>
            <p:cNvPr id="17" name="Группа 16"/>
            <p:cNvGrpSpPr/>
            <p:nvPr/>
          </p:nvGrpSpPr>
          <p:grpSpPr>
            <a:xfrm>
              <a:off x="2137020" y="1927821"/>
              <a:ext cx="2615663" cy="802679"/>
              <a:chOff x="876300" y="1790700"/>
              <a:chExt cx="2615663" cy="802679"/>
            </a:xfrm>
          </p:grpSpPr>
          <p:sp>
            <p:nvSpPr>
              <p:cNvPr id="8" name="Шеврон 7"/>
              <p:cNvSpPr/>
              <p:nvPr/>
            </p:nvSpPr>
            <p:spPr>
              <a:xfrm>
                <a:off x="876300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Шеврон 8"/>
              <p:cNvSpPr/>
              <p:nvPr/>
            </p:nvSpPr>
            <p:spPr>
              <a:xfrm>
                <a:off x="1149258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Шеврон 9"/>
              <p:cNvSpPr/>
              <p:nvPr/>
            </p:nvSpPr>
            <p:spPr>
              <a:xfrm>
                <a:off x="1422216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Шеврон 10"/>
              <p:cNvSpPr/>
              <p:nvPr/>
            </p:nvSpPr>
            <p:spPr>
              <a:xfrm>
                <a:off x="1690056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Шеврон 11"/>
              <p:cNvSpPr/>
              <p:nvPr/>
            </p:nvSpPr>
            <p:spPr>
              <a:xfrm>
                <a:off x="1963014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Шеврон 12"/>
              <p:cNvSpPr/>
              <p:nvPr/>
            </p:nvSpPr>
            <p:spPr>
              <a:xfrm>
                <a:off x="2235972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Шеврон 13"/>
              <p:cNvSpPr/>
              <p:nvPr/>
            </p:nvSpPr>
            <p:spPr>
              <a:xfrm>
                <a:off x="2504088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Шеврон 14"/>
              <p:cNvSpPr/>
              <p:nvPr/>
            </p:nvSpPr>
            <p:spPr>
              <a:xfrm>
                <a:off x="2777046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Шеврон 15"/>
              <p:cNvSpPr/>
              <p:nvPr/>
            </p:nvSpPr>
            <p:spPr>
              <a:xfrm>
                <a:off x="3050004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Группа 17"/>
            <p:cNvGrpSpPr/>
            <p:nvPr/>
          </p:nvGrpSpPr>
          <p:grpSpPr>
            <a:xfrm>
              <a:off x="-304800" y="1943100"/>
              <a:ext cx="2615663" cy="802679"/>
              <a:chOff x="876300" y="1790700"/>
              <a:chExt cx="2615663" cy="802679"/>
            </a:xfrm>
          </p:grpSpPr>
          <p:sp>
            <p:nvSpPr>
              <p:cNvPr id="19" name="Шеврон 18"/>
              <p:cNvSpPr/>
              <p:nvPr/>
            </p:nvSpPr>
            <p:spPr>
              <a:xfrm>
                <a:off x="876300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Шеврон 19"/>
              <p:cNvSpPr/>
              <p:nvPr/>
            </p:nvSpPr>
            <p:spPr>
              <a:xfrm>
                <a:off x="1149258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Шеврон 20"/>
              <p:cNvSpPr/>
              <p:nvPr/>
            </p:nvSpPr>
            <p:spPr>
              <a:xfrm>
                <a:off x="1422216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Шеврон 21"/>
              <p:cNvSpPr/>
              <p:nvPr/>
            </p:nvSpPr>
            <p:spPr>
              <a:xfrm>
                <a:off x="1690056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Шеврон 22"/>
              <p:cNvSpPr/>
              <p:nvPr/>
            </p:nvSpPr>
            <p:spPr>
              <a:xfrm>
                <a:off x="1963014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Шеврон 23"/>
              <p:cNvSpPr/>
              <p:nvPr/>
            </p:nvSpPr>
            <p:spPr>
              <a:xfrm>
                <a:off x="2235972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Шеврон 24"/>
              <p:cNvSpPr/>
              <p:nvPr/>
            </p:nvSpPr>
            <p:spPr>
              <a:xfrm>
                <a:off x="2504088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Шеврон 25"/>
              <p:cNvSpPr/>
              <p:nvPr/>
            </p:nvSpPr>
            <p:spPr>
              <a:xfrm>
                <a:off x="2777046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Шеврон 26"/>
              <p:cNvSpPr/>
              <p:nvPr/>
            </p:nvSpPr>
            <p:spPr>
              <a:xfrm>
                <a:off x="3050004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Группа 27"/>
            <p:cNvGrpSpPr/>
            <p:nvPr/>
          </p:nvGrpSpPr>
          <p:grpSpPr>
            <a:xfrm>
              <a:off x="4579070" y="1929306"/>
              <a:ext cx="2615663" cy="802679"/>
              <a:chOff x="876300" y="1790700"/>
              <a:chExt cx="2615663" cy="802679"/>
            </a:xfrm>
          </p:grpSpPr>
          <p:sp>
            <p:nvSpPr>
              <p:cNvPr id="29" name="Шеврон 28"/>
              <p:cNvSpPr/>
              <p:nvPr/>
            </p:nvSpPr>
            <p:spPr>
              <a:xfrm>
                <a:off x="876300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Шеврон 29"/>
              <p:cNvSpPr/>
              <p:nvPr/>
            </p:nvSpPr>
            <p:spPr>
              <a:xfrm>
                <a:off x="1149258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Шеврон 30"/>
              <p:cNvSpPr/>
              <p:nvPr/>
            </p:nvSpPr>
            <p:spPr>
              <a:xfrm>
                <a:off x="1422216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Шеврон 31"/>
              <p:cNvSpPr/>
              <p:nvPr/>
            </p:nvSpPr>
            <p:spPr>
              <a:xfrm>
                <a:off x="1690056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Шеврон 32"/>
              <p:cNvSpPr/>
              <p:nvPr/>
            </p:nvSpPr>
            <p:spPr>
              <a:xfrm>
                <a:off x="1963014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Шеврон 33"/>
              <p:cNvSpPr/>
              <p:nvPr/>
            </p:nvSpPr>
            <p:spPr>
              <a:xfrm>
                <a:off x="2235972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Шеврон 34"/>
              <p:cNvSpPr/>
              <p:nvPr/>
            </p:nvSpPr>
            <p:spPr>
              <a:xfrm>
                <a:off x="2504088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Шеврон 35"/>
              <p:cNvSpPr/>
              <p:nvPr/>
            </p:nvSpPr>
            <p:spPr>
              <a:xfrm>
                <a:off x="2777046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Шеврон 36"/>
              <p:cNvSpPr/>
              <p:nvPr/>
            </p:nvSpPr>
            <p:spPr>
              <a:xfrm>
                <a:off x="3050004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Группа 37"/>
            <p:cNvGrpSpPr/>
            <p:nvPr/>
          </p:nvGrpSpPr>
          <p:grpSpPr>
            <a:xfrm>
              <a:off x="7038912" y="1943100"/>
              <a:ext cx="2615663" cy="802679"/>
              <a:chOff x="876300" y="1790700"/>
              <a:chExt cx="2615663" cy="802679"/>
            </a:xfrm>
          </p:grpSpPr>
          <p:sp>
            <p:nvSpPr>
              <p:cNvPr id="39" name="Шеврон 38"/>
              <p:cNvSpPr/>
              <p:nvPr/>
            </p:nvSpPr>
            <p:spPr>
              <a:xfrm>
                <a:off x="876300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Шеврон 39"/>
              <p:cNvSpPr/>
              <p:nvPr/>
            </p:nvSpPr>
            <p:spPr>
              <a:xfrm>
                <a:off x="1149258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Шеврон 40"/>
              <p:cNvSpPr/>
              <p:nvPr/>
            </p:nvSpPr>
            <p:spPr>
              <a:xfrm>
                <a:off x="1422216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Шеврон 41"/>
              <p:cNvSpPr/>
              <p:nvPr/>
            </p:nvSpPr>
            <p:spPr>
              <a:xfrm>
                <a:off x="1690056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Шеврон 42"/>
              <p:cNvSpPr/>
              <p:nvPr/>
            </p:nvSpPr>
            <p:spPr>
              <a:xfrm>
                <a:off x="1963014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Шеврон 43"/>
              <p:cNvSpPr/>
              <p:nvPr/>
            </p:nvSpPr>
            <p:spPr>
              <a:xfrm>
                <a:off x="2235972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Шеврон 44"/>
              <p:cNvSpPr/>
              <p:nvPr/>
            </p:nvSpPr>
            <p:spPr>
              <a:xfrm>
                <a:off x="2504088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Шеврон 45"/>
              <p:cNvSpPr/>
              <p:nvPr/>
            </p:nvSpPr>
            <p:spPr>
              <a:xfrm>
                <a:off x="2777046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Шеврон 46"/>
              <p:cNvSpPr/>
              <p:nvPr/>
            </p:nvSpPr>
            <p:spPr>
              <a:xfrm>
                <a:off x="3050004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8" name="Группа 47"/>
            <p:cNvGrpSpPr/>
            <p:nvPr/>
          </p:nvGrpSpPr>
          <p:grpSpPr>
            <a:xfrm>
              <a:off x="9498563" y="1927821"/>
              <a:ext cx="2615663" cy="802679"/>
              <a:chOff x="876300" y="1790700"/>
              <a:chExt cx="2615663" cy="802679"/>
            </a:xfrm>
          </p:grpSpPr>
          <p:sp>
            <p:nvSpPr>
              <p:cNvPr id="49" name="Шеврон 48"/>
              <p:cNvSpPr/>
              <p:nvPr/>
            </p:nvSpPr>
            <p:spPr>
              <a:xfrm>
                <a:off x="876300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Шеврон 49"/>
              <p:cNvSpPr/>
              <p:nvPr/>
            </p:nvSpPr>
            <p:spPr>
              <a:xfrm>
                <a:off x="1149258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Шеврон 50"/>
              <p:cNvSpPr/>
              <p:nvPr/>
            </p:nvSpPr>
            <p:spPr>
              <a:xfrm>
                <a:off x="1422216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Шеврон 51"/>
              <p:cNvSpPr/>
              <p:nvPr/>
            </p:nvSpPr>
            <p:spPr>
              <a:xfrm>
                <a:off x="1690056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Шеврон 52"/>
              <p:cNvSpPr/>
              <p:nvPr/>
            </p:nvSpPr>
            <p:spPr>
              <a:xfrm>
                <a:off x="1963014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Шеврон 53"/>
              <p:cNvSpPr/>
              <p:nvPr/>
            </p:nvSpPr>
            <p:spPr>
              <a:xfrm>
                <a:off x="2235972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Шеврон 54"/>
              <p:cNvSpPr/>
              <p:nvPr/>
            </p:nvSpPr>
            <p:spPr>
              <a:xfrm>
                <a:off x="2504088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Шеврон 55"/>
              <p:cNvSpPr/>
              <p:nvPr/>
            </p:nvSpPr>
            <p:spPr>
              <a:xfrm>
                <a:off x="2777046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Шеврон 56"/>
              <p:cNvSpPr/>
              <p:nvPr/>
            </p:nvSpPr>
            <p:spPr>
              <a:xfrm>
                <a:off x="3050004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8" name="Шеврон 57"/>
            <p:cNvSpPr/>
            <p:nvPr/>
          </p:nvSpPr>
          <p:spPr>
            <a:xfrm>
              <a:off x="11958352" y="1927821"/>
              <a:ext cx="441959" cy="787400"/>
            </a:xfrm>
            <a:prstGeom prst="chevron">
              <a:avLst/>
            </a:prstGeom>
            <a:solidFill>
              <a:srgbClr val="812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59" name="Шеврон 58"/>
            <p:cNvSpPr/>
            <p:nvPr/>
          </p:nvSpPr>
          <p:spPr>
            <a:xfrm>
              <a:off x="12231310" y="1912542"/>
              <a:ext cx="441959" cy="787400"/>
            </a:xfrm>
            <a:prstGeom prst="chevron">
              <a:avLst/>
            </a:prstGeom>
            <a:solidFill>
              <a:srgbClr val="812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Группа 60"/>
          <p:cNvGrpSpPr/>
          <p:nvPr/>
        </p:nvGrpSpPr>
        <p:grpSpPr>
          <a:xfrm rot="9360165">
            <a:off x="-253334" y="2414094"/>
            <a:ext cx="12978069" cy="833237"/>
            <a:chOff x="-304800" y="1912542"/>
            <a:chExt cx="12978069" cy="833237"/>
          </a:xfrm>
        </p:grpSpPr>
        <p:grpSp>
          <p:nvGrpSpPr>
            <p:cNvPr id="62" name="Группа 61"/>
            <p:cNvGrpSpPr/>
            <p:nvPr/>
          </p:nvGrpSpPr>
          <p:grpSpPr>
            <a:xfrm>
              <a:off x="2137020" y="1927821"/>
              <a:ext cx="2615663" cy="802679"/>
              <a:chOff x="876300" y="1790700"/>
              <a:chExt cx="2615663" cy="802679"/>
            </a:xfrm>
          </p:grpSpPr>
          <p:sp>
            <p:nvSpPr>
              <p:cNvPr id="105" name="Шеврон 104"/>
              <p:cNvSpPr/>
              <p:nvPr/>
            </p:nvSpPr>
            <p:spPr>
              <a:xfrm>
                <a:off x="876300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Шеврон 105"/>
              <p:cNvSpPr/>
              <p:nvPr/>
            </p:nvSpPr>
            <p:spPr>
              <a:xfrm>
                <a:off x="1149258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Шеврон 106"/>
              <p:cNvSpPr/>
              <p:nvPr/>
            </p:nvSpPr>
            <p:spPr>
              <a:xfrm>
                <a:off x="1422216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Шеврон 107"/>
              <p:cNvSpPr/>
              <p:nvPr/>
            </p:nvSpPr>
            <p:spPr>
              <a:xfrm>
                <a:off x="1690056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Шеврон 108"/>
              <p:cNvSpPr/>
              <p:nvPr/>
            </p:nvSpPr>
            <p:spPr>
              <a:xfrm>
                <a:off x="1963014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Шеврон 109"/>
              <p:cNvSpPr/>
              <p:nvPr/>
            </p:nvSpPr>
            <p:spPr>
              <a:xfrm>
                <a:off x="2235972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Шеврон 110"/>
              <p:cNvSpPr/>
              <p:nvPr/>
            </p:nvSpPr>
            <p:spPr>
              <a:xfrm>
                <a:off x="2504088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Шеврон 111"/>
              <p:cNvSpPr/>
              <p:nvPr/>
            </p:nvSpPr>
            <p:spPr>
              <a:xfrm>
                <a:off x="2777046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Шеврон 112"/>
              <p:cNvSpPr/>
              <p:nvPr/>
            </p:nvSpPr>
            <p:spPr>
              <a:xfrm>
                <a:off x="3050004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" name="Группа 62"/>
            <p:cNvGrpSpPr/>
            <p:nvPr/>
          </p:nvGrpSpPr>
          <p:grpSpPr>
            <a:xfrm>
              <a:off x="-304800" y="1943100"/>
              <a:ext cx="2615663" cy="802679"/>
              <a:chOff x="876300" y="1790700"/>
              <a:chExt cx="2615663" cy="802679"/>
            </a:xfrm>
          </p:grpSpPr>
          <p:sp>
            <p:nvSpPr>
              <p:cNvPr id="96" name="Шеврон 95"/>
              <p:cNvSpPr/>
              <p:nvPr/>
            </p:nvSpPr>
            <p:spPr>
              <a:xfrm>
                <a:off x="876300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Шеврон 96"/>
              <p:cNvSpPr/>
              <p:nvPr/>
            </p:nvSpPr>
            <p:spPr>
              <a:xfrm>
                <a:off x="1149258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Шеврон 97"/>
              <p:cNvSpPr/>
              <p:nvPr/>
            </p:nvSpPr>
            <p:spPr>
              <a:xfrm>
                <a:off x="1422216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Шеврон 98"/>
              <p:cNvSpPr/>
              <p:nvPr/>
            </p:nvSpPr>
            <p:spPr>
              <a:xfrm>
                <a:off x="1690056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Шеврон 99"/>
              <p:cNvSpPr/>
              <p:nvPr/>
            </p:nvSpPr>
            <p:spPr>
              <a:xfrm>
                <a:off x="1963014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Шеврон 100"/>
              <p:cNvSpPr/>
              <p:nvPr/>
            </p:nvSpPr>
            <p:spPr>
              <a:xfrm>
                <a:off x="2235972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Шеврон 101"/>
              <p:cNvSpPr/>
              <p:nvPr/>
            </p:nvSpPr>
            <p:spPr>
              <a:xfrm>
                <a:off x="2504088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Шеврон 102"/>
              <p:cNvSpPr/>
              <p:nvPr/>
            </p:nvSpPr>
            <p:spPr>
              <a:xfrm>
                <a:off x="2777046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Шеврон 103"/>
              <p:cNvSpPr/>
              <p:nvPr/>
            </p:nvSpPr>
            <p:spPr>
              <a:xfrm>
                <a:off x="3050004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4" name="Группа 63"/>
            <p:cNvGrpSpPr/>
            <p:nvPr/>
          </p:nvGrpSpPr>
          <p:grpSpPr>
            <a:xfrm>
              <a:off x="4579070" y="1929306"/>
              <a:ext cx="2615663" cy="802679"/>
              <a:chOff x="876300" y="1790700"/>
              <a:chExt cx="2615663" cy="802679"/>
            </a:xfrm>
          </p:grpSpPr>
          <p:sp>
            <p:nvSpPr>
              <p:cNvPr id="87" name="Шеврон 86"/>
              <p:cNvSpPr/>
              <p:nvPr/>
            </p:nvSpPr>
            <p:spPr>
              <a:xfrm>
                <a:off x="876300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Шеврон 87"/>
              <p:cNvSpPr/>
              <p:nvPr/>
            </p:nvSpPr>
            <p:spPr>
              <a:xfrm>
                <a:off x="1149258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Шеврон 88"/>
              <p:cNvSpPr/>
              <p:nvPr/>
            </p:nvSpPr>
            <p:spPr>
              <a:xfrm>
                <a:off x="1422216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Шеврон 89"/>
              <p:cNvSpPr/>
              <p:nvPr/>
            </p:nvSpPr>
            <p:spPr>
              <a:xfrm>
                <a:off x="1690056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Шеврон 90"/>
              <p:cNvSpPr/>
              <p:nvPr/>
            </p:nvSpPr>
            <p:spPr>
              <a:xfrm>
                <a:off x="1963014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Шеврон 91"/>
              <p:cNvSpPr/>
              <p:nvPr/>
            </p:nvSpPr>
            <p:spPr>
              <a:xfrm>
                <a:off x="2235972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Шеврон 92"/>
              <p:cNvSpPr/>
              <p:nvPr/>
            </p:nvSpPr>
            <p:spPr>
              <a:xfrm>
                <a:off x="2504088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Шеврон 93"/>
              <p:cNvSpPr/>
              <p:nvPr/>
            </p:nvSpPr>
            <p:spPr>
              <a:xfrm>
                <a:off x="2777046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Шеврон 94"/>
              <p:cNvSpPr/>
              <p:nvPr/>
            </p:nvSpPr>
            <p:spPr>
              <a:xfrm>
                <a:off x="3050004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5" name="Группа 64"/>
            <p:cNvGrpSpPr/>
            <p:nvPr/>
          </p:nvGrpSpPr>
          <p:grpSpPr>
            <a:xfrm>
              <a:off x="7038912" y="1943100"/>
              <a:ext cx="2615663" cy="802679"/>
              <a:chOff x="876300" y="1790700"/>
              <a:chExt cx="2615663" cy="802679"/>
            </a:xfrm>
          </p:grpSpPr>
          <p:sp>
            <p:nvSpPr>
              <p:cNvPr id="78" name="Шеврон 77"/>
              <p:cNvSpPr/>
              <p:nvPr/>
            </p:nvSpPr>
            <p:spPr>
              <a:xfrm>
                <a:off x="876300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Шеврон 78"/>
              <p:cNvSpPr/>
              <p:nvPr/>
            </p:nvSpPr>
            <p:spPr>
              <a:xfrm>
                <a:off x="1149258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Шеврон 79"/>
              <p:cNvSpPr/>
              <p:nvPr/>
            </p:nvSpPr>
            <p:spPr>
              <a:xfrm>
                <a:off x="1422216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Шеврон 80"/>
              <p:cNvSpPr/>
              <p:nvPr/>
            </p:nvSpPr>
            <p:spPr>
              <a:xfrm>
                <a:off x="1690056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Шеврон 81"/>
              <p:cNvSpPr/>
              <p:nvPr/>
            </p:nvSpPr>
            <p:spPr>
              <a:xfrm>
                <a:off x="1963014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Шеврон 82"/>
              <p:cNvSpPr/>
              <p:nvPr/>
            </p:nvSpPr>
            <p:spPr>
              <a:xfrm>
                <a:off x="2235972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Шеврон 83"/>
              <p:cNvSpPr/>
              <p:nvPr/>
            </p:nvSpPr>
            <p:spPr>
              <a:xfrm>
                <a:off x="2504088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Шеврон 84"/>
              <p:cNvSpPr/>
              <p:nvPr/>
            </p:nvSpPr>
            <p:spPr>
              <a:xfrm>
                <a:off x="2777046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Шеврон 85"/>
              <p:cNvSpPr/>
              <p:nvPr/>
            </p:nvSpPr>
            <p:spPr>
              <a:xfrm>
                <a:off x="3050004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6" name="Группа 65"/>
            <p:cNvGrpSpPr/>
            <p:nvPr/>
          </p:nvGrpSpPr>
          <p:grpSpPr>
            <a:xfrm>
              <a:off x="9498563" y="1927821"/>
              <a:ext cx="2615663" cy="802679"/>
              <a:chOff x="876300" y="1790700"/>
              <a:chExt cx="2615663" cy="802679"/>
            </a:xfrm>
          </p:grpSpPr>
          <p:sp>
            <p:nvSpPr>
              <p:cNvPr id="69" name="Шеврон 68"/>
              <p:cNvSpPr/>
              <p:nvPr/>
            </p:nvSpPr>
            <p:spPr>
              <a:xfrm>
                <a:off x="876300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Шеврон 69"/>
              <p:cNvSpPr/>
              <p:nvPr/>
            </p:nvSpPr>
            <p:spPr>
              <a:xfrm>
                <a:off x="1149258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Шеврон 70"/>
              <p:cNvSpPr/>
              <p:nvPr/>
            </p:nvSpPr>
            <p:spPr>
              <a:xfrm>
                <a:off x="1422216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Шеврон 71"/>
              <p:cNvSpPr/>
              <p:nvPr/>
            </p:nvSpPr>
            <p:spPr>
              <a:xfrm>
                <a:off x="1690056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Шеврон 72"/>
              <p:cNvSpPr/>
              <p:nvPr/>
            </p:nvSpPr>
            <p:spPr>
              <a:xfrm>
                <a:off x="1963014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Шеврон 73"/>
              <p:cNvSpPr/>
              <p:nvPr/>
            </p:nvSpPr>
            <p:spPr>
              <a:xfrm>
                <a:off x="2235972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Шеврон 74"/>
              <p:cNvSpPr/>
              <p:nvPr/>
            </p:nvSpPr>
            <p:spPr>
              <a:xfrm>
                <a:off x="2504088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Шеврон 75"/>
              <p:cNvSpPr/>
              <p:nvPr/>
            </p:nvSpPr>
            <p:spPr>
              <a:xfrm>
                <a:off x="2777046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Шеврон 76"/>
              <p:cNvSpPr/>
              <p:nvPr/>
            </p:nvSpPr>
            <p:spPr>
              <a:xfrm>
                <a:off x="3050004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7" name="Шеврон 66"/>
            <p:cNvSpPr/>
            <p:nvPr/>
          </p:nvSpPr>
          <p:spPr>
            <a:xfrm>
              <a:off x="11958352" y="1927821"/>
              <a:ext cx="441959" cy="787400"/>
            </a:xfrm>
            <a:prstGeom prst="chevron">
              <a:avLst/>
            </a:prstGeom>
            <a:solidFill>
              <a:srgbClr val="812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68" name="Шеврон 67"/>
            <p:cNvSpPr/>
            <p:nvPr/>
          </p:nvSpPr>
          <p:spPr>
            <a:xfrm>
              <a:off x="12231310" y="1912542"/>
              <a:ext cx="441959" cy="787400"/>
            </a:xfrm>
            <a:prstGeom prst="chevron">
              <a:avLst/>
            </a:prstGeom>
            <a:solidFill>
              <a:srgbClr val="812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114" name="Группа 113"/>
          <p:cNvGrpSpPr/>
          <p:nvPr/>
        </p:nvGrpSpPr>
        <p:grpSpPr>
          <a:xfrm rot="9360165">
            <a:off x="-571500" y="3500940"/>
            <a:ext cx="12978069" cy="833237"/>
            <a:chOff x="-304800" y="1912542"/>
            <a:chExt cx="12978069" cy="833237"/>
          </a:xfrm>
        </p:grpSpPr>
        <p:grpSp>
          <p:nvGrpSpPr>
            <p:cNvPr id="115" name="Группа 114"/>
            <p:cNvGrpSpPr/>
            <p:nvPr/>
          </p:nvGrpSpPr>
          <p:grpSpPr>
            <a:xfrm>
              <a:off x="2137020" y="1927821"/>
              <a:ext cx="2615663" cy="802679"/>
              <a:chOff x="876300" y="1790700"/>
              <a:chExt cx="2615663" cy="802679"/>
            </a:xfrm>
          </p:grpSpPr>
          <p:sp>
            <p:nvSpPr>
              <p:cNvPr id="158" name="Шеврон 157"/>
              <p:cNvSpPr/>
              <p:nvPr/>
            </p:nvSpPr>
            <p:spPr>
              <a:xfrm>
                <a:off x="876300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Шеврон 158"/>
              <p:cNvSpPr/>
              <p:nvPr/>
            </p:nvSpPr>
            <p:spPr>
              <a:xfrm>
                <a:off x="1149258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Шеврон 159"/>
              <p:cNvSpPr/>
              <p:nvPr/>
            </p:nvSpPr>
            <p:spPr>
              <a:xfrm>
                <a:off x="1422216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Шеврон 160"/>
              <p:cNvSpPr/>
              <p:nvPr/>
            </p:nvSpPr>
            <p:spPr>
              <a:xfrm>
                <a:off x="1690056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Шеврон 161"/>
              <p:cNvSpPr/>
              <p:nvPr/>
            </p:nvSpPr>
            <p:spPr>
              <a:xfrm>
                <a:off x="1963014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Шеврон 162"/>
              <p:cNvSpPr/>
              <p:nvPr/>
            </p:nvSpPr>
            <p:spPr>
              <a:xfrm>
                <a:off x="2235972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Шеврон 163"/>
              <p:cNvSpPr/>
              <p:nvPr/>
            </p:nvSpPr>
            <p:spPr>
              <a:xfrm>
                <a:off x="2504088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Шеврон 164"/>
              <p:cNvSpPr/>
              <p:nvPr/>
            </p:nvSpPr>
            <p:spPr>
              <a:xfrm>
                <a:off x="2777046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Шеврон 165"/>
              <p:cNvSpPr/>
              <p:nvPr/>
            </p:nvSpPr>
            <p:spPr>
              <a:xfrm>
                <a:off x="3050004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6" name="Группа 115"/>
            <p:cNvGrpSpPr/>
            <p:nvPr/>
          </p:nvGrpSpPr>
          <p:grpSpPr>
            <a:xfrm>
              <a:off x="-304800" y="1943100"/>
              <a:ext cx="2615663" cy="802679"/>
              <a:chOff x="876300" y="1790700"/>
              <a:chExt cx="2615663" cy="802679"/>
            </a:xfrm>
          </p:grpSpPr>
          <p:sp>
            <p:nvSpPr>
              <p:cNvPr id="149" name="Шеврон 148"/>
              <p:cNvSpPr/>
              <p:nvPr/>
            </p:nvSpPr>
            <p:spPr>
              <a:xfrm>
                <a:off x="876300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Шеврон 149"/>
              <p:cNvSpPr/>
              <p:nvPr/>
            </p:nvSpPr>
            <p:spPr>
              <a:xfrm>
                <a:off x="1149258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Шеврон 150"/>
              <p:cNvSpPr/>
              <p:nvPr/>
            </p:nvSpPr>
            <p:spPr>
              <a:xfrm>
                <a:off x="1422216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Шеврон 151"/>
              <p:cNvSpPr/>
              <p:nvPr/>
            </p:nvSpPr>
            <p:spPr>
              <a:xfrm>
                <a:off x="1690056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Шеврон 152"/>
              <p:cNvSpPr/>
              <p:nvPr/>
            </p:nvSpPr>
            <p:spPr>
              <a:xfrm>
                <a:off x="1963014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Шеврон 153"/>
              <p:cNvSpPr/>
              <p:nvPr/>
            </p:nvSpPr>
            <p:spPr>
              <a:xfrm>
                <a:off x="2235972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Шеврон 154"/>
              <p:cNvSpPr/>
              <p:nvPr/>
            </p:nvSpPr>
            <p:spPr>
              <a:xfrm>
                <a:off x="2504088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Шеврон 155"/>
              <p:cNvSpPr/>
              <p:nvPr/>
            </p:nvSpPr>
            <p:spPr>
              <a:xfrm>
                <a:off x="2777046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Шеврон 156"/>
              <p:cNvSpPr/>
              <p:nvPr/>
            </p:nvSpPr>
            <p:spPr>
              <a:xfrm>
                <a:off x="3050004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7" name="Группа 116"/>
            <p:cNvGrpSpPr/>
            <p:nvPr/>
          </p:nvGrpSpPr>
          <p:grpSpPr>
            <a:xfrm>
              <a:off x="4579070" y="1929306"/>
              <a:ext cx="2615663" cy="802679"/>
              <a:chOff x="876300" y="1790700"/>
              <a:chExt cx="2615663" cy="802679"/>
            </a:xfrm>
          </p:grpSpPr>
          <p:sp>
            <p:nvSpPr>
              <p:cNvPr id="140" name="Шеврон 139"/>
              <p:cNvSpPr/>
              <p:nvPr/>
            </p:nvSpPr>
            <p:spPr>
              <a:xfrm>
                <a:off x="876300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Шеврон 140"/>
              <p:cNvSpPr/>
              <p:nvPr/>
            </p:nvSpPr>
            <p:spPr>
              <a:xfrm>
                <a:off x="1149258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Шеврон 141"/>
              <p:cNvSpPr/>
              <p:nvPr/>
            </p:nvSpPr>
            <p:spPr>
              <a:xfrm>
                <a:off x="1422216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Шеврон 142"/>
              <p:cNvSpPr/>
              <p:nvPr/>
            </p:nvSpPr>
            <p:spPr>
              <a:xfrm>
                <a:off x="1690056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Шеврон 143"/>
              <p:cNvSpPr/>
              <p:nvPr/>
            </p:nvSpPr>
            <p:spPr>
              <a:xfrm>
                <a:off x="1963014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Шеврон 144"/>
              <p:cNvSpPr/>
              <p:nvPr/>
            </p:nvSpPr>
            <p:spPr>
              <a:xfrm>
                <a:off x="2235972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Шеврон 145"/>
              <p:cNvSpPr/>
              <p:nvPr/>
            </p:nvSpPr>
            <p:spPr>
              <a:xfrm>
                <a:off x="2504088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Шеврон 146"/>
              <p:cNvSpPr/>
              <p:nvPr/>
            </p:nvSpPr>
            <p:spPr>
              <a:xfrm>
                <a:off x="2777046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Шеврон 147"/>
              <p:cNvSpPr/>
              <p:nvPr/>
            </p:nvSpPr>
            <p:spPr>
              <a:xfrm>
                <a:off x="3050004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8" name="Группа 117"/>
            <p:cNvGrpSpPr/>
            <p:nvPr/>
          </p:nvGrpSpPr>
          <p:grpSpPr>
            <a:xfrm>
              <a:off x="7038912" y="1943100"/>
              <a:ext cx="2615663" cy="802679"/>
              <a:chOff x="876300" y="1790700"/>
              <a:chExt cx="2615663" cy="802679"/>
            </a:xfrm>
          </p:grpSpPr>
          <p:sp>
            <p:nvSpPr>
              <p:cNvPr id="131" name="Шеврон 130"/>
              <p:cNvSpPr/>
              <p:nvPr/>
            </p:nvSpPr>
            <p:spPr>
              <a:xfrm>
                <a:off x="876300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Шеврон 131"/>
              <p:cNvSpPr/>
              <p:nvPr/>
            </p:nvSpPr>
            <p:spPr>
              <a:xfrm>
                <a:off x="1149258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Шеврон 132"/>
              <p:cNvSpPr/>
              <p:nvPr/>
            </p:nvSpPr>
            <p:spPr>
              <a:xfrm>
                <a:off x="1422216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Шеврон 133"/>
              <p:cNvSpPr/>
              <p:nvPr/>
            </p:nvSpPr>
            <p:spPr>
              <a:xfrm>
                <a:off x="1690056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Шеврон 134"/>
              <p:cNvSpPr/>
              <p:nvPr/>
            </p:nvSpPr>
            <p:spPr>
              <a:xfrm>
                <a:off x="1963014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Шеврон 135"/>
              <p:cNvSpPr/>
              <p:nvPr/>
            </p:nvSpPr>
            <p:spPr>
              <a:xfrm>
                <a:off x="2235972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Шеврон 136"/>
              <p:cNvSpPr/>
              <p:nvPr/>
            </p:nvSpPr>
            <p:spPr>
              <a:xfrm>
                <a:off x="2504088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Шеврон 137"/>
              <p:cNvSpPr/>
              <p:nvPr/>
            </p:nvSpPr>
            <p:spPr>
              <a:xfrm>
                <a:off x="2777046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Шеврон 138"/>
              <p:cNvSpPr/>
              <p:nvPr/>
            </p:nvSpPr>
            <p:spPr>
              <a:xfrm>
                <a:off x="3050004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9" name="Группа 118"/>
            <p:cNvGrpSpPr/>
            <p:nvPr/>
          </p:nvGrpSpPr>
          <p:grpSpPr>
            <a:xfrm>
              <a:off x="9498563" y="1927821"/>
              <a:ext cx="2615663" cy="802679"/>
              <a:chOff x="876300" y="1790700"/>
              <a:chExt cx="2615663" cy="802679"/>
            </a:xfrm>
          </p:grpSpPr>
          <p:sp>
            <p:nvSpPr>
              <p:cNvPr id="122" name="Шеврон 121"/>
              <p:cNvSpPr/>
              <p:nvPr/>
            </p:nvSpPr>
            <p:spPr>
              <a:xfrm>
                <a:off x="876300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Шеврон 122"/>
              <p:cNvSpPr/>
              <p:nvPr/>
            </p:nvSpPr>
            <p:spPr>
              <a:xfrm>
                <a:off x="1149258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Шеврон 123"/>
              <p:cNvSpPr/>
              <p:nvPr/>
            </p:nvSpPr>
            <p:spPr>
              <a:xfrm>
                <a:off x="1422216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Шеврон 124"/>
              <p:cNvSpPr/>
              <p:nvPr/>
            </p:nvSpPr>
            <p:spPr>
              <a:xfrm>
                <a:off x="1690056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Шеврон 125"/>
              <p:cNvSpPr/>
              <p:nvPr/>
            </p:nvSpPr>
            <p:spPr>
              <a:xfrm>
                <a:off x="1963014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Шеврон 126"/>
              <p:cNvSpPr/>
              <p:nvPr/>
            </p:nvSpPr>
            <p:spPr>
              <a:xfrm>
                <a:off x="2235972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Шеврон 127"/>
              <p:cNvSpPr/>
              <p:nvPr/>
            </p:nvSpPr>
            <p:spPr>
              <a:xfrm>
                <a:off x="2504088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Шеврон 128"/>
              <p:cNvSpPr/>
              <p:nvPr/>
            </p:nvSpPr>
            <p:spPr>
              <a:xfrm>
                <a:off x="2777046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Шеврон 129"/>
              <p:cNvSpPr/>
              <p:nvPr/>
            </p:nvSpPr>
            <p:spPr>
              <a:xfrm>
                <a:off x="3050004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0" name="Шеврон 119"/>
            <p:cNvSpPr/>
            <p:nvPr/>
          </p:nvSpPr>
          <p:spPr>
            <a:xfrm>
              <a:off x="11958352" y="1927821"/>
              <a:ext cx="441959" cy="787400"/>
            </a:xfrm>
            <a:prstGeom prst="chevron">
              <a:avLst/>
            </a:prstGeom>
            <a:solidFill>
              <a:srgbClr val="812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21" name="Шеврон 120"/>
            <p:cNvSpPr/>
            <p:nvPr/>
          </p:nvSpPr>
          <p:spPr>
            <a:xfrm>
              <a:off x="12231310" y="1912542"/>
              <a:ext cx="441959" cy="787400"/>
            </a:xfrm>
            <a:prstGeom prst="chevron">
              <a:avLst/>
            </a:prstGeom>
            <a:solidFill>
              <a:srgbClr val="812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167" name="Группа 166"/>
          <p:cNvGrpSpPr/>
          <p:nvPr/>
        </p:nvGrpSpPr>
        <p:grpSpPr>
          <a:xfrm rot="9360165">
            <a:off x="-37434" y="4243792"/>
            <a:ext cx="12978069" cy="833237"/>
            <a:chOff x="-304800" y="1912542"/>
            <a:chExt cx="12978069" cy="833237"/>
          </a:xfrm>
        </p:grpSpPr>
        <p:grpSp>
          <p:nvGrpSpPr>
            <p:cNvPr id="168" name="Группа 167"/>
            <p:cNvGrpSpPr/>
            <p:nvPr/>
          </p:nvGrpSpPr>
          <p:grpSpPr>
            <a:xfrm>
              <a:off x="2137020" y="1927821"/>
              <a:ext cx="2615663" cy="802679"/>
              <a:chOff x="876300" y="1790700"/>
              <a:chExt cx="2615663" cy="802679"/>
            </a:xfrm>
          </p:grpSpPr>
          <p:sp>
            <p:nvSpPr>
              <p:cNvPr id="211" name="Шеврон 210"/>
              <p:cNvSpPr/>
              <p:nvPr/>
            </p:nvSpPr>
            <p:spPr>
              <a:xfrm>
                <a:off x="876300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Шеврон 211"/>
              <p:cNvSpPr/>
              <p:nvPr/>
            </p:nvSpPr>
            <p:spPr>
              <a:xfrm>
                <a:off x="1149258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Шеврон 212"/>
              <p:cNvSpPr/>
              <p:nvPr/>
            </p:nvSpPr>
            <p:spPr>
              <a:xfrm>
                <a:off x="1422216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Шеврон 213"/>
              <p:cNvSpPr/>
              <p:nvPr/>
            </p:nvSpPr>
            <p:spPr>
              <a:xfrm>
                <a:off x="1690056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Шеврон 214"/>
              <p:cNvSpPr/>
              <p:nvPr/>
            </p:nvSpPr>
            <p:spPr>
              <a:xfrm>
                <a:off x="1963014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216" name="Шеврон 215"/>
              <p:cNvSpPr/>
              <p:nvPr/>
            </p:nvSpPr>
            <p:spPr>
              <a:xfrm>
                <a:off x="2235972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Шеврон 216"/>
              <p:cNvSpPr/>
              <p:nvPr/>
            </p:nvSpPr>
            <p:spPr>
              <a:xfrm>
                <a:off x="2504088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Шеврон 217"/>
              <p:cNvSpPr/>
              <p:nvPr/>
            </p:nvSpPr>
            <p:spPr>
              <a:xfrm>
                <a:off x="2777046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Шеврон 218"/>
              <p:cNvSpPr/>
              <p:nvPr/>
            </p:nvSpPr>
            <p:spPr>
              <a:xfrm>
                <a:off x="3050004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9" name="Группа 168"/>
            <p:cNvGrpSpPr/>
            <p:nvPr/>
          </p:nvGrpSpPr>
          <p:grpSpPr>
            <a:xfrm>
              <a:off x="-304800" y="1943100"/>
              <a:ext cx="2615663" cy="802679"/>
              <a:chOff x="876300" y="1790700"/>
              <a:chExt cx="2615663" cy="802679"/>
            </a:xfrm>
          </p:grpSpPr>
          <p:sp>
            <p:nvSpPr>
              <p:cNvPr id="202" name="Шеврон 201"/>
              <p:cNvSpPr/>
              <p:nvPr/>
            </p:nvSpPr>
            <p:spPr>
              <a:xfrm>
                <a:off x="876300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Шеврон 202"/>
              <p:cNvSpPr/>
              <p:nvPr/>
            </p:nvSpPr>
            <p:spPr>
              <a:xfrm>
                <a:off x="1149258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Шеврон 203"/>
              <p:cNvSpPr/>
              <p:nvPr/>
            </p:nvSpPr>
            <p:spPr>
              <a:xfrm>
                <a:off x="1422216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Шеврон 204"/>
              <p:cNvSpPr/>
              <p:nvPr/>
            </p:nvSpPr>
            <p:spPr>
              <a:xfrm>
                <a:off x="1690056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Шеврон 205"/>
              <p:cNvSpPr/>
              <p:nvPr/>
            </p:nvSpPr>
            <p:spPr>
              <a:xfrm>
                <a:off x="1963014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Шеврон 206"/>
              <p:cNvSpPr/>
              <p:nvPr/>
            </p:nvSpPr>
            <p:spPr>
              <a:xfrm>
                <a:off x="2235972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Шеврон 207"/>
              <p:cNvSpPr/>
              <p:nvPr/>
            </p:nvSpPr>
            <p:spPr>
              <a:xfrm>
                <a:off x="2504088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Шеврон 208"/>
              <p:cNvSpPr/>
              <p:nvPr/>
            </p:nvSpPr>
            <p:spPr>
              <a:xfrm>
                <a:off x="2777046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210" name="Шеврон 209"/>
              <p:cNvSpPr/>
              <p:nvPr/>
            </p:nvSpPr>
            <p:spPr>
              <a:xfrm>
                <a:off x="3050004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0" name="Группа 169"/>
            <p:cNvGrpSpPr/>
            <p:nvPr/>
          </p:nvGrpSpPr>
          <p:grpSpPr>
            <a:xfrm>
              <a:off x="4579070" y="1929306"/>
              <a:ext cx="2615663" cy="802679"/>
              <a:chOff x="876300" y="1790700"/>
              <a:chExt cx="2615663" cy="802679"/>
            </a:xfrm>
          </p:grpSpPr>
          <p:sp>
            <p:nvSpPr>
              <p:cNvPr id="193" name="Шеврон 192"/>
              <p:cNvSpPr/>
              <p:nvPr/>
            </p:nvSpPr>
            <p:spPr>
              <a:xfrm>
                <a:off x="876300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Шеврон 193"/>
              <p:cNvSpPr/>
              <p:nvPr/>
            </p:nvSpPr>
            <p:spPr>
              <a:xfrm>
                <a:off x="1149258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Шеврон 194"/>
              <p:cNvSpPr/>
              <p:nvPr/>
            </p:nvSpPr>
            <p:spPr>
              <a:xfrm>
                <a:off x="1422216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Шеврон 195"/>
              <p:cNvSpPr/>
              <p:nvPr/>
            </p:nvSpPr>
            <p:spPr>
              <a:xfrm>
                <a:off x="1690056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Шеврон 196"/>
              <p:cNvSpPr/>
              <p:nvPr/>
            </p:nvSpPr>
            <p:spPr>
              <a:xfrm>
                <a:off x="1963014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Шеврон 197"/>
              <p:cNvSpPr/>
              <p:nvPr/>
            </p:nvSpPr>
            <p:spPr>
              <a:xfrm>
                <a:off x="2235972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Шеврон 198"/>
              <p:cNvSpPr/>
              <p:nvPr/>
            </p:nvSpPr>
            <p:spPr>
              <a:xfrm>
                <a:off x="2504088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Шеврон 199"/>
              <p:cNvSpPr/>
              <p:nvPr/>
            </p:nvSpPr>
            <p:spPr>
              <a:xfrm>
                <a:off x="2777046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Шеврон 200"/>
              <p:cNvSpPr/>
              <p:nvPr/>
            </p:nvSpPr>
            <p:spPr>
              <a:xfrm>
                <a:off x="3050004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1" name="Группа 170"/>
            <p:cNvGrpSpPr/>
            <p:nvPr/>
          </p:nvGrpSpPr>
          <p:grpSpPr>
            <a:xfrm>
              <a:off x="7038912" y="1943100"/>
              <a:ext cx="2615663" cy="802679"/>
              <a:chOff x="876300" y="1790700"/>
              <a:chExt cx="2615663" cy="802679"/>
            </a:xfrm>
          </p:grpSpPr>
          <p:sp>
            <p:nvSpPr>
              <p:cNvPr id="184" name="Шеврон 183"/>
              <p:cNvSpPr/>
              <p:nvPr/>
            </p:nvSpPr>
            <p:spPr>
              <a:xfrm>
                <a:off x="876300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Шеврон 184"/>
              <p:cNvSpPr/>
              <p:nvPr/>
            </p:nvSpPr>
            <p:spPr>
              <a:xfrm>
                <a:off x="1149258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Шеврон 185"/>
              <p:cNvSpPr/>
              <p:nvPr/>
            </p:nvSpPr>
            <p:spPr>
              <a:xfrm>
                <a:off x="1422216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Шеврон 186"/>
              <p:cNvSpPr/>
              <p:nvPr/>
            </p:nvSpPr>
            <p:spPr>
              <a:xfrm>
                <a:off x="1690056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Шеврон 187"/>
              <p:cNvSpPr/>
              <p:nvPr/>
            </p:nvSpPr>
            <p:spPr>
              <a:xfrm>
                <a:off x="1963014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Шеврон 188"/>
              <p:cNvSpPr/>
              <p:nvPr/>
            </p:nvSpPr>
            <p:spPr>
              <a:xfrm>
                <a:off x="2235972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Шеврон 189"/>
              <p:cNvSpPr/>
              <p:nvPr/>
            </p:nvSpPr>
            <p:spPr>
              <a:xfrm>
                <a:off x="2504088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Шеврон 190"/>
              <p:cNvSpPr/>
              <p:nvPr/>
            </p:nvSpPr>
            <p:spPr>
              <a:xfrm>
                <a:off x="2777046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Шеврон 191"/>
              <p:cNvSpPr/>
              <p:nvPr/>
            </p:nvSpPr>
            <p:spPr>
              <a:xfrm>
                <a:off x="3050004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2" name="Группа 171"/>
            <p:cNvGrpSpPr/>
            <p:nvPr/>
          </p:nvGrpSpPr>
          <p:grpSpPr>
            <a:xfrm>
              <a:off x="9498563" y="1927821"/>
              <a:ext cx="2615663" cy="802679"/>
              <a:chOff x="876300" y="1790700"/>
              <a:chExt cx="2615663" cy="802679"/>
            </a:xfrm>
          </p:grpSpPr>
          <p:sp>
            <p:nvSpPr>
              <p:cNvPr id="175" name="Шеврон 174"/>
              <p:cNvSpPr/>
              <p:nvPr/>
            </p:nvSpPr>
            <p:spPr>
              <a:xfrm>
                <a:off x="876300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Шеврон 175"/>
              <p:cNvSpPr/>
              <p:nvPr/>
            </p:nvSpPr>
            <p:spPr>
              <a:xfrm>
                <a:off x="1149258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Шеврон 176"/>
              <p:cNvSpPr/>
              <p:nvPr/>
            </p:nvSpPr>
            <p:spPr>
              <a:xfrm>
                <a:off x="1422216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Шеврон 177"/>
              <p:cNvSpPr/>
              <p:nvPr/>
            </p:nvSpPr>
            <p:spPr>
              <a:xfrm>
                <a:off x="1690056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Шеврон 178"/>
              <p:cNvSpPr/>
              <p:nvPr/>
            </p:nvSpPr>
            <p:spPr>
              <a:xfrm>
                <a:off x="1963014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180" name="Шеврон 179"/>
              <p:cNvSpPr/>
              <p:nvPr/>
            </p:nvSpPr>
            <p:spPr>
              <a:xfrm>
                <a:off x="2235972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Шеврон 180"/>
              <p:cNvSpPr/>
              <p:nvPr/>
            </p:nvSpPr>
            <p:spPr>
              <a:xfrm>
                <a:off x="2504088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Шеврон 181"/>
              <p:cNvSpPr/>
              <p:nvPr/>
            </p:nvSpPr>
            <p:spPr>
              <a:xfrm>
                <a:off x="2777046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Шеврон 182"/>
              <p:cNvSpPr/>
              <p:nvPr/>
            </p:nvSpPr>
            <p:spPr>
              <a:xfrm>
                <a:off x="3050004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3" name="Шеврон 172"/>
            <p:cNvSpPr/>
            <p:nvPr/>
          </p:nvSpPr>
          <p:spPr>
            <a:xfrm>
              <a:off x="11958352" y="1927821"/>
              <a:ext cx="441959" cy="787400"/>
            </a:xfrm>
            <a:prstGeom prst="chevron">
              <a:avLst/>
            </a:prstGeom>
            <a:solidFill>
              <a:srgbClr val="812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74" name="Шеврон 173"/>
            <p:cNvSpPr/>
            <p:nvPr/>
          </p:nvSpPr>
          <p:spPr>
            <a:xfrm>
              <a:off x="12231310" y="1912542"/>
              <a:ext cx="441959" cy="787400"/>
            </a:xfrm>
            <a:prstGeom prst="chevron">
              <a:avLst/>
            </a:prstGeom>
            <a:solidFill>
              <a:srgbClr val="812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220" name="Группа 219"/>
          <p:cNvGrpSpPr/>
          <p:nvPr/>
        </p:nvGrpSpPr>
        <p:grpSpPr>
          <a:xfrm rot="9360165">
            <a:off x="324637" y="-716709"/>
            <a:ext cx="12978069" cy="833237"/>
            <a:chOff x="-304800" y="1912542"/>
            <a:chExt cx="12978069" cy="833237"/>
          </a:xfrm>
        </p:grpSpPr>
        <p:grpSp>
          <p:nvGrpSpPr>
            <p:cNvPr id="221" name="Группа 220"/>
            <p:cNvGrpSpPr/>
            <p:nvPr/>
          </p:nvGrpSpPr>
          <p:grpSpPr>
            <a:xfrm>
              <a:off x="2137020" y="1927821"/>
              <a:ext cx="2615663" cy="802679"/>
              <a:chOff x="876300" y="1790700"/>
              <a:chExt cx="2615663" cy="802679"/>
            </a:xfrm>
          </p:grpSpPr>
          <p:sp>
            <p:nvSpPr>
              <p:cNvPr id="264" name="Шеврон 263"/>
              <p:cNvSpPr/>
              <p:nvPr/>
            </p:nvSpPr>
            <p:spPr>
              <a:xfrm>
                <a:off x="876300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Шеврон 264"/>
              <p:cNvSpPr/>
              <p:nvPr/>
            </p:nvSpPr>
            <p:spPr>
              <a:xfrm>
                <a:off x="1149258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266" name="Шеврон 265"/>
              <p:cNvSpPr/>
              <p:nvPr/>
            </p:nvSpPr>
            <p:spPr>
              <a:xfrm>
                <a:off x="1422216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267" name="Шеврон 266"/>
              <p:cNvSpPr/>
              <p:nvPr/>
            </p:nvSpPr>
            <p:spPr>
              <a:xfrm>
                <a:off x="1690056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268" name="Шеврон 267"/>
              <p:cNvSpPr/>
              <p:nvPr/>
            </p:nvSpPr>
            <p:spPr>
              <a:xfrm>
                <a:off x="1963014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269" name="Шеврон 268"/>
              <p:cNvSpPr/>
              <p:nvPr/>
            </p:nvSpPr>
            <p:spPr>
              <a:xfrm>
                <a:off x="2235972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270" name="Шеврон 269"/>
              <p:cNvSpPr/>
              <p:nvPr/>
            </p:nvSpPr>
            <p:spPr>
              <a:xfrm>
                <a:off x="2504088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271" name="Шеврон 270"/>
              <p:cNvSpPr/>
              <p:nvPr/>
            </p:nvSpPr>
            <p:spPr>
              <a:xfrm>
                <a:off x="2777046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272" name="Шеврон 271"/>
              <p:cNvSpPr/>
              <p:nvPr/>
            </p:nvSpPr>
            <p:spPr>
              <a:xfrm>
                <a:off x="3050004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2" name="Группа 221"/>
            <p:cNvGrpSpPr/>
            <p:nvPr/>
          </p:nvGrpSpPr>
          <p:grpSpPr>
            <a:xfrm>
              <a:off x="-304800" y="1943100"/>
              <a:ext cx="2615663" cy="802679"/>
              <a:chOff x="876300" y="1790700"/>
              <a:chExt cx="2615663" cy="802679"/>
            </a:xfrm>
          </p:grpSpPr>
          <p:sp>
            <p:nvSpPr>
              <p:cNvPr id="255" name="Шеврон 254"/>
              <p:cNvSpPr/>
              <p:nvPr/>
            </p:nvSpPr>
            <p:spPr>
              <a:xfrm>
                <a:off x="876300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Шеврон 255"/>
              <p:cNvSpPr/>
              <p:nvPr/>
            </p:nvSpPr>
            <p:spPr>
              <a:xfrm>
                <a:off x="1149258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257" name="Шеврон 256"/>
              <p:cNvSpPr/>
              <p:nvPr/>
            </p:nvSpPr>
            <p:spPr>
              <a:xfrm>
                <a:off x="1422216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Шеврон 257"/>
              <p:cNvSpPr/>
              <p:nvPr/>
            </p:nvSpPr>
            <p:spPr>
              <a:xfrm>
                <a:off x="1690056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259" name="Шеврон 258"/>
              <p:cNvSpPr/>
              <p:nvPr/>
            </p:nvSpPr>
            <p:spPr>
              <a:xfrm>
                <a:off x="1963014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260" name="Шеврон 259"/>
              <p:cNvSpPr/>
              <p:nvPr/>
            </p:nvSpPr>
            <p:spPr>
              <a:xfrm>
                <a:off x="2235972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261" name="Шеврон 260"/>
              <p:cNvSpPr/>
              <p:nvPr/>
            </p:nvSpPr>
            <p:spPr>
              <a:xfrm>
                <a:off x="2504088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262" name="Шеврон 261"/>
              <p:cNvSpPr/>
              <p:nvPr/>
            </p:nvSpPr>
            <p:spPr>
              <a:xfrm>
                <a:off x="2777046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263" name="Шеврон 262"/>
              <p:cNvSpPr/>
              <p:nvPr/>
            </p:nvSpPr>
            <p:spPr>
              <a:xfrm>
                <a:off x="3050004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3" name="Группа 222"/>
            <p:cNvGrpSpPr/>
            <p:nvPr/>
          </p:nvGrpSpPr>
          <p:grpSpPr>
            <a:xfrm>
              <a:off x="4579070" y="1929306"/>
              <a:ext cx="2615663" cy="802679"/>
              <a:chOff x="876300" y="1790700"/>
              <a:chExt cx="2615663" cy="802679"/>
            </a:xfrm>
          </p:grpSpPr>
          <p:sp>
            <p:nvSpPr>
              <p:cNvPr id="246" name="Шеврон 245"/>
              <p:cNvSpPr/>
              <p:nvPr/>
            </p:nvSpPr>
            <p:spPr>
              <a:xfrm>
                <a:off x="876300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247" name="Шеврон 246"/>
              <p:cNvSpPr/>
              <p:nvPr/>
            </p:nvSpPr>
            <p:spPr>
              <a:xfrm>
                <a:off x="1149258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248" name="Шеврон 247"/>
              <p:cNvSpPr/>
              <p:nvPr/>
            </p:nvSpPr>
            <p:spPr>
              <a:xfrm>
                <a:off x="1422216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249" name="Шеврон 248"/>
              <p:cNvSpPr/>
              <p:nvPr/>
            </p:nvSpPr>
            <p:spPr>
              <a:xfrm>
                <a:off x="1690056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250" name="Шеврон 249"/>
              <p:cNvSpPr/>
              <p:nvPr/>
            </p:nvSpPr>
            <p:spPr>
              <a:xfrm>
                <a:off x="1963014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Шеврон 250"/>
              <p:cNvSpPr/>
              <p:nvPr/>
            </p:nvSpPr>
            <p:spPr>
              <a:xfrm>
                <a:off x="2235972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252" name="Шеврон 251"/>
              <p:cNvSpPr/>
              <p:nvPr/>
            </p:nvSpPr>
            <p:spPr>
              <a:xfrm>
                <a:off x="2504088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253" name="Шеврон 252"/>
              <p:cNvSpPr/>
              <p:nvPr/>
            </p:nvSpPr>
            <p:spPr>
              <a:xfrm>
                <a:off x="2777046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254" name="Шеврон 253"/>
              <p:cNvSpPr/>
              <p:nvPr/>
            </p:nvSpPr>
            <p:spPr>
              <a:xfrm>
                <a:off x="3050004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4" name="Группа 223"/>
            <p:cNvGrpSpPr/>
            <p:nvPr/>
          </p:nvGrpSpPr>
          <p:grpSpPr>
            <a:xfrm>
              <a:off x="7038912" y="1943100"/>
              <a:ext cx="2615663" cy="802679"/>
              <a:chOff x="876300" y="1790700"/>
              <a:chExt cx="2615663" cy="802679"/>
            </a:xfrm>
          </p:grpSpPr>
          <p:sp>
            <p:nvSpPr>
              <p:cNvPr id="237" name="Шеврон 236"/>
              <p:cNvSpPr/>
              <p:nvPr/>
            </p:nvSpPr>
            <p:spPr>
              <a:xfrm>
                <a:off x="876300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Шеврон 237"/>
              <p:cNvSpPr/>
              <p:nvPr/>
            </p:nvSpPr>
            <p:spPr>
              <a:xfrm>
                <a:off x="1149258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Шеврон 238"/>
              <p:cNvSpPr/>
              <p:nvPr/>
            </p:nvSpPr>
            <p:spPr>
              <a:xfrm>
                <a:off x="1422216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Шеврон 239"/>
              <p:cNvSpPr/>
              <p:nvPr/>
            </p:nvSpPr>
            <p:spPr>
              <a:xfrm>
                <a:off x="1690056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241" name="Шеврон 240"/>
              <p:cNvSpPr/>
              <p:nvPr/>
            </p:nvSpPr>
            <p:spPr>
              <a:xfrm>
                <a:off x="1963014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242" name="Шеврон 241"/>
              <p:cNvSpPr/>
              <p:nvPr/>
            </p:nvSpPr>
            <p:spPr>
              <a:xfrm>
                <a:off x="2235972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243" name="Шеврон 242"/>
              <p:cNvSpPr/>
              <p:nvPr/>
            </p:nvSpPr>
            <p:spPr>
              <a:xfrm>
                <a:off x="2504088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244" name="Шеврон 243"/>
              <p:cNvSpPr/>
              <p:nvPr/>
            </p:nvSpPr>
            <p:spPr>
              <a:xfrm>
                <a:off x="2777046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245" name="Шеврон 244"/>
              <p:cNvSpPr/>
              <p:nvPr/>
            </p:nvSpPr>
            <p:spPr>
              <a:xfrm>
                <a:off x="3050004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5" name="Группа 224"/>
            <p:cNvGrpSpPr/>
            <p:nvPr/>
          </p:nvGrpSpPr>
          <p:grpSpPr>
            <a:xfrm>
              <a:off x="9498563" y="1927821"/>
              <a:ext cx="2615663" cy="802679"/>
              <a:chOff x="876300" y="1790700"/>
              <a:chExt cx="2615663" cy="802679"/>
            </a:xfrm>
          </p:grpSpPr>
          <p:sp>
            <p:nvSpPr>
              <p:cNvPr id="228" name="Шеврон 227"/>
              <p:cNvSpPr/>
              <p:nvPr/>
            </p:nvSpPr>
            <p:spPr>
              <a:xfrm>
                <a:off x="876300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229" name="Шеврон 228"/>
              <p:cNvSpPr/>
              <p:nvPr/>
            </p:nvSpPr>
            <p:spPr>
              <a:xfrm>
                <a:off x="1149258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230" name="Шеврон 229"/>
              <p:cNvSpPr/>
              <p:nvPr/>
            </p:nvSpPr>
            <p:spPr>
              <a:xfrm>
                <a:off x="1422216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231" name="Шеврон 230"/>
              <p:cNvSpPr/>
              <p:nvPr/>
            </p:nvSpPr>
            <p:spPr>
              <a:xfrm>
                <a:off x="1690056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232" name="Шеврон 231"/>
              <p:cNvSpPr/>
              <p:nvPr/>
            </p:nvSpPr>
            <p:spPr>
              <a:xfrm>
                <a:off x="1963014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233" name="Шеврон 232"/>
              <p:cNvSpPr/>
              <p:nvPr/>
            </p:nvSpPr>
            <p:spPr>
              <a:xfrm>
                <a:off x="2235972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234" name="Шеврон 233"/>
              <p:cNvSpPr/>
              <p:nvPr/>
            </p:nvSpPr>
            <p:spPr>
              <a:xfrm>
                <a:off x="2504088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235" name="Шеврон 234"/>
              <p:cNvSpPr/>
              <p:nvPr/>
            </p:nvSpPr>
            <p:spPr>
              <a:xfrm>
                <a:off x="2777046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236" name="Шеврон 235"/>
              <p:cNvSpPr/>
              <p:nvPr/>
            </p:nvSpPr>
            <p:spPr>
              <a:xfrm>
                <a:off x="3050004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6" name="Шеврон 225"/>
            <p:cNvSpPr/>
            <p:nvPr/>
          </p:nvSpPr>
          <p:spPr>
            <a:xfrm>
              <a:off x="11958352" y="1927821"/>
              <a:ext cx="441959" cy="787400"/>
            </a:xfrm>
            <a:prstGeom prst="chevron">
              <a:avLst/>
            </a:prstGeom>
            <a:solidFill>
              <a:srgbClr val="812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227" name="Шеврон 226"/>
            <p:cNvSpPr/>
            <p:nvPr/>
          </p:nvSpPr>
          <p:spPr>
            <a:xfrm>
              <a:off x="12231310" y="1912542"/>
              <a:ext cx="441959" cy="787400"/>
            </a:xfrm>
            <a:prstGeom prst="chevron">
              <a:avLst/>
            </a:prstGeom>
            <a:solidFill>
              <a:srgbClr val="812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273" name="Группа 272"/>
          <p:cNvGrpSpPr/>
          <p:nvPr/>
        </p:nvGrpSpPr>
        <p:grpSpPr>
          <a:xfrm rot="9360165">
            <a:off x="-68397" y="407143"/>
            <a:ext cx="12978069" cy="833237"/>
            <a:chOff x="-304800" y="1912542"/>
            <a:chExt cx="12978069" cy="833237"/>
          </a:xfrm>
        </p:grpSpPr>
        <p:grpSp>
          <p:nvGrpSpPr>
            <p:cNvPr id="274" name="Группа 273"/>
            <p:cNvGrpSpPr/>
            <p:nvPr/>
          </p:nvGrpSpPr>
          <p:grpSpPr>
            <a:xfrm>
              <a:off x="2137020" y="1927821"/>
              <a:ext cx="2615663" cy="802679"/>
              <a:chOff x="876300" y="1790700"/>
              <a:chExt cx="2615663" cy="802679"/>
            </a:xfrm>
          </p:grpSpPr>
          <p:sp>
            <p:nvSpPr>
              <p:cNvPr id="317" name="Шеврон 316"/>
              <p:cNvSpPr/>
              <p:nvPr/>
            </p:nvSpPr>
            <p:spPr>
              <a:xfrm>
                <a:off x="876300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318" name="Шеврон 317"/>
              <p:cNvSpPr/>
              <p:nvPr/>
            </p:nvSpPr>
            <p:spPr>
              <a:xfrm>
                <a:off x="1149258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319" name="Шеврон 318"/>
              <p:cNvSpPr/>
              <p:nvPr/>
            </p:nvSpPr>
            <p:spPr>
              <a:xfrm>
                <a:off x="1422216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320" name="Шеврон 319"/>
              <p:cNvSpPr/>
              <p:nvPr/>
            </p:nvSpPr>
            <p:spPr>
              <a:xfrm>
                <a:off x="1690056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321" name="Шеврон 320"/>
              <p:cNvSpPr/>
              <p:nvPr/>
            </p:nvSpPr>
            <p:spPr>
              <a:xfrm>
                <a:off x="1963014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322" name="Шеврон 321"/>
              <p:cNvSpPr/>
              <p:nvPr/>
            </p:nvSpPr>
            <p:spPr>
              <a:xfrm>
                <a:off x="2235972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323" name="Шеврон 322"/>
              <p:cNvSpPr/>
              <p:nvPr/>
            </p:nvSpPr>
            <p:spPr>
              <a:xfrm>
                <a:off x="2504088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324" name="Шеврон 323"/>
              <p:cNvSpPr/>
              <p:nvPr/>
            </p:nvSpPr>
            <p:spPr>
              <a:xfrm>
                <a:off x="2777046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325" name="Шеврон 324"/>
              <p:cNvSpPr/>
              <p:nvPr/>
            </p:nvSpPr>
            <p:spPr>
              <a:xfrm>
                <a:off x="3050004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5" name="Группа 274"/>
            <p:cNvGrpSpPr/>
            <p:nvPr/>
          </p:nvGrpSpPr>
          <p:grpSpPr>
            <a:xfrm>
              <a:off x="-304800" y="1943100"/>
              <a:ext cx="2615663" cy="802679"/>
              <a:chOff x="876300" y="1790700"/>
              <a:chExt cx="2615663" cy="802679"/>
            </a:xfrm>
          </p:grpSpPr>
          <p:sp>
            <p:nvSpPr>
              <p:cNvPr id="308" name="Шеврон 307"/>
              <p:cNvSpPr/>
              <p:nvPr/>
            </p:nvSpPr>
            <p:spPr>
              <a:xfrm>
                <a:off x="876300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309" name="Шеврон 308"/>
              <p:cNvSpPr/>
              <p:nvPr/>
            </p:nvSpPr>
            <p:spPr>
              <a:xfrm>
                <a:off x="1149258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310" name="Шеврон 309"/>
              <p:cNvSpPr/>
              <p:nvPr/>
            </p:nvSpPr>
            <p:spPr>
              <a:xfrm>
                <a:off x="1422216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311" name="Шеврон 310"/>
              <p:cNvSpPr/>
              <p:nvPr/>
            </p:nvSpPr>
            <p:spPr>
              <a:xfrm>
                <a:off x="1690056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312" name="Шеврон 311"/>
              <p:cNvSpPr/>
              <p:nvPr/>
            </p:nvSpPr>
            <p:spPr>
              <a:xfrm>
                <a:off x="1963014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313" name="Шеврон 312"/>
              <p:cNvSpPr/>
              <p:nvPr/>
            </p:nvSpPr>
            <p:spPr>
              <a:xfrm>
                <a:off x="2235972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314" name="Шеврон 313"/>
              <p:cNvSpPr/>
              <p:nvPr/>
            </p:nvSpPr>
            <p:spPr>
              <a:xfrm>
                <a:off x="2504088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315" name="Шеврон 314"/>
              <p:cNvSpPr/>
              <p:nvPr/>
            </p:nvSpPr>
            <p:spPr>
              <a:xfrm>
                <a:off x="2777046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316" name="Шеврон 315"/>
              <p:cNvSpPr/>
              <p:nvPr/>
            </p:nvSpPr>
            <p:spPr>
              <a:xfrm>
                <a:off x="3050004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6" name="Группа 275"/>
            <p:cNvGrpSpPr/>
            <p:nvPr/>
          </p:nvGrpSpPr>
          <p:grpSpPr>
            <a:xfrm>
              <a:off x="4579070" y="1929306"/>
              <a:ext cx="2615663" cy="802679"/>
              <a:chOff x="876300" y="1790700"/>
              <a:chExt cx="2615663" cy="802679"/>
            </a:xfrm>
          </p:grpSpPr>
          <p:sp>
            <p:nvSpPr>
              <p:cNvPr id="299" name="Шеврон 298"/>
              <p:cNvSpPr/>
              <p:nvPr/>
            </p:nvSpPr>
            <p:spPr>
              <a:xfrm>
                <a:off x="876300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300" name="Шеврон 299"/>
              <p:cNvSpPr/>
              <p:nvPr/>
            </p:nvSpPr>
            <p:spPr>
              <a:xfrm>
                <a:off x="1149258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301" name="Шеврон 300"/>
              <p:cNvSpPr/>
              <p:nvPr/>
            </p:nvSpPr>
            <p:spPr>
              <a:xfrm>
                <a:off x="1422216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302" name="Шеврон 301"/>
              <p:cNvSpPr/>
              <p:nvPr/>
            </p:nvSpPr>
            <p:spPr>
              <a:xfrm>
                <a:off x="1690056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303" name="Шеврон 302"/>
              <p:cNvSpPr/>
              <p:nvPr/>
            </p:nvSpPr>
            <p:spPr>
              <a:xfrm>
                <a:off x="1963014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304" name="Шеврон 303"/>
              <p:cNvSpPr/>
              <p:nvPr/>
            </p:nvSpPr>
            <p:spPr>
              <a:xfrm>
                <a:off x="2235972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305" name="Шеврон 304"/>
              <p:cNvSpPr/>
              <p:nvPr/>
            </p:nvSpPr>
            <p:spPr>
              <a:xfrm>
                <a:off x="2504088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306" name="Шеврон 305"/>
              <p:cNvSpPr/>
              <p:nvPr/>
            </p:nvSpPr>
            <p:spPr>
              <a:xfrm>
                <a:off x="2777046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307" name="Шеврон 306"/>
              <p:cNvSpPr/>
              <p:nvPr/>
            </p:nvSpPr>
            <p:spPr>
              <a:xfrm>
                <a:off x="3050004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7" name="Группа 276"/>
            <p:cNvGrpSpPr/>
            <p:nvPr/>
          </p:nvGrpSpPr>
          <p:grpSpPr>
            <a:xfrm>
              <a:off x="7038912" y="1943100"/>
              <a:ext cx="2615663" cy="802679"/>
              <a:chOff x="876300" y="1790700"/>
              <a:chExt cx="2615663" cy="802679"/>
            </a:xfrm>
          </p:grpSpPr>
          <p:sp>
            <p:nvSpPr>
              <p:cNvPr id="290" name="Шеврон 289"/>
              <p:cNvSpPr/>
              <p:nvPr/>
            </p:nvSpPr>
            <p:spPr>
              <a:xfrm>
                <a:off x="876300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291" name="Шеврон 290"/>
              <p:cNvSpPr/>
              <p:nvPr/>
            </p:nvSpPr>
            <p:spPr>
              <a:xfrm>
                <a:off x="1149258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292" name="Шеврон 291"/>
              <p:cNvSpPr/>
              <p:nvPr/>
            </p:nvSpPr>
            <p:spPr>
              <a:xfrm>
                <a:off x="1422216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293" name="Шеврон 292"/>
              <p:cNvSpPr/>
              <p:nvPr/>
            </p:nvSpPr>
            <p:spPr>
              <a:xfrm>
                <a:off x="1690056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294" name="Шеврон 293"/>
              <p:cNvSpPr/>
              <p:nvPr/>
            </p:nvSpPr>
            <p:spPr>
              <a:xfrm>
                <a:off x="1963014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295" name="Шеврон 294"/>
              <p:cNvSpPr/>
              <p:nvPr/>
            </p:nvSpPr>
            <p:spPr>
              <a:xfrm>
                <a:off x="2235972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296" name="Шеврон 295"/>
              <p:cNvSpPr/>
              <p:nvPr/>
            </p:nvSpPr>
            <p:spPr>
              <a:xfrm>
                <a:off x="2504088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297" name="Шеврон 296"/>
              <p:cNvSpPr/>
              <p:nvPr/>
            </p:nvSpPr>
            <p:spPr>
              <a:xfrm>
                <a:off x="2777046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298" name="Шеврон 297"/>
              <p:cNvSpPr/>
              <p:nvPr/>
            </p:nvSpPr>
            <p:spPr>
              <a:xfrm>
                <a:off x="3050004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8" name="Группа 277"/>
            <p:cNvGrpSpPr/>
            <p:nvPr/>
          </p:nvGrpSpPr>
          <p:grpSpPr>
            <a:xfrm>
              <a:off x="9498563" y="1927821"/>
              <a:ext cx="2615663" cy="802679"/>
              <a:chOff x="876300" y="1790700"/>
              <a:chExt cx="2615663" cy="802679"/>
            </a:xfrm>
          </p:grpSpPr>
          <p:sp>
            <p:nvSpPr>
              <p:cNvPr id="281" name="Шеврон 280"/>
              <p:cNvSpPr/>
              <p:nvPr/>
            </p:nvSpPr>
            <p:spPr>
              <a:xfrm>
                <a:off x="876300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282" name="Шеврон 281"/>
              <p:cNvSpPr/>
              <p:nvPr/>
            </p:nvSpPr>
            <p:spPr>
              <a:xfrm>
                <a:off x="1149258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283" name="Шеврон 282"/>
              <p:cNvSpPr/>
              <p:nvPr/>
            </p:nvSpPr>
            <p:spPr>
              <a:xfrm>
                <a:off x="1422216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284" name="Шеврон 283"/>
              <p:cNvSpPr/>
              <p:nvPr/>
            </p:nvSpPr>
            <p:spPr>
              <a:xfrm>
                <a:off x="1690056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285" name="Шеврон 284"/>
              <p:cNvSpPr/>
              <p:nvPr/>
            </p:nvSpPr>
            <p:spPr>
              <a:xfrm>
                <a:off x="1963014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286" name="Шеврон 285"/>
              <p:cNvSpPr/>
              <p:nvPr/>
            </p:nvSpPr>
            <p:spPr>
              <a:xfrm>
                <a:off x="2235972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287" name="Шеврон 286"/>
              <p:cNvSpPr/>
              <p:nvPr/>
            </p:nvSpPr>
            <p:spPr>
              <a:xfrm>
                <a:off x="2504088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288" name="Шеврон 287"/>
              <p:cNvSpPr/>
              <p:nvPr/>
            </p:nvSpPr>
            <p:spPr>
              <a:xfrm>
                <a:off x="2777046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289" name="Шеврон 288"/>
              <p:cNvSpPr/>
              <p:nvPr/>
            </p:nvSpPr>
            <p:spPr>
              <a:xfrm>
                <a:off x="3050004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79" name="Шеврон 278"/>
            <p:cNvSpPr/>
            <p:nvPr/>
          </p:nvSpPr>
          <p:spPr>
            <a:xfrm>
              <a:off x="11958352" y="1927821"/>
              <a:ext cx="441959" cy="787400"/>
            </a:xfrm>
            <a:prstGeom prst="chevron">
              <a:avLst/>
            </a:prstGeom>
            <a:solidFill>
              <a:srgbClr val="812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280" name="Шеврон 279"/>
            <p:cNvSpPr/>
            <p:nvPr/>
          </p:nvSpPr>
          <p:spPr>
            <a:xfrm>
              <a:off x="12231310" y="1912542"/>
              <a:ext cx="441959" cy="787400"/>
            </a:xfrm>
            <a:prstGeom prst="chevron">
              <a:avLst/>
            </a:prstGeom>
            <a:solidFill>
              <a:srgbClr val="812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326" name="Группа 325"/>
          <p:cNvGrpSpPr/>
          <p:nvPr/>
        </p:nvGrpSpPr>
        <p:grpSpPr>
          <a:xfrm rot="9360165">
            <a:off x="-68397" y="5213759"/>
            <a:ext cx="12978069" cy="833237"/>
            <a:chOff x="-304800" y="1912542"/>
            <a:chExt cx="12978069" cy="833237"/>
          </a:xfrm>
        </p:grpSpPr>
        <p:grpSp>
          <p:nvGrpSpPr>
            <p:cNvPr id="327" name="Группа 326"/>
            <p:cNvGrpSpPr/>
            <p:nvPr/>
          </p:nvGrpSpPr>
          <p:grpSpPr>
            <a:xfrm>
              <a:off x="2137020" y="1927821"/>
              <a:ext cx="2615663" cy="802679"/>
              <a:chOff x="876300" y="1790700"/>
              <a:chExt cx="2615663" cy="802679"/>
            </a:xfrm>
          </p:grpSpPr>
          <p:sp>
            <p:nvSpPr>
              <p:cNvPr id="370" name="Шеврон 369"/>
              <p:cNvSpPr/>
              <p:nvPr/>
            </p:nvSpPr>
            <p:spPr>
              <a:xfrm>
                <a:off x="876300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371" name="Шеврон 370"/>
              <p:cNvSpPr/>
              <p:nvPr/>
            </p:nvSpPr>
            <p:spPr>
              <a:xfrm>
                <a:off x="1149258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372" name="Шеврон 371"/>
              <p:cNvSpPr/>
              <p:nvPr/>
            </p:nvSpPr>
            <p:spPr>
              <a:xfrm>
                <a:off x="1422216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373" name="Шеврон 372"/>
              <p:cNvSpPr/>
              <p:nvPr/>
            </p:nvSpPr>
            <p:spPr>
              <a:xfrm>
                <a:off x="1690056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374" name="Шеврон 373"/>
              <p:cNvSpPr/>
              <p:nvPr/>
            </p:nvSpPr>
            <p:spPr>
              <a:xfrm>
                <a:off x="1963014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375" name="Шеврон 374"/>
              <p:cNvSpPr/>
              <p:nvPr/>
            </p:nvSpPr>
            <p:spPr>
              <a:xfrm>
                <a:off x="2235972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376" name="Шеврон 375"/>
              <p:cNvSpPr/>
              <p:nvPr/>
            </p:nvSpPr>
            <p:spPr>
              <a:xfrm>
                <a:off x="2504088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377" name="Шеврон 376"/>
              <p:cNvSpPr/>
              <p:nvPr/>
            </p:nvSpPr>
            <p:spPr>
              <a:xfrm>
                <a:off x="2777046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378" name="Шеврон 377"/>
              <p:cNvSpPr/>
              <p:nvPr/>
            </p:nvSpPr>
            <p:spPr>
              <a:xfrm>
                <a:off x="3050004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8" name="Группа 327"/>
            <p:cNvGrpSpPr/>
            <p:nvPr/>
          </p:nvGrpSpPr>
          <p:grpSpPr>
            <a:xfrm>
              <a:off x="-304800" y="1943100"/>
              <a:ext cx="2615663" cy="802679"/>
              <a:chOff x="876300" y="1790700"/>
              <a:chExt cx="2615663" cy="802679"/>
            </a:xfrm>
          </p:grpSpPr>
          <p:sp>
            <p:nvSpPr>
              <p:cNvPr id="361" name="Шеврон 360"/>
              <p:cNvSpPr/>
              <p:nvPr/>
            </p:nvSpPr>
            <p:spPr>
              <a:xfrm>
                <a:off x="876300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362" name="Шеврон 361"/>
              <p:cNvSpPr/>
              <p:nvPr/>
            </p:nvSpPr>
            <p:spPr>
              <a:xfrm>
                <a:off x="1149258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363" name="Шеврон 362"/>
              <p:cNvSpPr/>
              <p:nvPr/>
            </p:nvSpPr>
            <p:spPr>
              <a:xfrm>
                <a:off x="1422216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364" name="Шеврон 363"/>
              <p:cNvSpPr/>
              <p:nvPr/>
            </p:nvSpPr>
            <p:spPr>
              <a:xfrm>
                <a:off x="1690056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365" name="Шеврон 364"/>
              <p:cNvSpPr/>
              <p:nvPr/>
            </p:nvSpPr>
            <p:spPr>
              <a:xfrm>
                <a:off x="1963014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366" name="Шеврон 365"/>
              <p:cNvSpPr/>
              <p:nvPr/>
            </p:nvSpPr>
            <p:spPr>
              <a:xfrm>
                <a:off x="2235972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367" name="Шеврон 366"/>
              <p:cNvSpPr/>
              <p:nvPr/>
            </p:nvSpPr>
            <p:spPr>
              <a:xfrm>
                <a:off x="2504088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368" name="Шеврон 367"/>
              <p:cNvSpPr/>
              <p:nvPr/>
            </p:nvSpPr>
            <p:spPr>
              <a:xfrm>
                <a:off x="2777046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369" name="Шеврон 368"/>
              <p:cNvSpPr/>
              <p:nvPr/>
            </p:nvSpPr>
            <p:spPr>
              <a:xfrm>
                <a:off x="3050004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9" name="Группа 328"/>
            <p:cNvGrpSpPr/>
            <p:nvPr/>
          </p:nvGrpSpPr>
          <p:grpSpPr>
            <a:xfrm>
              <a:off x="4579070" y="1929306"/>
              <a:ext cx="2615663" cy="802679"/>
              <a:chOff x="876300" y="1790700"/>
              <a:chExt cx="2615663" cy="802679"/>
            </a:xfrm>
          </p:grpSpPr>
          <p:sp>
            <p:nvSpPr>
              <p:cNvPr id="352" name="Шеврон 351"/>
              <p:cNvSpPr/>
              <p:nvPr/>
            </p:nvSpPr>
            <p:spPr>
              <a:xfrm>
                <a:off x="876300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353" name="Шеврон 352"/>
              <p:cNvSpPr/>
              <p:nvPr/>
            </p:nvSpPr>
            <p:spPr>
              <a:xfrm>
                <a:off x="1149258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354" name="Шеврон 353"/>
              <p:cNvSpPr/>
              <p:nvPr/>
            </p:nvSpPr>
            <p:spPr>
              <a:xfrm>
                <a:off x="1422216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355" name="Шеврон 354"/>
              <p:cNvSpPr/>
              <p:nvPr/>
            </p:nvSpPr>
            <p:spPr>
              <a:xfrm>
                <a:off x="1690056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356" name="Шеврон 355"/>
              <p:cNvSpPr/>
              <p:nvPr/>
            </p:nvSpPr>
            <p:spPr>
              <a:xfrm>
                <a:off x="1963014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357" name="Шеврон 356"/>
              <p:cNvSpPr/>
              <p:nvPr/>
            </p:nvSpPr>
            <p:spPr>
              <a:xfrm>
                <a:off x="2235972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358" name="Шеврон 357"/>
              <p:cNvSpPr/>
              <p:nvPr/>
            </p:nvSpPr>
            <p:spPr>
              <a:xfrm>
                <a:off x="2504088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359" name="Шеврон 358"/>
              <p:cNvSpPr/>
              <p:nvPr/>
            </p:nvSpPr>
            <p:spPr>
              <a:xfrm>
                <a:off x="2777046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360" name="Шеврон 359"/>
              <p:cNvSpPr/>
              <p:nvPr/>
            </p:nvSpPr>
            <p:spPr>
              <a:xfrm>
                <a:off x="3050004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0" name="Группа 329"/>
            <p:cNvGrpSpPr/>
            <p:nvPr/>
          </p:nvGrpSpPr>
          <p:grpSpPr>
            <a:xfrm>
              <a:off x="7038912" y="1943100"/>
              <a:ext cx="2615663" cy="802679"/>
              <a:chOff x="876300" y="1790700"/>
              <a:chExt cx="2615663" cy="802679"/>
            </a:xfrm>
          </p:grpSpPr>
          <p:sp>
            <p:nvSpPr>
              <p:cNvPr id="343" name="Шеврон 342"/>
              <p:cNvSpPr/>
              <p:nvPr/>
            </p:nvSpPr>
            <p:spPr>
              <a:xfrm>
                <a:off x="876300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344" name="Шеврон 343"/>
              <p:cNvSpPr/>
              <p:nvPr/>
            </p:nvSpPr>
            <p:spPr>
              <a:xfrm>
                <a:off x="1149258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345" name="Шеврон 344"/>
              <p:cNvSpPr/>
              <p:nvPr/>
            </p:nvSpPr>
            <p:spPr>
              <a:xfrm>
                <a:off x="1422216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346" name="Шеврон 345"/>
              <p:cNvSpPr/>
              <p:nvPr/>
            </p:nvSpPr>
            <p:spPr>
              <a:xfrm>
                <a:off x="1690056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347" name="Шеврон 346"/>
              <p:cNvSpPr/>
              <p:nvPr/>
            </p:nvSpPr>
            <p:spPr>
              <a:xfrm>
                <a:off x="1963014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348" name="Шеврон 347"/>
              <p:cNvSpPr/>
              <p:nvPr/>
            </p:nvSpPr>
            <p:spPr>
              <a:xfrm>
                <a:off x="2235972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349" name="Шеврон 348"/>
              <p:cNvSpPr/>
              <p:nvPr/>
            </p:nvSpPr>
            <p:spPr>
              <a:xfrm>
                <a:off x="2504088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350" name="Шеврон 349"/>
              <p:cNvSpPr/>
              <p:nvPr/>
            </p:nvSpPr>
            <p:spPr>
              <a:xfrm>
                <a:off x="2777046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351" name="Шеврон 350"/>
              <p:cNvSpPr/>
              <p:nvPr/>
            </p:nvSpPr>
            <p:spPr>
              <a:xfrm>
                <a:off x="3050004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1" name="Группа 330"/>
            <p:cNvGrpSpPr/>
            <p:nvPr/>
          </p:nvGrpSpPr>
          <p:grpSpPr>
            <a:xfrm>
              <a:off x="9498563" y="1927821"/>
              <a:ext cx="2615663" cy="802679"/>
              <a:chOff x="876300" y="1790700"/>
              <a:chExt cx="2615663" cy="802679"/>
            </a:xfrm>
          </p:grpSpPr>
          <p:sp>
            <p:nvSpPr>
              <p:cNvPr id="334" name="Шеврон 333"/>
              <p:cNvSpPr/>
              <p:nvPr/>
            </p:nvSpPr>
            <p:spPr>
              <a:xfrm>
                <a:off x="876300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335" name="Шеврон 334"/>
              <p:cNvSpPr/>
              <p:nvPr/>
            </p:nvSpPr>
            <p:spPr>
              <a:xfrm>
                <a:off x="1149258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336" name="Шеврон 335"/>
              <p:cNvSpPr/>
              <p:nvPr/>
            </p:nvSpPr>
            <p:spPr>
              <a:xfrm>
                <a:off x="1422216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337" name="Шеврон 336"/>
              <p:cNvSpPr/>
              <p:nvPr/>
            </p:nvSpPr>
            <p:spPr>
              <a:xfrm>
                <a:off x="1690056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338" name="Шеврон 337"/>
              <p:cNvSpPr/>
              <p:nvPr/>
            </p:nvSpPr>
            <p:spPr>
              <a:xfrm>
                <a:off x="1963014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339" name="Шеврон 338"/>
              <p:cNvSpPr/>
              <p:nvPr/>
            </p:nvSpPr>
            <p:spPr>
              <a:xfrm>
                <a:off x="2235972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340" name="Шеврон 339"/>
              <p:cNvSpPr/>
              <p:nvPr/>
            </p:nvSpPr>
            <p:spPr>
              <a:xfrm>
                <a:off x="2504088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341" name="Шеврон 340"/>
              <p:cNvSpPr/>
              <p:nvPr/>
            </p:nvSpPr>
            <p:spPr>
              <a:xfrm>
                <a:off x="2777046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342" name="Шеврон 341"/>
              <p:cNvSpPr/>
              <p:nvPr/>
            </p:nvSpPr>
            <p:spPr>
              <a:xfrm>
                <a:off x="3050004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2" name="Шеврон 331"/>
            <p:cNvSpPr/>
            <p:nvPr/>
          </p:nvSpPr>
          <p:spPr>
            <a:xfrm>
              <a:off x="11958352" y="1927821"/>
              <a:ext cx="441959" cy="787400"/>
            </a:xfrm>
            <a:prstGeom prst="chevron">
              <a:avLst/>
            </a:prstGeom>
            <a:solidFill>
              <a:srgbClr val="812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333" name="Шеврон 332"/>
            <p:cNvSpPr/>
            <p:nvPr/>
          </p:nvSpPr>
          <p:spPr>
            <a:xfrm>
              <a:off x="12231310" y="1912542"/>
              <a:ext cx="441959" cy="787400"/>
            </a:xfrm>
            <a:prstGeom prst="chevron">
              <a:avLst/>
            </a:prstGeom>
            <a:solidFill>
              <a:srgbClr val="812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379" name="Группа 378"/>
          <p:cNvGrpSpPr/>
          <p:nvPr/>
        </p:nvGrpSpPr>
        <p:grpSpPr>
          <a:xfrm rot="9360165">
            <a:off x="-220131" y="6223311"/>
            <a:ext cx="12978069" cy="833237"/>
            <a:chOff x="-304800" y="1912542"/>
            <a:chExt cx="12978069" cy="833237"/>
          </a:xfrm>
        </p:grpSpPr>
        <p:grpSp>
          <p:nvGrpSpPr>
            <p:cNvPr id="380" name="Группа 379"/>
            <p:cNvGrpSpPr/>
            <p:nvPr/>
          </p:nvGrpSpPr>
          <p:grpSpPr>
            <a:xfrm>
              <a:off x="2137020" y="1927821"/>
              <a:ext cx="2615663" cy="802679"/>
              <a:chOff x="876300" y="1790700"/>
              <a:chExt cx="2615663" cy="802679"/>
            </a:xfrm>
          </p:grpSpPr>
          <p:sp>
            <p:nvSpPr>
              <p:cNvPr id="423" name="Шеврон 422"/>
              <p:cNvSpPr/>
              <p:nvPr/>
            </p:nvSpPr>
            <p:spPr>
              <a:xfrm>
                <a:off x="876300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424" name="Шеврон 423"/>
              <p:cNvSpPr/>
              <p:nvPr/>
            </p:nvSpPr>
            <p:spPr>
              <a:xfrm>
                <a:off x="1149258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425" name="Шеврон 424"/>
              <p:cNvSpPr/>
              <p:nvPr/>
            </p:nvSpPr>
            <p:spPr>
              <a:xfrm>
                <a:off x="1422216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426" name="Шеврон 425"/>
              <p:cNvSpPr/>
              <p:nvPr/>
            </p:nvSpPr>
            <p:spPr>
              <a:xfrm>
                <a:off x="1690056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427" name="Шеврон 426"/>
              <p:cNvSpPr/>
              <p:nvPr/>
            </p:nvSpPr>
            <p:spPr>
              <a:xfrm>
                <a:off x="1963014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428" name="Шеврон 427"/>
              <p:cNvSpPr/>
              <p:nvPr/>
            </p:nvSpPr>
            <p:spPr>
              <a:xfrm>
                <a:off x="2235972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429" name="Шеврон 428"/>
              <p:cNvSpPr/>
              <p:nvPr/>
            </p:nvSpPr>
            <p:spPr>
              <a:xfrm>
                <a:off x="2504088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430" name="Шеврон 429"/>
              <p:cNvSpPr/>
              <p:nvPr/>
            </p:nvSpPr>
            <p:spPr>
              <a:xfrm>
                <a:off x="2777046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431" name="Шеврон 430"/>
              <p:cNvSpPr/>
              <p:nvPr/>
            </p:nvSpPr>
            <p:spPr>
              <a:xfrm>
                <a:off x="3050004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1" name="Группа 380"/>
            <p:cNvGrpSpPr/>
            <p:nvPr/>
          </p:nvGrpSpPr>
          <p:grpSpPr>
            <a:xfrm>
              <a:off x="-304800" y="1943100"/>
              <a:ext cx="2615663" cy="802679"/>
              <a:chOff x="876300" y="1790700"/>
              <a:chExt cx="2615663" cy="802679"/>
            </a:xfrm>
          </p:grpSpPr>
          <p:sp>
            <p:nvSpPr>
              <p:cNvPr id="414" name="Шеврон 413"/>
              <p:cNvSpPr/>
              <p:nvPr/>
            </p:nvSpPr>
            <p:spPr>
              <a:xfrm>
                <a:off x="876300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415" name="Шеврон 414"/>
              <p:cNvSpPr/>
              <p:nvPr/>
            </p:nvSpPr>
            <p:spPr>
              <a:xfrm>
                <a:off x="1149258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416" name="Шеврон 415"/>
              <p:cNvSpPr/>
              <p:nvPr/>
            </p:nvSpPr>
            <p:spPr>
              <a:xfrm>
                <a:off x="1422216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417" name="Шеврон 416"/>
              <p:cNvSpPr/>
              <p:nvPr/>
            </p:nvSpPr>
            <p:spPr>
              <a:xfrm>
                <a:off x="1690056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418" name="Шеврон 417"/>
              <p:cNvSpPr/>
              <p:nvPr/>
            </p:nvSpPr>
            <p:spPr>
              <a:xfrm>
                <a:off x="1963014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419" name="Шеврон 418"/>
              <p:cNvSpPr/>
              <p:nvPr/>
            </p:nvSpPr>
            <p:spPr>
              <a:xfrm>
                <a:off x="2235972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420" name="Шеврон 419"/>
              <p:cNvSpPr/>
              <p:nvPr/>
            </p:nvSpPr>
            <p:spPr>
              <a:xfrm>
                <a:off x="2504088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421" name="Шеврон 420"/>
              <p:cNvSpPr/>
              <p:nvPr/>
            </p:nvSpPr>
            <p:spPr>
              <a:xfrm>
                <a:off x="2777046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422" name="Шеврон 421"/>
              <p:cNvSpPr/>
              <p:nvPr/>
            </p:nvSpPr>
            <p:spPr>
              <a:xfrm>
                <a:off x="3050004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2" name="Группа 381"/>
            <p:cNvGrpSpPr/>
            <p:nvPr/>
          </p:nvGrpSpPr>
          <p:grpSpPr>
            <a:xfrm>
              <a:off x="4579070" y="1929306"/>
              <a:ext cx="2615663" cy="802679"/>
              <a:chOff x="876300" y="1790700"/>
              <a:chExt cx="2615663" cy="802679"/>
            </a:xfrm>
          </p:grpSpPr>
          <p:sp>
            <p:nvSpPr>
              <p:cNvPr id="405" name="Шеврон 404"/>
              <p:cNvSpPr/>
              <p:nvPr/>
            </p:nvSpPr>
            <p:spPr>
              <a:xfrm>
                <a:off x="876300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406" name="Шеврон 405"/>
              <p:cNvSpPr/>
              <p:nvPr/>
            </p:nvSpPr>
            <p:spPr>
              <a:xfrm>
                <a:off x="1149258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407" name="Шеврон 406"/>
              <p:cNvSpPr/>
              <p:nvPr/>
            </p:nvSpPr>
            <p:spPr>
              <a:xfrm>
                <a:off x="1422216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408" name="Шеврон 407"/>
              <p:cNvSpPr/>
              <p:nvPr/>
            </p:nvSpPr>
            <p:spPr>
              <a:xfrm>
                <a:off x="1690056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409" name="Шеврон 408"/>
              <p:cNvSpPr/>
              <p:nvPr/>
            </p:nvSpPr>
            <p:spPr>
              <a:xfrm>
                <a:off x="1963014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410" name="Шеврон 409"/>
              <p:cNvSpPr/>
              <p:nvPr/>
            </p:nvSpPr>
            <p:spPr>
              <a:xfrm>
                <a:off x="2235972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411" name="Шеврон 410"/>
              <p:cNvSpPr/>
              <p:nvPr/>
            </p:nvSpPr>
            <p:spPr>
              <a:xfrm>
                <a:off x="2504088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412" name="Шеврон 411"/>
              <p:cNvSpPr/>
              <p:nvPr/>
            </p:nvSpPr>
            <p:spPr>
              <a:xfrm>
                <a:off x="2777046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413" name="Шеврон 412"/>
              <p:cNvSpPr/>
              <p:nvPr/>
            </p:nvSpPr>
            <p:spPr>
              <a:xfrm>
                <a:off x="3050004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3" name="Группа 382"/>
            <p:cNvGrpSpPr/>
            <p:nvPr/>
          </p:nvGrpSpPr>
          <p:grpSpPr>
            <a:xfrm>
              <a:off x="7038912" y="1943100"/>
              <a:ext cx="2615663" cy="802679"/>
              <a:chOff x="876300" y="1790700"/>
              <a:chExt cx="2615663" cy="802679"/>
            </a:xfrm>
          </p:grpSpPr>
          <p:sp>
            <p:nvSpPr>
              <p:cNvPr id="396" name="Шеврон 395"/>
              <p:cNvSpPr/>
              <p:nvPr/>
            </p:nvSpPr>
            <p:spPr>
              <a:xfrm>
                <a:off x="876300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397" name="Шеврон 396"/>
              <p:cNvSpPr/>
              <p:nvPr/>
            </p:nvSpPr>
            <p:spPr>
              <a:xfrm>
                <a:off x="1149258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398" name="Шеврон 397"/>
              <p:cNvSpPr/>
              <p:nvPr/>
            </p:nvSpPr>
            <p:spPr>
              <a:xfrm>
                <a:off x="1422216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399" name="Шеврон 398"/>
              <p:cNvSpPr/>
              <p:nvPr/>
            </p:nvSpPr>
            <p:spPr>
              <a:xfrm>
                <a:off x="1690056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400" name="Шеврон 399"/>
              <p:cNvSpPr/>
              <p:nvPr/>
            </p:nvSpPr>
            <p:spPr>
              <a:xfrm>
                <a:off x="1963014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401" name="Шеврон 400"/>
              <p:cNvSpPr/>
              <p:nvPr/>
            </p:nvSpPr>
            <p:spPr>
              <a:xfrm>
                <a:off x="2235972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402" name="Шеврон 401"/>
              <p:cNvSpPr/>
              <p:nvPr/>
            </p:nvSpPr>
            <p:spPr>
              <a:xfrm>
                <a:off x="2504088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403" name="Шеврон 402"/>
              <p:cNvSpPr/>
              <p:nvPr/>
            </p:nvSpPr>
            <p:spPr>
              <a:xfrm>
                <a:off x="2777046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404" name="Шеврон 403"/>
              <p:cNvSpPr/>
              <p:nvPr/>
            </p:nvSpPr>
            <p:spPr>
              <a:xfrm>
                <a:off x="3050004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4" name="Группа 383"/>
            <p:cNvGrpSpPr/>
            <p:nvPr/>
          </p:nvGrpSpPr>
          <p:grpSpPr>
            <a:xfrm>
              <a:off x="9498563" y="1927821"/>
              <a:ext cx="2615663" cy="802679"/>
              <a:chOff x="876300" y="1790700"/>
              <a:chExt cx="2615663" cy="802679"/>
            </a:xfrm>
          </p:grpSpPr>
          <p:sp>
            <p:nvSpPr>
              <p:cNvPr id="387" name="Шеврон 386"/>
              <p:cNvSpPr/>
              <p:nvPr/>
            </p:nvSpPr>
            <p:spPr>
              <a:xfrm>
                <a:off x="876300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388" name="Шеврон 387"/>
              <p:cNvSpPr/>
              <p:nvPr/>
            </p:nvSpPr>
            <p:spPr>
              <a:xfrm>
                <a:off x="1149258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389" name="Шеврон 388"/>
              <p:cNvSpPr/>
              <p:nvPr/>
            </p:nvSpPr>
            <p:spPr>
              <a:xfrm>
                <a:off x="1422216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390" name="Шеврон 389"/>
              <p:cNvSpPr/>
              <p:nvPr/>
            </p:nvSpPr>
            <p:spPr>
              <a:xfrm>
                <a:off x="1690056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391" name="Шеврон 390"/>
              <p:cNvSpPr/>
              <p:nvPr/>
            </p:nvSpPr>
            <p:spPr>
              <a:xfrm>
                <a:off x="1963014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392" name="Шеврон 391"/>
              <p:cNvSpPr/>
              <p:nvPr/>
            </p:nvSpPr>
            <p:spPr>
              <a:xfrm>
                <a:off x="2235972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393" name="Шеврон 392"/>
              <p:cNvSpPr/>
              <p:nvPr/>
            </p:nvSpPr>
            <p:spPr>
              <a:xfrm>
                <a:off x="2504088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394" name="Шеврон 393"/>
              <p:cNvSpPr/>
              <p:nvPr/>
            </p:nvSpPr>
            <p:spPr>
              <a:xfrm>
                <a:off x="2777046" y="1805979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  <p:sp>
            <p:nvSpPr>
              <p:cNvPr id="395" name="Шеврон 394"/>
              <p:cNvSpPr/>
              <p:nvPr/>
            </p:nvSpPr>
            <p:spPr>
              <a:xfrm>
                <a:off x="3050004" y="1790700"/>
                <a:ext cx="441959" cy="787400"/>
              </a:xfrm>
              <a:prstGeom prst="chevron">
                <a:avLst/>
              </a:prstGeom>
              <a:solidFill>
                <a:srgbClr val="812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5" name="Шеврон 384"/>
            <p:cNvSpPr/>
            <p:nvPr/>
          </p:nvSpPr>
          <p:spPr>
            <a:xfrm>
              <a:off x="11958352" y="1927821"/>
              <a:ext cx="441959" cy="787400"/>
            </a:xfrm>
            <a:prstGeom prst="chevron">
              <a:avLst/>
            </a:prstGeom>
            <a:solidFill>
              <a:srgbClr val="812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386" name="Шеврон 385"/>
            <p:cNvSpPr/>
            <p:nvPr/>
          </p:nvSpPr>
          <p:spPr>
            <a:xfrm>
              <a:off x="12231310" y="1912542"/>
              <a:ext cx="441959" cy="787400"/>
            </a:xfrm>
            <a:prstGeom prst="chevron">
              <a:avLst/>
            </a:prstGeom>
            <a:solidFill>
              <a:srgbClr val="812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676" y="1692266"/>
            <a:ext cx="4061922" cy="426434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259" y="1692266"/>
            <a:ext cx="4066541" cy="4269193"/>
          </a:xfrm>
          <a:prstGeom prst="rect">
            <a:avLst/>
          </a:prstGeom>
        </p:spPr>
      </p:pic>
      <p:sp>
        <p:nvSpPr>
          <p:cNvPr id="7" name="Скругленный прямоугольник 6"/>
          <p:cNvSpPr/>
          <p:nvPr/>
        </p:nvSpPr>
        <p:spPr>
          <a:xfrm>
            <a:off x="723901" y="511928"/>
            <a:ext cx="5308600" cy="783472"/>
          </a:xfrm>
          <a:prstGeom prst="roundRect">
            <a:avLst/>
          </a:prstGeom>
          <a:solidFill>
            <a:srgbClr val="4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076959" y="600828"/>
            <a:ext cx="6555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Личный кабинет и модули</a:t>
            </a:r>
            <a:endParaRPr lang="ru-RU" sz="28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171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2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Крест 6"/>
          <p:cNvSpPr/>
          <p:nvPr/>
        </p:nvSpPr>
        <p:spPr>
          <a:xfrm>
            <a:off x="-1063434" y="177374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Крест 7"/>
          <p:cNvSpPr/>
          <p:nvPr/>
        </p:nvSpPr>
        <p:spPr>
          <a:xfrm>
            <a:off x="-606234" y="1117174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Крест 10"/>
          <p:cNvSpPr/>
          <p:nvPr/>
        </p:nvSpPr>
        <p:spPr>
          <a:xfrm>
            <a:off x="-177800" y="-267126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Крест 11"/>
          <p:cNvSpPr/>
          <p:nvPr/>
        </p:nvSpPr>
        <p:spPr>
          <a:xfrm>
            <a:off x="279400" y="672674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Крест 12"/>
          <p:cNvSpPr/>
          <p:nvPr/>
        </p:nvSpPr>
        <p:spPr>
          <a:xfrm>
            <a:off x="-2848778" y="1117174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Крест 13"/>
          <p:cNvSpPr/>
          <p:nvPr/>
        </p:nvSpPr>
        <p:spPr>
          <a:xfrm>
            <a:off x="-2391578" y="2056974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Крест 14"/>
          <p:cNvSpPr/>
          <p:nvPr/>
        </p:nvSpPr>
        <p:spPr>
          <a:xfrm>
            <a:off x="-1963144" y="672674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Крест 15"/>
          <p:cNvSpPr/>
          <p:nvPr/>
        </p:nvSpPr>
        <p:spPr>
          <a:xfrm>
            <a:off x="-1505944" y="1612474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Крест 18"/>
          <p:cNvSpPr/>
          <p:nvPr/>
        </p:nvSpPr>
        <p:spPr>
          <a:xfrm>
            <a:off x="1647634" y="5735025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Крест 19"/>
          <p:cNvSpPr/>
          <p:nvPr/>
        </p:nvSpPr>
        <p:spPr>
          <a:xfrm>
            <a:off x="2104834" y="6674825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Крест 20"/>
          <p:cNvSpPr/>
          <p:nvPr/>
        </p:nvSpPr>
        <p:spPr>
          <a:xfrm>
            <a:off x="2533268" y="5290525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Крест 21"/>
          <p:cNvSpPr/>
          <p:nvPr/>
        </p:nvSpPr>
        <p:spPr>
          <a:xfrm>
            <a:off x="2990468" y="6230325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Крест 22"/>
          <p:cNvSpPr/>
          <p:nvPr/>
        </p:nvSpPr>
        <p:spPr>
          <a:xfrm>
            <a:off x="-137710" y="6674825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Крест 23"/>
          <p:cNvSpPr/>
          <p:nvPr/>
        </p:nvSpPr>
        <p:spPr>
          <a:xfrm>
            <a:off x="319490" y="7614625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Крест 24"/>
          <p:cNvSpPr/>
          <p:nvPr/>
        </p:nvSpPr>
        <p:spPr>
          <a:xfrm>
            <a:off x="747924" y="6230325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Крест 25"/>
          <p:cNvSpPr/>
          <p:nvPr/>
        </p:nvSpPr>
        <p:spPr>
          <a:xfrm>
            <a:off x="1205124" y="7170125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Крест 27"/>
          <p:cNvSpPr/>
          <p:nvPr/>
        </p:nvSpPr>
        <p:spPr>
          <a:xfrm>
            <a:off x="-154389" y="2018874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Крест 28"/>
          <p:cNvSpPr/>
          <p:nvPr/>
        </p:nvSpPr>
        <p:spPr>
          <a:xfrm>
            <a:off x="302811" y="2958674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Крест 29"/>
          <p:cNvSpPr/>
          <p:nvPr/>
        </p:nvSpPr>
        <p:spPr>
          <a:xfrm>
            <a:off x="731245" y="1574374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Крест 30"/>
          <p:cNvSpPr/>
          <p:nvPr/>
        </p:nvSpPr>
        <p:spPr>
          <a:xfrm>
            <a:off x="1188445" y="2514174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Крест 31"/>
          <p:cNvSpPr/>
          <p:nvPr/>
        </p:nvSpPr>
        <p:spPr>
          <a:xfrm>
            <a:off x="-1939733" y="2958674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Крест 32"/>
          <p:cNvSpPr/>
          <p:nvPr/>
        </p:nvSpPr>
        <p:spPr>
          <a:xfrm>
            <a:off x="-1482533" y="3898474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Крест 33"/>
          <p:cNvSpPr/>
          <p:nvPr/>
        </p:nvSpPr>
        <p:spPr>
          <a:xfrm>
            <a:off x="-1054099" y="2514174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Крест 34"/>
          <p:cNvSpPr/>
          <p:nvPr/>
        </p:nvSpPr>
        <p:spPr>
          <a:xfrm>
            <a:off x="-596899" y="3453974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Крест 36"/>
          <p:cNvSpPr/>
          <p:nvPr/>
        </p:nvSpPr>
        <p:spPr>
          <a:xfrm>
            <a:off x="762000" y="3873074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Крест 37"/>
          <p:cNvSpPr/>
          <p:nvPr/>
        </p:nvSpPr>
        <p:spPr>
          <a:xfrm>
            <a:off x="1219200" y="4812874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Крест 38"/>
          <p:cNvSpPr/>
          <p:nvPr/>
        </p:nvSpPr>
        <p:spPr>
          <a:xfrm>
            <a:off x="1647634" y="3428574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Крест 39"/>
          <p:cNvSpPr/>
          <p:nvPr/>
        </p:nvSpPr>
        <p:spPr>
          <a:xfrm>
            <a:off x="2104834" y="4368374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Крест 40"/>
          <p:cNvSpPr/>
          <p:nvPr/>
        </p:nvSpPr>
        <p:spPr>
          <a:xfrm>
            <a:off x="-1023344" y="4812874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Крест 41"/>
          <p:cNvSpPr/>
          <p:nvPr/>
        </p:nvSpPr>
        <p:spPr>
          <a:xfrm>
            <a:off x="-566144" y="5752674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Крест 42"/>
          <p:cNvSpPr/>
          <p:nvPr/>
        </p:nvSpPr>
        <p:spPr>
          <a:xfrm>
            <a:off x="-137710" y="4368374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Крест 43"/>
          <p:cNvSpPr/>
          <p:nvPr/>
        </p:nvSpPr>
        <p:spPr>
          <a:xfrm>
            <a:off x="319490" y="5308174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Крест 74"/>
          <p:cNvSpPr/>
          <p:nvPr/>
        </p:nvSpPr>
        <p:spPr>
          <a:xfrm>
            <a:off x="2975166" y="-745798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Крест 75"/>
          <p:cNvSpPr/>
          <p:nvPr/>
        </p:nvSpPr>
        <p:spPr>
          <a:xfrm>
            <a:off x="3432366" y="194002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Крест 76"/>
          <p:cNvSpPr/>
          <p:nvPr/>
        </p:nvSpPr>
        <p:spPr>
          <a:xfrm>
            <a:off x="3860800" y="-1190298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Крест 77"/>
          <p:cNvSpPr/>
          <p:nvPr/>
        </p:nvSpPr>
        <p:spPr>
          <a:xfrm>
            <a:off x="4318000" y="-250498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Крест 78"/>
          <p:cNvSpPr/>
          <p:nvPr/>
        </p:nvSpPr>
        <p:spPr>
          <a:xfrm>
            <a:off x="1189822" y="194002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Крест 79"/>
          <p:cNvSpPr/>
          <p:nvPr/>
        </p:nvSpPr>
        <p:spPr>
          <a:xfrm>
            <a:off x="1647022" y="1133802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Крест 80"/>
          <p:cNvSpPr/>
          <p:nvPr/>
        </p:nvSpPr>
        <p:spPr>
          <a:xfrm>
            <a:off x="2075456" y="-250498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Крест 81"/>
          <p:cNvSpPr/>
          <p:nvPr/>
        </p:nvSpPr>
        <p:spPr>
          <a:xfrm>
            <a:off x="2532656" y="689302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Крест 66"/>
          <p:cNvSpPr/>
          <p:nvPr/>
        </p:nvSpPr>
        <p:spPr>
          <a:xfrm>
            <a:off x="5686234" y="4811853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Крест 67"/>
          <p:cNvSpPr/>
          <p:nvPr/>
        </p:nvSpPr>
        <p:spPr>
          <a:xfrm>
            <a:off x="6143434" y="5751653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Крест 68"/>
          <p:cNvSpPr/>
          <p:nvPr/>
        </p:nvSpPr>
        <p:spPr>
          <a:xfrm>
            <a:off x="6571868" y="4367353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Крест 69"/>
          <p:cNvSpPr/>
          <p:nvPr/>
        </p:nvSpPr>
        <p:spPr>
          <a:xfrm>
            <a:off x="7029068" y="5307153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Крест 70"/>
          <p:cNvSpPr/>
          <p:nvPr/>
        </p:nvSpPr>
        <p:spPr>
          <a:xfrm>
            <a:off x="3900890" y="5751653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Крест 71"/>
          <p:cNvSpPr/>
          <p:nvPr/>
        </p:nvSpPr>
        <p:spPr>
          <a:xfrm>
            <a:off x="4358090" y="6691453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Крест 72"/>
          <p:cNvSpPr/>
          <p:nvPr/>
        </p:nvSpPr>
        <p:spPr>
          <a:xfrm>
            <a:off x="4786524" y="5307153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Крест 73"/>
          <p:cNvSpPr/>
          <p:nvPr/>
        </p:nvSpPr>
        <p:spPr>
          <a:xfrm>
            <a:off x="5243724" y="6246953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Крест 58"/>
          <p:cNvSpPr/>
          <p:nvPr/>
        </p:nvSpPr>
        <p:spPr>
          <a:xfrm>
            <a:off x="3884211" y="1095702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Крест 59"/>
          <p:cNvSpPr/>
          <p:nvPr/>
        </p:nvSpPr>
        <p:spPr>
          <a:xfrm>
            <a:off x="4341411" y="2035502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Крест 60"/>
          <p:cNvSpPr/>
          <p:nvPr/>
        </p:nvSpPr>
        <p:spPr>
          <a:xfrm>
            <a:off x="4769845" y="651202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Крест 61"/>
          <p:cNvSpPr/>
          <p:nvPr/>
        </p:nvSpPr>
        <p:spPr>
          <a:xfrm>
            <a:off x="5227045" y="1591002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Крест 62"/>
          <p:cNvSpPr/>
          <p:nvPr/>
        </p:nvSpPr>
        <p:spPr>
          <a:xfrm>
            <a:off x="2098867" y="2035502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Крест 63"/>
          <p:cNvSpPr/>
          <p:nvPr/>
        </p:nvSpPr>
        <p:spPr>
          <a:xfrm>
            <a:off x="2556067" y="2975302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Крест 64"/>
          <p:cNvSpPr/>
          <p:nvPr/>
        </p:nvSpPr>
        <p:spPr>
          <a:xfrm>
            <a:off x="2984501" y="1591002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Крест 65"/>
          <p:cNvSpPr/>
          <p:nvPr/>
        </p:nvSpPr>
        <p:spPr>
          <a:xfrm>
            <a:off x="3441701" y="2530802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Крест 50"/>
          <p:cNvSpPr/>
          <p:nvPr/>
        </p:nvSpPr>
        <p:spPr>
          <a:xfrm>
            <a:off x="4800600" y="2949902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Крест 51"/>
          <p:cNvSpPr/>
          <p:nvPr/>
        </p:nvSpPr>
        <p:spPr>
          <a:xfrm>
            <a:off x="5257800" y="3889702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Крест 52"/>
          <p:cNvSpPr/>
          <p:nvPr/>
        </p:nvSpPr>
        <p:spPr>
          <a:xfrm>
            <a:off x="5686234" y="2505402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Крест 53"/>
          <p:cNvSpPr/>
          <p:nvPr/>
        </p:nvSpPr>
        <p:spPr>
          <a:xfrm>
            <a:off x="6143434" y="3445202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Крест 54"/>
          <p:cNvSpPr/>
          <p:nvPr/>
        </p:nvSpPr>
        <p:spPr>
          <a:xfrm>
            <a:off x="3015256" y="3889702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Крест 55"/>
          <p:cNvSpPr/>
          <p:nvPr/>
        </p:nvSpPr>
        <p:spPr>
          <a:xfrm>
            <a:off x="3472456" y="4829502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Крест 56"/>
          <p:cNvSpPr/>
          <p:nvPr/>
        </p:nvSpPr>
        <p:spPr>
          <a:xfrm>
            <a:off x="3900890" y="3445202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Крест 57"/>
          <p:cNvSpPr/>
          <p:nvPr/>
        </p:nvSpPr>
        <p:spPr>
          <a:xfrm>
            <a:off x="4358090" y="4385002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Крест 112"/>
          <p:cNvSpPr/>
          <p:nvPr/>
        </p:nvSpPr>
        <p:spPr>
          <a:xfrm>
            <a:off x="7457502" y="-686226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Крест 115"/>
          <p:cNvSpPr/>
          <p:nvPr/>
        </p:nvSpPr>
        <p:spPr>
          <a:xfrm>
            <a:off x="5214958" y="-686226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Крест 116"/>
          <p:cNvSpPr/>
          <p:nvPr/>
        </p:nvSpPr>
        <p:spPr>
          <a:xfrm>
            <a:off x="5672158" y="253574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Крест 118"/>
          <p:cNvSpPr/>
          <p:nvPr/>
        </p:nvSpPr>
        <p:spPr>
          <a:xfrm>
            <a:off x="6557792" y="-190926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Крест 103"/>
          <p:cNvSpPr/>
          <p:nvPr/>
        </p:nvSpPr>
        <p:spPr>
          <a:xfrm>
            <a:off x="9711370" y="3931625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Крест 104"/>
          <p:cNvSpPr/>
          <p:nvPr/>
        </p:nvSpPr>
        <p:spPr>
          <a:xfrm>
            <a:off x="10168570" y="4871425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Крест 105"/>
          <p:cNvSpPr/>
          <p:nvPr/>
        </p:nvSpPr>
        <p:spPr>
          <a:xfrm>
            <a:off x="10597004" y="3487125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Крест 106"/>
          <p:cNvSpPr/>
          <p:nvPr/>
        </p:nvSpPr>
        <p:spPr>
          <a:xfrm>
            <a:off x="11054204" y="4426925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Крест 107"/>
          <p:cNvSpPr/>
          <p:nvPr/>
        </p:nvSpPr>
        <p:spPr>
          <a:xfrm>
            <a:off x="7926026" y="4871425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Крест 108"/>
          <p:cNvSpPr/>
          <p:nvPr/>
        </p:nvSpPr>
        <p:spPr>
          <a:xfrm>
            <a:off x="8383226" y="5811225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Крест 109"/>
          <p:cNvSpPr/>
          <p:nvPr/>
        </p:nvSpPr>
        <p:spPr>
          <a:xfrm>
            <a:off x="8811660" y="4426925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Крест 110"/>
          <p:cNvSpPr/>
          <p:nvPr/>
        </p:nvSpPr>
        <p:spPr>
          <a:xfrm>
            <a:off x="9268860" y="5366725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Крест 95"/>
          <p:cNvSpPr/>
          <p:nvPr/>
        </p:nvSpPr>
        <p:spPr>
          <a:xfrm>
            <a:off x="7909347" y="215474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Крест 96"/>
          <p:cNvSpPr/>
          <p:nvPr/>
        </p:nvSpPr>
        <p:spPr>
          <a:xfrm>
            <a:off x="8366547" y="1155274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Крест 97"/>
          <p:cNvSpPr/>
          <p:nvPr/>
        </p:nvSpPr>
        <p:spPr>
          <a:xfrm>
            <a:off x="8794981" y="-229026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Крест 98"/>
          <p:cNvSpPr/>
          <p:nvPr/>
        </p:nvSpPr>
        <p:spPr>
          <a:xfrm>
            <a:off x="9252181" y="710774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Крест 99"/>
          <p:cNvSpPr/>
          <p:nvPr/>
        </p:nvSpPr>
        <p:spPr>
          <a:xfrm>
            <a:off x="6124003" y="1155274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Крест 100"/>
          <p:cNvSpPr/>
          <p:nvPr/>
        </p:nvSpPr>
        <p:spPr>
          <a:xfrm>
            <a:off x="6581203" y="2095074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Крест 101"/>
          <p:cNvSpPr/>
          <p:nvPr/>
        </p:nvSpPr>
        <p:spPr>
          <a:xfrm>
            <a:off x="7009637" y="710774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Крест 102"/>
          <p:cNvSpPr/>
          <p:nvPr/>
        </p:nvSpPr>
        <p:spPr>
          <a:xfrm>
            <a:off x="7466837" y="1650574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Крест 87"/>
          <p:cNvSpPr/>
          <p:nvPr/>
        </p:nvSpPr>
        <p:spPr>
          <a:xfrm>
            <a:off x="8825736" y="2069674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Крест 88"/>
          <p:cNvSpPr/>
          <p:nvPr/>
        </p:nvSpPr>
        <p:spPr>
          <a:xfrm>
            <a:off x="9282936" y="3009474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Крест 89"/>
          <p:cNvSpPr/>
          <p:nvPr/>
        </p:nvSpPr>
        <p:spPr>
          <a:xfrm>
            <a:off x="9711370" y="1625174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Крест 90"/>
          <p:cNvSpPr/>
          <p:nvPr/>
        </p:nvSpPr>
        <p:spPr>
          <a:xfrm>
            <a:off x="10168570" y="2564974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Крест 91"/>
          <p:cNvSpPr/>
          <p:nvPr/>
        </p:nvSpPr>
        <p:spPr>
          <a:xfrm>
            <a:off x="7040392" y="3009474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Крест 92"/>
          <p:cNvSpPr/>
          <p:nvPr/>
        </p:nvSpPr>
        <p:spPr>
          <a:xfrm>
            <a:off x="7497592" y="3949274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Крест 93"/>
          <p:cNvSpPr/>
          <p:nvPr/>
        </p:nvSpPr>
        <p:spPr>
          <a:xfrm>
            <a:off x="7926026" y="2564974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Крест 94"/>
          <p:cNvSpPr/>
          <p:nvPr/>
        </p:nvSpPr>
        <p:spPr>
          <a:xfrm>
            <a:off x="8383226" y="3504774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189" y="881249"/>
            <a:ext cx="4785759" cy="5024252"/>
          </a:xfrm>
          <a:prstGeom prst="rect">
            <a:avLst/>
          </a:prstGeom>
        </p:spPr>
      </p:pic>
      <p:sp>
        <p:nvSpPr>
          <p:cNvPr id="6" name="Скругленный прямоугольник 5"/>
          <p:cNvSpPr/>
          <p:nvPr/>
        </p:nvSpPr>
        <p:spPr>
          <a:xfrm>
            <a:off x="648124" y="791444"/>
            <a:ext cx="1773596" cy="873898"/>
          </a:xfrm>
          <a:prstGeom prst="roundRect">
            <a:avLst/>
          </a:prstGeom>
          <a:solidFill>
            <a:srgbClr val="4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807194" y="752049"/>
            <a:ext cx="2496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Открытый модуль</a:t>
            </a:r>
          </a:p>
        </p:txBody>
      </p:sp>
      <p:sp>
        <p:nvSpPr>
          <p:cNvPr id="120" name="Крест 119"/>
          <p:cNvSpPr/>
          <p:nvPr/>
        </p:nvSpPr>
        <p:spPr>
          <a:xfrm>
            <a:off x="11939224" y="-715501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Крест 120"/>
          <p:cNvSpPr/>
          <p:nvPr/>
        </p:nvSpPr>
        <p:spPr>
          <a:xfrm>
            <a:off x="12396424" y="224299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2" name="Крест 121"/>
          <p:cNvSpPr/>
          <p:nvPr/>
        </p:nvSpPr>
        <p:spPr>
          <a:xfrm>
            <a:off x="12824858" y="-1160001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3" name="Крест 122"/>
          <p:cNvSpPr/>
          <p:nvPr/>
        </p:nvSpPr>
        <p:spPr>
          <a:xfrm>
            <a:off x="13282058" y="-220201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4" name="Крест 123"/>
          <p:cNvSpPr/>
          <p:nvPr/>
        </p:nvSpPr>
        <p:spPr>
          <a:xfrm>
            <a:off x="10153880" y="224299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5" name="Крест 124"/>
          <p:cNvSpPr/>
          <p:nvPr/>
        </p:nvSpPr>
        <p:spPr>
          <a:xfrm>
            <a:off x="10611080" y="1164099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6" name="Крест 125"/>
          <p:cNvSpPr/>
          <p:nvPr/>
        </p:nvSpPr>
        <p:spPr>
          <a:xfrm>
            <a:off x="11039514" y="-220201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7" name="Крест 126"/>
          <p:cNvSpPr/>
          <p:nvPr/>
        </p:nvSpPr>
        <p:spPr>
          <a:xfrm>
            <a:off x="11496714" y="719599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8" name="Крест 127"/>
          <p:cNvSpPr/>
          <p:nvPr/>
        </p:nvSpPr>
        <p:spPr>
          <a:xfrm>
            <a:off x="11510790" y="-1916626"/>
            <a:ext cx="1244600" cy="1244600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9" name="Крест 128"/>
          <p:cNvSpPr/>
          <p:nvPr/>
        </p:nvSpPr>
        <p:spPr>
          <a:xfrm>
            <a:off x="12396424" y="-2361126"/>
            <a:ext cx="1244600" cy="1244600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0" name="Крест 129"/>
          <p:cNvSpPr/>
          <p:nvPr/>
        </p:nvSpPr>
        <p:spPr>
          <a:xfrm>
            <a:off x="9725446" y="-697852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1" name="Крест 130"/>
          <p:cNvSpPr/>
          <p:nvPr/>
        </p:nvSpPr>
        <p:spPr>
          <a:xfrm>
            <a:off x="10611080" y="-1142352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4" name="Крест 133"/>
          <p:cNvSpPr/>
          <p:nvPr/>
        </p:nvSpPr>
        <p:spPr>
          <a:xfrm>
            <a:off x="7909347" y="7199454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0" name="Крест 139"/>
          <p:cNvSpPr/>
          <p:nvPr/>
        </p:nvSpPr>
        <p:spPr>
          <a:xfrm>
            <a:off x="6595279" y="6721803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Крест 140"/>
          <p:cNvSpPr/>
          <p:nvPr/>
        </p:nvSpPr>
        <p:spPr>
          <a:xfrm>
            <a:off x="7480913" y="6277303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4" name="Крест 143"/>
          <p:cNvSpPr/>
          <p:nvPr/>
        </p:nvSpPr>
        <p:spPr>
          <a:xfrm>
            <a:off x="11020083" y="6728481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6" name="Крест 145"/>
          <p:cNvSpPr/>
          <p:nvPr/>
        </p:nvSpPr>
        <p:spPr>
          <a:xfrm>
            <a:off x="11905717" y="6283981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2" name="Крест 151"/>
          <p:cNvSpPr/>
          <p:nvPr/>
        </p:nvSpPr>
        <p:spPr>
          <a:xfrm>
            <a:off x="10591649" y="5806330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3" name="Крест 152"/>
          <p:cNvSpPr/>
          <p:nvPr/>
        </p:nvSpPr>
        <p:spPr>
          <a:xfrm>
            <a:off x="11477283" y="5361830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4" name="Крест 153"/>
          <p:cNvSpPr/>
          <p:nvPr/>
        </p:nvSpPr>
        <p:spPr>
          <a:xfrm>
            <a:off x="8806305" y="6746130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5" name="Крест 154"/>
          <p:cNvSpPr/>
          <p:nvPr/>
        </p:nvSpPr>
        <p:spPr>
          <a:xfrm>
            <a:off x="9691939" y="6301630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6" name="Крест 155"/>
          <p:cNvSpPr/>
          <p:nvPr/>
        </p:nvSpPr>
        <p:spPr>
          <a:xfrm>
            <a:off x="11496714" y="3033853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7" name="Крест 156"/>
          <p:cNvSpPr/>
          <p:nvPr/>
        </p:nvSpPr>
        <p:spPr>
          <a:xfrm>
            <a:off x="11953914" y="3973653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8" name="Крест 157"/>
          <p:cNvSpPr/>
          <p:nvPr/>
        </p:nvSpPr>
        <p:spPr>
          <a:xfrm>
            <a:off x="12382348" y="2589353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9" name="Крест 158"/>
          <p:cNvSpPr/>
          <p:nvPr/>
        </p:nvSpPr>
        <p:spPr>
          <a:xfrm>
            <a:off x="12839548" y="3529153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0" name="Крест 159"/>
          <p:cNvSpPr/>
          <p:nvPr/>
        </p:nvSpPr>
        <p:spPr>
          <a:xfrm>
            <a:off x="11068280" y="2111702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1" name="Крест 160"/>
          <p:cNvSpPr/>
          <p:nvPr/>
        </p:nvSpPr>
        <p:spPr>
          <a:xfrm>
            <a:off x="11953914" y="1667202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2" name="Крест 161"/>
          <p:cNvSpPr/>
          <p:nvPr/>
        </p:nvSpPr>
        <p:spPr>
          <a:xfrm>
            <a:off x="712884" y="-674652"/>
            <a:ext cx="965625" cy="965625"/>
          </a:xfrm>
          <a:prstGeom prst="plus">
            <a:avLst>
              <a:gd name="adj" fmla="val 37069"/>
            </a:avLst>
          </a:prstGeom>
          <a:solidFill>
            <a:srgbClr val="C33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277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30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рапеция 5"/>
          <p:cNvSpPr/>
          <p:nvPr/>
        </p:nvSpPr>
        <p:spPr>
          <a:xfrm>
            <a:off x="-1600200" y="-88900"/>
            <a:ext cx="2082800" cy="7048500"/>
          </a:xfrm>
          <a:prstGeom prst="trapezoid">
            <a:avLst/>
          </a:prstGeom>
          <a:noFill/>
          <a:ln w="152400">
            <a:solidFill>
              <a:srgbClr val="812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Трапеция 6"/>
          <p:cNvSpPr/>
          <p:nvPr/>
        </p:nvSpPr>
        <p:spPr>
          <a:xfrm rot="10800000">
            <a:off x="228600" y="-101600"/>
            <a:ext cx="2082800" cy="7048500"/>
          </a:xfrm>
          <a:prstGeom prst="trapezoid">
            <a:avLst/>
          </a:prstGeom>
          <a:noFill/>
          <a:ln w="152400">
            <a:solidFill>
              <a:srgbClr val="812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Трапеция 7"/>
          <p:cNvSpPr/>
          <p:nvPr/>
        </p:nvSpPr>
        <p:spPr>
          <a:xfrm>
            <a:off x="2070100" y="-76200"/>
            <a:ext cx="2082800" cy="7048500"/>
          </a:xfrm>
          <a:prstGeom prst="trapezoid">
            <a:avLst/>
          </a:prstGeom>
          <a:noFill/>
          <a:ln w="152400">
            <a:solidFill>
              <a:srgbClr val="812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Трапеция 8"/>
          <p:cNvSpPr/>
          <p:nvPr/>
        </p:nvSpPr>
        <p:spPr>
          <a:xfrm rot="10800000">
            <a:off x="3898900" y="-88900"/>
            <a:ext cx="2082800" cy="7048500"/>
          </a:xfrm>
          <a:prstGeom prst="trapezoid">
            <a:avLst/>
          </a:prstGeom>
          <a:noFill/>
          <a:ln w="152400">
            <a:solidFill>
              <a:srgbClr val="812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Трапеция 9"/>
          <p:cNvSpPr/>
          <p:nvPr/>
        </p:nvSpPr>
        <p:spPr>
          <a:xfrm>
            <a:off x="5664200" y="-88900"/>
            <a:ext cx="2082800" cy="7048500"/>
          </a:xfrm>
          <a:prstGeom prst="trapezoid">
            <a:avLst/>
          </a:prstGeom>
          <a:noFill/>
          <a:ln w="152400">
            <a:solidFill>
              <a:srgbClr val="812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Трапеция 10"/>
          <p:cNvSpPr/>
          <p:nvPr/>
        </p:nvSpPr>
        <p:spPr>
          <a:xfrm rot="10800000">
            <a:off x="7493000" y="-101600"/>
            <a:ext cx="2082800" cy="7048500"/>
          </a:xfrm>
          <a:prstGeom prst="trapezoid">
            <a:avLst/>
          </a:prstGeom>
          <a:noFill/>
          <a:ln w="152400">
            <a:solidFill>
              <a:srgbClr val="812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Трапеция 11"/>
          <p:cNvSpPr/>
          <p:nvPr/>
        </p:nvSpPr>
        <p:spPr>
          <a:xfrm>
            <a:off x="9334500" y="-76200"/>
            <a:ext cx="2082800" cy="7048500"/>
          </a:xfrm>
          <a:prstGeom prst="trapezoid">
            <a:avLst/>
          </a:prstGeom>
          <a:noFill/>
          <a:ln w="152400">
            <a:solidFill>
              <a:srgbClr val="812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Трапеция 12"/>
          <p:cNvSpPr/>
          <p:nvPr/>
        </p:nvSpPr>
        <p:spPr>
          <a:xfrm rot="10800000">
            <a:off x="11163300" y="-88900"/>
            <a:ext cx="2082800" cy="7048500"/>
          </a:xfrm>
          <a:prstGeom prst="trapezoid">
            <a:avLst/>
          </a:prstGeom>
          <a:noFill/>
          <a:ln w="152400">
            <a:solidFill>
              <a:srgbClr val="812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716" y="1624002"/>
            <a:ext cx="3977954" cy="4215681"/>
          </a:xfrm>
          <a:prstGeom prst="rect">
            <a:avLst/>
          </a:prstGeom>
        </p:spPr>
      </p:pic>
      <p:sp>
        <p:nvSpPr>
          <p:cNvPr id="5" name="Скругленный прямоугольник 4"/>
          <p:cNvSpPr/>
          <p:nvPr/>
        </p:nvSpPr>
        <p:spPr>
          <a:xfrm>
            <a:off x="622301" y="397628"/>
            <a:ext cx="3581399" cy="783472"/>
          </a:xfrm>
          <a:prstGeom prst="roundRect">
            <a:avLst/>
          </a:prstGeom>
          <a:solidFill>
            <a:srgbClr val="4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801" y="1614011"/>
            <a:ext cx="3987382" cy="42256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20394" y="498049"/>
            <a:ext cx="3777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Карточное изучение</a:t>
            </a:r>
            <a:endParaRPr lang="ru-RU" sz="24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094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2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Группа 179"/>
          <p:cNvGrpSpPr/>
          <p:nvPr/>
        </p:nvGrpSpPr>
        <p:grpSpPr>
          <a:xfrm rot="1971228">
            <a:off x="-86781" y="2063750"/>
            <a:ext cx="12367681" cy="1263650"/>
            <a:chOff x="-86781" y="2063750"/>
            <a:chExt cx="12367681" cy="1263650"/>
          </a:xfrm>
        </p:grpSpPr>
        <p:grpSp>
          <p:nvGrpSpPr>
            <p:cNvPr id="47" name="Группа 46"/>
            <p:cNvGrpSpPr/>
            <p:nvPr/>
          </p:nvGrpSpPr>
          <p:grpSpPr>
            <a:xfrm>
              <a:off x="-86781" y="3098800"/>
              <a:ext cx="12367681" cy="228600"/>
              <a:chOff x="-86781" y="3098800"/>
              <a:chExt cx="12367681" cy="457200"/>
            </a:xfrm>
            <a:solidFill>
              <a:srgbClr val="C330BD"/>
            </a:solidFill>
          </p:grpSpPr>
          <p:grpSp>
            <p:nvGrpSpPr>
              <p:cNvPr id="11" name="Группа 10"/>
              <p:cNvGrpSpPr/>
              <p:nvPr/>
            </p:nvGrpSpPr>
            <p:grpSpPr>
              <a:xfrm>
                <a:off x="13843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7" name="Блок-схема: перфолента 6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" name="Блок-схема: перфолента 7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" name="Блок-схема: перфолента 8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" name="Блок-схема: перфолента 9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12" name="Группа 11"/>
              <p:cNvGrpSpPr/>
              <p:nvPr/>
            </p:nvGrpSpPr>
            <p:grpSpPr>
              <a:xfrm>
                <a:off x="33655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13" name="Блок-схема: перфолента 12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" name="Блок-схема: перфолента 13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" name="Блок-схема: перфолента 14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" name="Блок-схема: перфолента 15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17" name="Группа 16"/>
              <p:cNvGrpSpPr/>
              <p:nvPr/>
            </p:nvGrpSpPr>
            <p:grpSpPr>
              <a:xfrm>
                <a:off x="53467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18" name="Блок-схема: перфолента 17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9" name="Блок-схема: перфолента 18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0" name="Блок-схема: перфолента 19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1" name="Блок-схема: перфолента 20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22" name="Группа 21"/>
              <p:cNvGrpSpPr/>
              <p:nvPr/>
            </p:nvGrpSpPr>
            <p:grpSpPr>
              <a:xfrm>
                <a:off x="73279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23" name="Блок-схема: перфолента 22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4" name="Блок-схема: перфолента 23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5" name="Блок-схема: перфолента 24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6" name="Блок-схема: перфолента 25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27" name="Группа 26"/>
              <p:cNvGrpSpPr/>
              <p:nvPr/>
            </p:nvGrpSpPr>
            <p:grpSpPr>
              <a:xfrm>
                <a:off x="93091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28" name="Блок-схема: перфолента 27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9" name="Блок-схема: перфолента 28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0" name="Блок-схема: перфолента 29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1" name="Блок-схема: перфолента 30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32" name="Группа 31"/>
              <p:cNvGrpSpPr/>
              <p:nvPr/>
            </p:nvGrpSpPr>
            <p:grpSpPr>
              <a:xfrm>
                <a:off x="11290300" y="3098800"/>
                <a:ext cx="990600" cy="457200"/>
                <a:chOff x="1384300" y="3098800"/>
                <a:chExt cx="990600" cy="977900"/>
              </a:xfrm>
              <a:grpFill/>
            </p:grpSpPr>
            <p:sp>
              <p:nvSpPr>
                <p:cNvPr id="33" name="Блок-схема: перфолента 32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4" name="Блок-схема: перфолента 33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42" name="Группа 41"/>
              <p:cNvGrpSpPr/>
              <p:nvPr/>
            </p:nvGrpSpPr>
            <p:grpSpPr>
              <a:xfrm>
                <a:off x="-86781" y="3098800"/>
                <a:ext cx="1485900" cy="457200"/>
                <a:chOff x="1879600" y="3098800"/>
                <a:chExt cx="1485900" cy="977900"/>
              </a:xfrm>
              <a:grpFill/>
            </p:grpSpPr>
            <p:sp>
              <p:nvSpPr>
                <p:cNvPr id="44" name="Блок-схема: перфолента 43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5" name="Блок-схема: перфолента 44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6" name="Блок-схема: перфолента 45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grpSp>
          <p:nvGrpSpPr>
            <p:cNvPr id="48" name="Группа 47"/>
            <p:cNvGrpSpPr/>
            <p:nvPr/>
          </p:nvGrpSpPr>
          <p:grpSpPr>
            <a:xfrm>
              <a:off x="-86781" y="2063750"/>
              <a:ext cx="12367681" cy="228600"/>
              <a:chOff x="-86781" y="3098800"/>
              <a:chExt cx="12367681" cy="457200"/>
            </a:xfrm>
            <a:solidFill>
              <a:srgbClr val="C330BD"/>
            </a:solidFill>
          </p:grpSpPr>
          <p:grpSp>
            <p:nvGrpSpPr>
              <p:cNvPr id="49" name="Группа 48"/>
              <p:cNvGrpSpPr/>
              <p:nvPr/>
            </p:nvGrpSpPr>
            <p:grpSpPr>
              <a:xfrm>
                <a:off x="13843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77" name="Блок-схема: перфолента 76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8" name="Блок-схема: перфолента 77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9" name="Блок-схема: перфолента 78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0" name="Блок-схема: перфолента 79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50" name="Группа 49"/>
              <p:cNvGrpSpPr/>
              <p:nvPr/>
            </p:nvGrpSpPr>
            <p:grpSpPr>
              <a:xfrm>
                <a:off x="33655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73" name="Блок-схема: перфолента 72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4" name="Блок-схема: перфолента 73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5" name="Блок-схема: перфолента 74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6" name="Блок-схема: перфолента 75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51" name="Группа 50"/>
              <p:cNvGrpSpPr/>
              <p:nvPr/>
            </p:nvGrpSpPr>
            <p:grpSpPr>
              <a:xfrm>
                <a:off x="53467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69" name="Блок-схема: перфолента 68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0" name="Блок-схема: перфолента 69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1" name="Блок-схема: перфолента 70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2" name="Блок-схема: перфолента 71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52" name="Группа 51"/>
              <p:cNvGrpSpPr/>
              <p:nvPr/>
            </p:nvGrpSpPr>
            <p:grpSpPr>
              <a:xfrm>
                <a:off x="73279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65" name="Блок-схема: перфолента 64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6" name="Блок-схема: перфолента 65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7" name="Блок-схема: перфолента 66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8" name="Блок-схема: перфолента 67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53" name="Группа 52"/>
              <p:cNvGrpSpPr/>
              <p:nvPr/>
            </p:nvGrpSpPr>
            <p:grpSpPr>
              <a:xfrm>
                <a:off x="93091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61" name="Блок-схема: перфолента 60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2" name="Блок-схема: перфолента 61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3" name="Блок-схема: перфолента 62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4" name="Блок-схема: перфолента 63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54" name="Группа 53"/>
              <p:cNvGrpSpPr/>
              <p:nvPr/>
            </p:nvGrpSpPr>
            <p:grpSpPr>
              <a:xfrm>
                <a:off x="11290300" y="3098800"/>
                <a:ext cx="990600" cy="457200"/>
                <a:chOff x="1384300" y="3098800"/>
                <a:chExt cx="990600" cy="977900"/>
              </a:xfrm>
              <a:grpFill/>
            </p:grpSpPr>
            <p:sp>
              <p:nvSpPr>
                <p:cNvPr id="59" name="Блок-схема: перфолента 58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0" name="Блок-схема: перфолента 59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55" name="Группа 54"/>
              <p:cNvGrpSpPr/>
              <p:nvPr/>
            </p:nvGrpSpPr>
            <p:grpSpPr>
              <a:xfrm>
                <a:off x="-86781" y="3098800"/>
                <a:ext cx="1485900" cy="457200"/>
                <a:chOff x="1879600" y="3098800"/>
                <a:chExt cx="1485900" cy="977900"/>
              </a:xfrm>
              <a:grpFill/>
            </p:grpSpPr>
            <p:sp>
              <p:nvSpPr>
                <p:cNvPr id="56" name="Блок-схема: перфолента 55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7" name="Блок-схема: перфолента 56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8" name="Блок-схема: перфолента 57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grpSp>
          <p:nvGrpSpPr>
            <p:cNvPr id="81" name="Группа 80"/>
            <p:cNvGrpSpPr/>
            <p:nvPr/>
          </p:nvGrpSpPr>
          <p:grpSpPr>
            <a:xfrm>
              <a:off x="-86781" y="2578100"/>
              <a:ext cx="12367681" cy="228600"/>
              <a:chOff x="-86781" y="3098800"/>
              <a:chExt cx="12367681" cy="457200"/>
            </a:xfrm>
            <a:solidFill>
              <a:srgbClr val="C330BD"/>
            </a:solidFill>
          </p:grpSpPr>
          <p:grpSp>
            <p:nvGrpSpPr>
              <p:cNvPr id="82" name="Группа 81"/>
              <p:cNvGrpSpPr/>
              <p:nvPr/>
            </p:nvGrpSpPr>
            <p:grpSpPr>
              <a:xfrm>
                <a:off x="13843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110" name="Блок-схема: перфолента 109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1" name="Блок-схема: перфолента 110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2" name="Блок-схема: перфолента 111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3" name="Блок-схема: перфолента 112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83" name="Группа 82"/>
              <p:cNvGrpSpPr/>
              <p:nvPr/>
            </p:nvGrpSpPr>
            <p:grpSpPr>
              <a:xfrm>
                <a:off x="33655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106" name="Блок-схема: перфолента 105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7" name="Блок-схема: перфолента 106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8" name="Блок-схема: перфолента 107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9" name="Блок-схема: перфолента 108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84" name="Группа 83"/>
              <p:cNvGrpSpPr/>
              <p:nvPr/>
            </p:nvGrpSpPr>
            <p:grpSpPr>
              <a:xfrm>
                <a:off x="53467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102" name="Блок-схема: перфолента 101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3" name="Блок-схема: перфолента 102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4" name="Блок-схема: перфолента 103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5" name="Блок-схема: перфолента 104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85" name="Группа 84"/>
              <p:cNvGrpSpPr/>
              <p:nvPr/>
            </p:nvGrpSpPr>
            <p:grpSpPr>
              <a:xfrm>
                <a:off x="73279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98" name="Блок-схема: перфолента 97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9" name="Блок-схема: перфолента 98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0" name="Блок-схема: перфолента 99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1" name="Блок-схема: перфолента 100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86" name="Группа 85"/>
              <p:cNvGrpSpPr/>
              <p:nvPr/>
            </p:nvGrpSpPr>
            <p:grpSpPr>
              <a:xfrm>
                <a:off x="93091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94" name="Блок-схема: перфолента 93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5" name="Блок-схема: перфолента 94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6" name="Блок-схема: перфолента 95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7" name="Блок-схема: перфолента 96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87" name="Группа 86"/>
              <p:cNvGrpSpPr/>
              <p:nvPr/>
            </p:nvGrpSpPr>
            <p:grpSpPr>
              <a:xfrm>
                <a:off x="11290300" y="3098800"/>
                <a:ext cx="990600" cy="457200"/>
                <a:chOff x="1384300" y="3098800"/>
                <a:chExt cx="990600" cy="977900"/>
              </a:xfrm>
              <a:grpFill/>
            </p:grpSpPr>
            <p:sp>
              <p:nvSpPr>
                <p:cNvPr id="92" name="Блок-схема: перфолента 91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3" name="Блок-схема: перфолента 92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88" name="Группа 87"/>
              <p:cNvGrpSpPr/>
              <p:nvPr/>
            </p:nvGrpSpPr>
            <p:grpSpPr>
              <a:xfrm>
                <a:off x="-86781" y="3098800"/>
                <a:ext cx="1485900" cy="457200"/>
                <a:chOff x="1879600" y="3098800"/>
                <a:chExt cx="1485900" cy="977900"/>
              </a:xfrm>
              <a:grpFill/>
            </p:grpSpPr>
            <p:sp>
              <p:nvSpPr>
                <p:cNvPr id="89" name="Блок-схема: перфолента 88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0" name="Блок-схема: перфолента 89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1" name="Блок-схема: перфолента 90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grpSp>
          <p:nvGrpSpPr>
            <p:cNvPr id="114" name="Группа 113"/>
            <p:cNvGrpSpPr/>
            <p:nvPr/>
          </p:nvGrpSpPr>
          <p:grpSpPr>
            <a:xfrm>
              <a:off x="-86781" y="2317750"/>
              <a:ext cx="12367681" cy="228600"/>
              <a:chOff x="-86781" y="3098800"/>
              <a:chExt cx="12367681" cy="457200"/>
            </a:xfrm>
            <a:solidFill>
              <a:srgbClr val="C330BD"/>
            </a:solidFill>
          </p:grpSpPr>
          <p:grpSp>
            <p:nvGrpSpPr>
              <p:cNvPr id="115" name="Группа 114"/>
              <p:cNvGrpSpPr/>
              <p:nvPr/>
            </p:nvGrpSpPr>
            <p:grpSpPr>
              <a:xfrm>
                <a:off x="13843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143" name="Блок-схема: перфолента 142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4" name="Блок-схема: перфолента 143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5" name="Блок-схема: перфолента 144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6" name="Блок-схема: перфолента 145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116" name="Группа 115"/>
              <p:cNvGrpSpPr/>
              <p:nvPr/>
            </p:nvGrpSpPr>
            <p:grpSpPr>
              <a:xfrm>
                <a:off x="33655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139" name="Блок-схема: перфолента 138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0" name="Блок-схема: перфолента 139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1" name="Блок-схема: перфолента 140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2" name="Блок-схема: перфолента 141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117" name="Группа 116"/>
              <p:cNvGrpSpPr/>
              <p:nvPr/>
            </p:nvGrpSpPr>
            <p:grpSpPr>
              <a:xfrm>
                <a:off x="53467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135" name="Блок-схема: перфолента 134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6" name="Блок-схема: перфолента 135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7" name="Блок-схема: перфолента 136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8" name="Блок-схема: перфолента 137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118" name="Группа 117"/>
              <p:cNvGrpSpPr/>
              <p:nvPr/>
            </p:nvGrpSpPr>
            <p:grpSpPr>
              <a:xfrm>
                <a:off x="73279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131" name="Блок-схема: перфолента 130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2" name="Блок-схема: перфолента 131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3" name="Блок-схема: перфолента 132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4" name="Блок-схема: перфолента 133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119" name="Группа 118"/>
              <p:cNvGrpSpPr/>
              <p:nvPr/>
            </p:nvGrpSpPr>
            <p:grpSpPr>
              <a:xfrm>
                <a:off x="93091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127" name="Блок-схема: перфолента 126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8" name="Блок-схема: перфолента 127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9" name="Блок-схема: перфолента 128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0" name="Блок-схема: перфолента 129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120" name="Группа 119"/>
              <p:cNvGrpSpPr/>
              <p:nvPr/>
            </p:nvGrpSpPr>
            <p:grpSpPr>
              <a:xfrm>
                <a:off x="11290300" y="3098800"/>
                <a:ext cx="990600" cy="457200"/>
                <a:chOff x="1384300" y="3098800"/>
                <a:chExt cx="990600" cy="977900"/>
              </a:xfrm>
              <a:grpFill/>
            </p:grpSpPr>
            <p:sp>
              <p:nvSpPr>
                <p:cNvPr id="125" name="Блок-схема: перфолента 124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6" name="Блок-схема: перфолента 125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121" name="Группа 120"/>
              <p:cNvGrpSpPr/>
              <p:nvPr/>
            </p:nvGrpSpPr>
            <p:grpSpPr>
              <a:xfrm>
                <a:off x="-86781" y="3098800"/>
                <a:ext cx="1485900" cy="457200"/>
                <a:chOff x="1879600" y="3098800"/>
                <a:chExt cx="1485900" cy="977900"/>
              </a:xfrm>
              <a:grpFill/>
            </p:grpSpPr>
            <p:sp>
              <p:nvSpPr>
                <p:cNvPr id="122" name="Блок-схема: перфолента 121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3" name="Блок-схема: перфолента 122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4" name="Блок-схема: перфолента 123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grpSp>
          <p:nvGrpSpPr>
            <p:cNvPr id="147" name="Группа 146"/>
            <p:cNvGrpSpPr/>
            <p:nvPr/>
          </p:nvGrpSpPr>
          <p:grpSpPr>
            <a:xfrm>
              <a:off x="-86781" y="2832100"/>
              <a:ext cx="12367681" cy="228600"/>
              <a:chOff x="-86781" y="3098800"/>
              <a:chExt cx="12367681" cy="457200"/>
            </a:xfrm>
            <a:solidFill>
              <a:srgbClr val="C330BD"/>
            </a:solidFill>
          </p:grpSpPr>
          <p:grpSp>
            <p:nvGrpSpPr>
              <p:cNvPr id="148" name="Группа 147"/>
              <p:cNvGrpSpPr/>
              <p:nvPr/>
            </p:nvGrpSpPr>
            <p:grpSpPr>
              <a:xfrm>
                <a:off x="13843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176" name="Блок-схема: перфолента 175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7" name="Блок-схема: перфолента 176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8" name="Блок-схема: перфолента 177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9" name="Блок-схема: перфолента 178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149" name="Группа 148"/>
              <p:cNvGrpSpPr/>
              <p:nvPr/>
            </p:nvGrpSpPr>
            <p:grpSpPr>
              <a:xfrm>
                <a:off x="33655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172" name="Блок-схема: перфолента 171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3" name="Блок-схема: перфолента 172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4" name="Блок-схема: перфолента 173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5" name="Блок-схема: перфолента 174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150" name="Группа 149"/>
              <p:cNvGrpSpPr/>
              <p:nvPr/>
            </p:nvGrpSpPr>
            <p:grpSpPr>
              <a:xfrm>
                <a:off x="53467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168" name="Блок-схема: перфолента 167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9" name="Блок-схема: перфолента 168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0" name="Блок-схема: перфолента 169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1" name="Блок-схема: перфолента 170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151" name="Группа 150"/>
              <p:cNvGrpSpPr/>
              <p:nvPr/>
            </p:nvGrpSpPr>
            <p:grpSpPr>
              <a:xfrm>
                <a:off x="73279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164" name="Блок-схема: перфолента 163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5" name="Блок-схема: перфолента 164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6" name="Блок-схема: перфолента 165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7" name="Блок-схема: перфолента 166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152" name="Группа 151"/>
              <p:cNvGrpSpPr/>
              <p:nvPr/>
            </p:nvGrpSpPr>
            <p:grpSpPr>
              <a:xfrm>
                <a:off x="93091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160" name="Блок-схема: перфолента 159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1" name="Блок-схема: перфолента 160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2" name="Блок-схема: перфолента 161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3" name="Блок-схема: перфолента 162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153" name="Группа 152"/>
              <p:cNvGrpSpPr/>
              <p:nvPr/>
            </p:nvGrpSpPr>
            <p:grpSpPr>
              <a:xfrm>
                <a:off x="11290300" y="3098800"/>
                <a:ext cx="990600" cy="457200"/>
                <a:chOff x="1384300" y="3098800"/>
                <a:chExt cx="990600" cy="977900"/>
              </a:xfrm>
              <a:grpFill/>
            </p:grpSpPr>
            <p:sp>
              <p:nvSpPr>
                <p:cNvPr id="158" name="Блок-схема: перфолента 157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9" name="Блок-схема: перфолента 158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154" name="Группа 153"/>
              <p:cNvGrpSpPr/>
              <p:nvPr/>
            </p:nvGrpSpPr>
            <p:grpSpPr>
              <a:xfrm>
                <a:off x="-86781" y="3098800"/>
                <a:ext cx="1485900" cy="457200"/>
                <a:chOff x="1879600" y="3098800"/>
                <a:chExt cx="1485900" cy="977900"/>
              </a:xfrm>
              <a:grpFill/>
            </p:grpSpPr>
            <p:sp>
              <p:nvSpPr>
                <p:cNvPr id="155" name="Блок-схема: перфолента 154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6" name="Блок-схема: перфолента 155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7" name="Блок-схема: перфолента 156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</p:grpSp>
      <p:grpSp>
        <p:nvGrpSpPr>
          <p:cNvPr id="181" name="Группа 180"/>
          <p:cNvGrpSpPr/>
          <p:nvPr/>
        </p:nvGrpSpPr>
        <p:grpSpPr>
          <a:xfrm rot="1971228">
            <a:off x="-94191" y="3352800"/>
            <a:ext cx="12367681" cy="1263650"/>
            <a:chOff x="-86781" y="2063750"/>
            <a:chExt cx="12367681" cy="1263650"/>
          </a:xfrm>
        </p:grpSpPr>
        <p:grpSp>
          <p:nvGrpSpPr>
            <p:cNvPr id="182" name="Группа 181"/>
            <p:cNvGrpSpPr/>
            <p:nvPr/>
          </p:nvGrpSpPr>
          <p:grpSpPr>
            <a:xfrm>
              <a:off x="-86781" y="3098800"/>
              <a:ext cx="12367681" cy="228600"/>
              <a:chOff x="-86781" y="3098800"/>
              <a:chExt cx="12367681" cy="457200"/>
            </a:xfrm>
            <a:solidFill>
              <a:srgbClr val="C330BD"/>
            </a:solidFill>
          </p:grpSpPr>
          <p:grpSp>
            <p:nvGrpSpPr>
              <p:cNvPr id="315" name="Группа 314"/>
              <p:cNvGrpSpPr/>
              <p:nvPr/>
            </p:nvGrpSpPr>
            <p:grpSpPr>
              <a:xfrm>
                <a:off x="13843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343" name="Блок-схема: перфолента 342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44" name="Блок-схема: перфолента 343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45" name="Блок-схема: перфолента 344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46" name="Блок-схема: перфолента 345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316" name="Группа 315"/>
              <p:cNvGrpSpPr/>
              <p:nvPr/>
            </p:nvGrpSpPr>
            <p:grpSpPr>
              <a:xfrm>
                <a:off x="33655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339" name="Блок-схема: перфолента 338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40" name="Блок-схема: перфолента 339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41" name="Блок-схема: перфолента 340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42" name="Блок-схема: перфолента 341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317" name="Группа 316"/>
              <p:cNvGrpSpPr/>
              <p:nvPr/>
            </p:nvGrpSpPr>
            <p:grpSpPr>
              <a:xfrm>
                <a:off x="53467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335" name="Блок-схема: перфолента 334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36" name="Блок-схема: перфолента 335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37" name="Блок-схема: перфолента 336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38" name="Блок-схема: перфолента 337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318" name="Группа 317"/>
              <p:cNvGrpSpPr/>
              <p:nvPr/>
            </p:nvGrpSpPr>
            <p:grpSpPr>
              <a:xfrm>
                <a:off x="73279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331" name="Блок-схема: перфолента 330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32" name="Блок-схема: перфолента 331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33" name="Блок-схема: перфолента 332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34" name="Блок-схема: перфолента 333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319" name="Группа 318"/>
              <p:cNvGrpSpPr/>
              <p:nvPr/>
            </p:nvGrpSpPr>
            <p:grpSpPr>
              <a:xfrm>
                <a:off x="93091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327" name="Блок-схема: перфолента 326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28" name="Блок-схема: перфолента 327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29" name="Блок-схема: перфолента 328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30" name="Блок-схема: перфолента 329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320" name="Группа 319"/>
              <p:cNvGrpSpPr/>
              <p:nvPr/>
            </p:nvGrpSpPr>
            <p:grpSpPr>
              <a:xfrm>
                <a:off x="11290300" y="3098800"/>
                <a:ext cx="990600" cy="457200"/>
                <a:chOff x="1384300" y="3098800"/>
                <a:chExt cx="990600" cy="977900"/>
              </a:xfrm>
              <a:grpFill/>
            </p:grpSpPr>
            <p:sp>
              <p:nvSpPr>
                <p:cNvPr id="325" name="Блок-схема: перфолента 324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26" name="Блок-схема: перфолента 325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321" name="Группа 320"/>
              <p:cNvGrpSpPr/>
              <p:nvPr/>
            </p:nvGrpSpPr>
            <p:grpSpPr>
              <a:xfrm>
                <a:off x="-86781" y="3098800"/>
                <a:ext cx="1485900" cy="457200"/>
                <a:chOff x="1879600" y="3098800"/>
                <a:chExt cx="1485900" cy="977900"/>
              </a:xfrm>
              <a:grpFill/>
            </p:grpSpPr>
            <p:sp>
              <p:nvSpPr>
                <p:cNvPr id="322" name="Блок-схема: перфолента 321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23" name="Блок-схема: перфолента 322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24" name="Блок-схема: перфолента 323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grpSp>
          <p:nvGrpSpPr>
            <p:cNvPr id="183" name="Группа 182"/>
            <p:cNvGrpSpPr/>
            <p:nvPr/>
          </p:nvGrpSpPr>
          <p:grpSpPr>
            <a:xfrm>
              <a:off x="-86781" y="2063750"/>
              <a:ext cx="12367681" cy="228600"/>
              <a:chOff x="-86781" y="3098800"/>
              <a:chExt cx="12367681" cy="457200"/>
            </a:xfrm>
            <a:solidFill>
              <a:srgbClr val="C330BD"/>
            </a:solidFill>
          </p:grpSpPr>
          <p:grpSp>
            <p:nvGrpSpPr>
              <p:cNvPr id="283" name="Группа 282"/>
              <p:cNvGrpSpPr/>
              <p:nvPr/>
            </p:nvGrpSpPr>
            <p:grpSpPr>
              <a:xfrm>
                <a:off x="13843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311" name="Блок-схема: перфолента 310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12" name="Блок-схема: перфолента 311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13" name="Блок-схема: перфолента 312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14" name="Блок-схема: перфолента 313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284" name="Группа 283"/>
              <p:cNvGrpSpPr/>
              <p:nvPr/>
            </p:nvGrpSpPr>
            <p:grpSpPr>
              <a:xfrm>
                <a:off x="33655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307" name="Блок-схема: перфолента 306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08" name="Блок-схема: перфолента 307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09" name="Блок-схема: перфолента 308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10" name="Блок-схема: перфолента 309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285" name="Группа 284"/>
              <p:cNvGrpSpPr/>
              <p:nvPr/>
            </p:nvGrpSpPr>
            <p:grpSpPr>
              <a:xfrm>
                <a:off x="53467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303" name="Блок-схема: перфолента 302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04" name="Блок-схема: перфолента 303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05" name="Блок-схема: перфолента 304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06" name="Блок-схема: перфолента 305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286" name="Группа 285"/>
              <p:cNvGrpSpPr/>
              <p:nvPr/>
            </p:nvGrpSpPr>
            <p:grpSpPr>
              <a:xfrm>
                <a:off x="73279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299" name="Блок-схема: перфолента 298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00" name="Блок-схема: перфолента 299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01" name="Блок-схема: перфолента 300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02" name="Блок-схема: перфолента 301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287" name="Группа 286"/>
              <p:cNvGrpSpPr/>
              <p:nvPr/>
            </p:nvGrpSpPr>
            <p:grpSpPr>
              <a:xfrm>
                <a:off x="93091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295" name="Блок-схема: перфолента 294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96" name="Блок-схема: перфолента 295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97" name="Блок-схема: перфолента 296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98" name="Блок-схема: перфолента 297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288" name="Группа 287"/>
              <p:cNvGrpSpPr/>
              <p:nvPr/>
            </p:nvGrpSpPr>
            <p:grpSpPr>
              <a:xfrm>
                <a:off x="11290300" y="3098800"/>
                <a:ext cx="990600" cy="457200"/>
                <a:chOff x="1384300" y="3098800"/>
                <a:chExt cx="990600" cy="977900"/>
              </a:xfrm>
              <a:grpFill/>
            </p:grpSpPr>
            <p:sp>
              <p:nvSpPr>
                <p:cNvPr id="293" name="Блок-схема: перфолента 292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94" name="Блок-схема: перфолента 293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289" name="Группа 288"/>
              <p:cNvGrpSpPr/>
              <p:nvPr/>
            </p:nvGrpSpPr>
            <p:grpSpPr>
              <a:xfrm>
                <a:off x="-86781" y="3098800"/>
                <a:ext cx="1485900" cy="457200"/>
                <a:chOff x="1879600" y="3098800"/>
                <a:chExt cx="1485900" cy="977900"/>
              </a:xfrm>
              <a:grpFill/>
            </p:grpSpPr>
            <p:sp>
              <p:nvSpPr>
                <p:cNvPr id="290" name="Блок-схема: перфолента 289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91" name="Блок-схема: перфолента 290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92" name="Блок-схема: перфолента 291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grpSp>
          <p:nvGrpSpPr>
            <p:cNvPr id="184" name="Группа 183"/>
            <p:cNvGrpSpPr/>
            <p:nvPr/>
          </p:nvGrpSpPr>
          <p:grpSpPr>
            <a:xfrm>
              <a:off x="-86781" y="2578100"/>
              <a:ext cx="12367681" cy="228600"/>
              <a:chOff x="-86781" y="3098800"/>
              <a:chExt cx="12367681" cy="457200"/>
            </a:xfrm>
            <a:solidFill>
              <a:srgbClr val="C330BD"/>
            </a:solidFill>
          </p:grpSpPr>
          <p:grpSp>
            <p:nvGrpSpPr>
              <p:cNvPr id="251" name="Группа 250"/>
              <p:cNvGrpSpPr/>
              <p:nvPr/>
            </p:nvGrpSpPr>
            <p:grpSpPr>
              <a:xfrm>
                <a:off x="13843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279" name="Блок-схема: перфолента 278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80" name="Блок-схема: перфолента 279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81" name="Блок-схема: перфолента 280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82" name="Блок-схема: перфолента 281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252" name="Группа 251"/>
              <p:cNvGrpSpPr/>
              <p:nvPr/>
            </p:nvGrpSpPr>
            <p:grpSpPr>
              <a:xfrm>
                <a:off x="33655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275" name="Блок-схема: перфолента 274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76" name="Блок-схема: перфолента 275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77" name="Блок-схема: перфолента 276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78" name="Блок-схема: перфолента 277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253" name="Группа 252"/>
              <p:cNvGrpSpPr/>
              <p:nvPr/>
            </p:nvGrpSpPr>
            <p:grpSpPr>
              <a:xfrm>
                <a:off x="53467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271" name="Блок-схема: перфолента 270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72" name="Блок-схема: перфолента 271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73" name="Блок-схема: перфолента 272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74" name="Блок-схема: перфолента 273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254" name="Группа 253"/>
              <p:cNvGrpSpPr/>
              <p:nvPr/>
            </p:nvGrpSpPr>
            <p:grpSpPr>
              <a:xfrm>
                <a:off x="73279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267" name="Блок-схема: перфолента 266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68" name="Блок-схема: перфолента 267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69" name="Блок-схема: перфолента 268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70" name="Блок-схема: перфолента 269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255" name="Группа 254"/>
              <p:cNvGrpSpPr/>
              <p:nvPr/>
            </p:nvGrpSpPr>
            <p:grpSpPr>
              <a:xfrm>
                <a:off x="93091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263" name="Блок-схема: перфолента 262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64" name="Блок-схема: перфолента 263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65" name="Блок-схема: перфолента 264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66" name="Блок-схема: перфолента 265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256" name="Группа 255"/>
              <p:cNvGrpSpPr/>
              <p:nvPr/>
            </p:nvGrpSpPr>
            <p:grpSpPr>
              <a:xfrm>
                <a:off x="11290300" y="3098800"/>
                <a:ext cx="990600" cy="457200"/>
                <a:chOff x="1384300" y="3098800"/>
                <a:chExt cx="990600" cy="977900"/>
              </a:xfrm>
              <a:grpFill/>
            </p:grpSpPr>
            <p:sp>
              <p:nvSpPr>
                <p:cNvPr id="261" name="Блок-схема: перфолента 260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62" name="Блок-схема: перфолента 261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257" name="Группа 256"/>
              <p:cNvGrpSpPr/>
              <p:nvPr/>
            </p:nvGrpSpPr>
            <p:grpSpPr>
              <a:xfrm>
                <a:off x="-86781" y="3098800"/>
                <a:ext cx="1485900" cy="457200"/>
                <a:chOff x="1879600" y="3098800"/>
                <a:chExt cx="1485900" cy="977900"/>
              </a:xfrm>
              <a:grpFill/>
            </p:grpSpPr>
            <p:sp>
              <p:nvSpPr>
                <p:cNvPr id="258" name="Блок-схема: перфолента 257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59" name="Блок-схема: перфолента 258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60" name="Блок-схема: перфолента 259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grpSp>
          <p:nvGrpSpPr>
            <p:cNvPr id="185" name="Группа 184"/>
            <p:cNvGrpSpPr/>
            <p:nvPr/>
          </p:nvGrpSpPr>
          <p:grpSpPr>
            <a:xfrm>
              <a:off x="-86781" y="2317750"/>
              <a:ext cx="12367681" cy="228600"/>
              <a:chOff x="-86781" y="3098800"/>
              <a:chExt cx="12367681" cy="457200"/>
            </a:xfrm>
            <a:solidFill>
              <a:srgbClr val="C330BD"/>
            </a:solidFill>
          </p:grpSpPr>
          <p:grpSp>
            <p:nvGrpSpPr>
              <p:cNvPr id="219" name="Группа 218"/>
              <p:cNvGrpSpPr/>
              <p:nvPr/>
            </p:nvGrpSpPr>
            <p:grpSpPr>
              <a:xfrm>
                <a:off x="13843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247" name="Блок-схема: перфолента 246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48" name="Блок-схема: перфолента 247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49" name="Блок-схема: перфолента 248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50" name="Блок-схема: перфолента 249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220" name="Группа 219"/>
              <p:cNvGrpSpPr/>
              <p:nvPr/>
            </p:nvGrpSpPr>
            <p:grpSpPr>
              <a:xfrm>
                <a:off x="33655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243" name="Блок-схема: перфолента 242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44" name="Блок-схема: перфолента 243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45" name="Блок-схема: перфолента 244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46" name="Блок-схема: перфолента 245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221" name="Группа 220"/>
              <p:cNvGrpSpPr/>
              <p:nvPr/>
            </p:nvGrpSpPr>
            <p:grpSpPr>
              <a:xfrm>
                <a:off x="53467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239" name="Блок-схема: перфолента 238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40" name="Блок-схема: перфолента 239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41" name="Блок-схема: перфолента 240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42" name="Блок-схема: перфолента 241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222" name="Группа 221"/>
              <p:cNvGrpSpPr/>
              <p:nvPr/>
            </p:nvGrpSpPr>
            <p:grpSpPr>
              <a:xfrm>
                <a:off x="73279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235" name="Блок-схема: перфолента 234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36" name="Блок-схема: перфолента 235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37" name="Блок-схема: перфолента 236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38" name="Блок-схема: перфолента 237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223" name="Группа 222"/>
              <p:cNvGrpSpPr/>
              <p:nvPr/>
            </p:nvGrpSpPr>
            <p:grpSpPr>
              <a:xfrm>
                <a:off x="93091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231" name="Блок-схема: перфолента 230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32" name="Блок-схема: перфолента 231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33" name="Блок-схема: перфолента 232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34" name="Блок-схема: перфолента 233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224" name="Группа 223"/>
              <p:cNvGrpSpPr/>
              <p:nvPr/>
            </p:nvGrpSpPr>
            <p:grpSpPr>
              <a:xfrm>
                <a:off x="11290300" y="3098800"/>
                <a:ext cx="990600" cy="457200"/>
                <a:chOff x="1384300" y="3098800"/>
                <a:chExt cx="990600" cy="977900"/>
              </a:xfrm>
              <a:grpFill/>
            </p:grpSpPr>
            <p:sp>
              <p:nvSpPr>
                <p:cNvPr id="229" name="Блок-схема: перфолента 228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30" name="Блок-схема: перфолента 229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225" name="Группа 224"/>
              <p:cNvGrpSpPr/>
              <p:nvPr/>
            </p:nvGrpSpPr>
            <p:grpSpPr>
              <a:xfrm>
                <a:off x="-86781" y="3098800"/>
                <a:ext cx="1485900" cy="457200"/>
                <a:chOff x="1879600" y="3098800"/>
                <a:chExt cx="1485900" cy="977900"/>
              </a:xfrm>
              <a:grpFill/>
            </p:grpSpPr>
            <p:sp>
              <p:nvSpPr>
                <p:cNvPr id="226" name="Блок-схема: перфолента 225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27" name="Блок-схема: перфолента 226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28" name="Блок-схема: перфолента 227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grpSp>
          <p:nvGrpSpPr>
            <p:cNvPr id="186" name="Группа 185"/>
            <p:cNvGrpSpPr/>
            <p:nvPr/>
          </p:nvGrpSpPr>
          <p:grpSpPr>
            <a:xfrm>
              <a:off x="-86781" y="2832100"/>
              <a:ext cx="12367681" cy="228600"/>
              <a:chOff x="-86781" y="3098800"/>
              <a:chExt cx="12367681" cy="457200"/>
            </a:xfrm>
            <a:solidFill>
              <a:srgbClr val="C330BD"/>
            </a:solidFill>
          </p:grpSpPr>
          <p:grpSp>
            <p:nvGrpSpPr>
              <p:cNvPr id="187" name="Группа 186"/>
              <p:cNvGrpSpPr/>
              <p:nvPr/>
            </p:nvGrpSpPr>
            <p:grpSpPr>
              <a:xfrm>
                <a:off x="13843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215" name="Блок-схема: перфолента 214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16" name="Блок-схема: перфолента 215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17" name="Блок-схема: перфолента 216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18" name="Блок-схема: перфолента 217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188" name="Группа 187"/>
              <p:cNvGrpSpPr/>
              <p:nvPr/>
            </p:nvGrpSpPr>
            <p:grpSpPr>
              <a:xfrm>
                <a:off x="33655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211" name="Блок-схема: перфолента 210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12" name="Блок-схема: перфолента 211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13" name="Блок-схема: перфолента 212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14" name="Блок-схема: перфолента 213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189" name="Группа 188"/>
              <p:cNvGrpSpPr/>
              <p:nvPr/>
            </p:nvGrpSpPr>
            <p:grpSpPr>
              <a:xfrm>
                <a:off x="53467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207" name="Блок-схема: перфолента 206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08" name="Блок-схема: перфолента 207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09" name="Блок-схема: перфолента 208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10" name="Блок-схема: перфолента 209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190" name="Группа 189"/>
              <p:cNvGrpSpPr/>
              <p:nvPr/>
            </p:nvGrpSpPr>
            <p:grpSpPr>
              <a:xfrm>
                <a:off x="73279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203" name="Блок-схема: перфолента 202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04" name="Блок-схема: перфолента 203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05" name="Блок-схема: перфолента 204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06" name="Блок-схема: перфолента 205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191" name="Группа 190"/>
              <p:cNvGrpSpPr/>
              <p:nvPr/>
            </p:nvGrpSpPr>
            <p:grpSpPr>
              <a:xfrm>
                <a:off x="93091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199" name="Блок-схема: перфолента 198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00" name="Блок-схема: перфолента 199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01" name="Блок-схема: перфолента 200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02" name="Блок-схема: перфолента 201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192" name="Группа 191"/>
              <p:cNvGrpSpPr/>
              <p:nvPr/>
            </p:nvGrpSpPr>
            <p:grpSpPr>
              <a:xfrm>
                <a:off x="11290300" y="3098800"/>
                <a:ext cx="990600" cy="457200"/>
                <a:chOff x="1384300" y="3098800"/>
                <a:chExt cx="990600" cy="977900"/>
              </a:xfrm>
              <a:grpFill/>
            </p:grpSpPr>
            <p:sp>
              <p:nvSpPr>
                <p:cNvPr id="197" name="Блок-схема: перфолента 196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98" name="Блок-схема: перфолента 197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193" name="Группа 192"/>
              <p:cNvGrpSpPr/>
              <p:nvPr/>
            </p:nvGrpSpPr>
            <p:grpSpPr>
              <a:xfrm>
                <a:off x="-86781" y="3098800"/>
                <a:ext cx="1485900" cy="457200"/>
                <a:chOff x="1879600" y="3098800"/>
                <a:chExt cx="1485900" cy="977900"/>
              </a:xfrm>
              <a:grpFill/>
            </p:grpSpPr>
            <p:sp>
              <p:nvSpPr>
                <p:cNvPr id="194" name="Блок-схема: перфолента 193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95" name="Блок-схема: перфолента 194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96" name="Блок-схема: перфолента 195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</p:grpSp>
      <p:grpSp>
        <p:nvGrpSpPr>
          <p:cNvPr id="347" name="Группа 346"/>
          <p:cNvGrpSpPr/>
          <p:nvPr/>
        </p:nvGrpSpPr>
        <p:grpSpPr>
          <a:xfrm rot="1971228">
            <a:off x="-79371" y="4656410"/>
            <a:ext cx="12367681" cy="1263650"/>
            <a:chOff x="-86781" y="2063750"/>
            <a:chExt cx="12367681" cy="1263650"/>
          </a:xfrm>
        </p:grpSpPr>
        <p:grpSp>
          <p:nvGrpSpPr>
            <p:cNvPr id="348" name="Группа 347"/>
            <p:cNvGrpSpPr/>
            <p:nvPr/>
          </p:nvGrpSpPr>
          <p:grpSpPr>
            <a:xfrm>
              <a:off x="-86781" y="3098800"/>
              <a:ext cx="12367681" cy="228600"/>
              <a:chOff x="-86781" y="3098800"/>
              <a:chExt cx="12367681" cy="457200"/>
            </a:xfrm>
            <a:solidFill>
              <a:srgbClr val="C330BD"/>
            </a:solidFill>
          </p:grpSpPr>
          <p:grpSp>
            <p:nvGrpSpPr>
              <p:cNvPr id="481" name="Группа 480"/>
              <p:cNvGrpSpPr/>
              <p:nvPr/>
            </p:nvGrpSpPr>
            <p:grpSpPr>
              <a:xfrm>
                <a:off x="13843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509" name="Блок-схема: перфолента 508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10" name="Блок-схема: перфолента 509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11" name="Блок-схема: перфолента 510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12" name="Блок-схема: перфолента 511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482" name="Группа 481"/>
              <p:cNvGrpSpPr/>
              <p:nvPr/>
            </p:nvGrpSpPr>
            <p:grpSpPr>
              <a:xfrm>
                <a:off x="33655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505" name="Блок-схема: перфолента 504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06" name="Блок-схема: перфолента 505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07" name="Блок-схема: перфолента 506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08" name="Блок-схема: перфолента 507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483" name="Группа 482"/>
              <p:cNvGrpSpPr/>
              <p:nvPr/>
            </p:nvGrpSpPr>
            <p:grpSpPr>
              <a:xfrm>
                <a:off x="53467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501" name="Блок-схема: перфолента 500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02" name="Блок-схема: перфолента 501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03" name="Блок-схема: перфолента 502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04" name="Блок-схема: перфолента 503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484" name="Группа 483"/>
              <p:cNvGrpSpPr/>
              <p:nvPr/>
            </p:nvGrpSpPr>
            <p:grpSpPr>
              <a:xfrm>
                <a:off x="73279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497" name="Блок-схема: перфолента 496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98" name="Блок-схема: перфолента 497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99" name="Блок-схема: перфолента 498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00" name="Блок-схема: перфолента 499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485" name="Группа 484"/>
              <p:cNvGrpSpPr/>
              <p:nvPr/>
            </p:nvGrpSpPr>
            <p:grpSpPr>
              <a:xfrm>
                <a:off x="93091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493" name="Блок-схема: перфолента 492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94" name="Блок-схема: перфолента 493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95" name="Блок-схема: перфолента 494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96" name="Блок-схема: перфолента 495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486" name="Группа 485"/>
              <p:cNvGrpSpPr/>
              <p:nvPr/>
            </p:nvGrpSpPr>
            <p:grpSpPr>
              <a:xfrm>
                <a:off x="11290300" y="3098800"/>
                <a:ext cx="990600" cy="457200"/>
                <a:chOff x="1384300" y="3098800"/>
                <a:chExt cx="990600" cy="977900"/>
              </a:xfrm>
              <a:grpFill/>
            </p:grpSpPr>
            <p:sp>
              <p:nvSpPr>
                <p:cNvPr id="491" name="Блок-схема: перфолента 490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92" name="Блок-схема: перфолента 491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487" name="Группа 486"/>
              <p:cNvGrpSpPr/>
              <p:nvPr/>
            </p:nvGrpSpPr>
            <p:grpSpPr>
              <a:xfrm>
                <a:off x="-86781" y="3098800"/>
                <a:ext cx="1485900" cy="457200"/>
                <a:chOff x="1879600" y="3098800"/>
                <a:chExt cx="1485900" cy="977900"/>
              </a:xfrm>
              <a:grpFill/>
            </p:grpSpPr>
            <p:sp>
              <p:nvSpPr>
                <p:cNvPr id="488" name="Блок-схема: перфолента 487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89" name="Блок-схема: перфолента 488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90" name="Блок-схема: перфолента 489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grpSp>
          <p:nvGrpSpPr>
            <p:cNvPr id="349" name="Группа 348"/>
            <p:cNvGrpSpPr/>
            <p:nvPr/>
          </p:nvGrpSpPr>
          <p:grpSpPr>
            <a:xfrm>
              <a:off x="-86781" y="2063750"/>
              <a:ext cx="12367681" cy="228600"/>
              <a:chOff x="-86781" y="3098800"/>
              <a:chExt cx="12367681" cy="457200"/>
            </a:xfrm>
            <a:solidFill>
              <a:srgbClr val="C330BD"/>
            </a:solidFill>
          </p:grpSpPr>
          <p:grpSp>
            <p:nvGrpSpPr>
              <p:cNvPr id="449" name="Группа 448"/>
              <p:cNvGrpSpPr/>
              <p:nvPr/>
            </p:nvGrpSpPr>
            <p:grpSpPr>
              <a:xfrm>
                <a:off x="13843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477" name="Блок-схема: перфолента 476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78" name="Блок-схема: перфолента 477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79" name="Блок-схема: перфолента 478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80" name="Блок-схема: перфолента 479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450" name="Группа 449"/>
              <p:cNvGrpSpPr/>
              <p:nvPr/>
            </p:nvGrpSpPr>
            <p:grpSpPr>
              <a:xfrm>
                <a:off x="33655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473" name="Блок-схема: перфолента 472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74" name="Блок-схема: перфолента 473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75" name="Блок-схема: перфолента 474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76" name="Блок-схема: перфолента 475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451" name="Группа 450"/>
              <p:cNvGrpSpPr/>
              <p:nvPr/>
            </p:nvGrpSpPr>
            <p:grpSpPr>
              <a:xfrm>
                <a:off x="53467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469" name="Блок-схема: перфолента 468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70" name="Блок-схема: перфолента 469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71" name="Блок-схема: перфолента 470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72" name="Блок-схема: перфолента 471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452" name="Группа 451"/>
              <p:cNvGrpSpPr/>
              <p:nvPr/>
            </p:nvGrpSpPr>
            <p:grpSpPr>
              <a:xfrm>
                <a:off x="73279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465" name="Блок-схема: перфолента 464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66" name="Блок-схема: перфолента 465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67" name="Блок-схема: перфолента 466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68" name="Блок-схема: перфолента 467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453" name="Группа 452"/>
              <p:cNvGrpSpPr/>
              <p:nvPr/>
            </p:nvGrpSpPr>
            <p:grpSpPr>
              <a:xfrm>
                <a:off x="93091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461" name="Блок-схема: перфолента 460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62" name="Блок-схема: перфолента 461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63" name="Блок-схема: перфолента 462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64" name="Блок-схема: перфолента 463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454" name="Группа 453"/>
              <p:cNvGrpSpPr/>
              <p:nvPr/>
            </p:nvGrpSpPr>
            <p:grpSpPr>
              <a:xfrm>
                <a:off x="11290300" y="3098800"/>
                <a:ext cx="990600" cy="457200"/>
                <a:chOff x="1384300" y="3098800"/>
                <a:chExt cx="990600" cy="977900"/>
              </a:xfrm>
              <a:grpFill/>
            </p:grpSpPr>
            <p:sp>
              <p:nvSpPr>
                <p:cNvPr id="459" name="Блок-схема: перфолента 458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60" name="Блок-схема: перфолента 459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455" name="Группа 454"/>
              <p:cNvGrpSpPr/>
              <p:nvPr/>
            </p:nvGrpSpPr>
            <p:grpSpPr>
              <a:xfrm>
                <a:off x="-86781" y="3098800"/>
                <a:ext cx="1485900" cy="457200"/>
                <a:chOff x="1879600" y="3098800"/>
                <a:chExt cx="1485900" cy="977900"/>
              </a:xfrm>
              <a:grpFill/>
            </p:grpSpPr>
            <p:sp>
              <p:nvSpPr>
                <p:cNvPr id="456" name="Блок-схема: перфолента 455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57" name="Блок-схема: перфолента 456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58" name="Блок-схема: перфолента 457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grpSp>
          <p:nvGrpSpPr>
            <p:cNvPr id="350" name="Группа 349"/>
            <p:cNvGrpSpPr/>
            <p:nvPr/>
          </p:nvGrpSpPr>
          <p:grpSpPr>
            <a:xfrm>
              <a:off x="-86781" y="2578100"/>
              <a:ext cx="12367681" cy="228600"/>
              <a:chOff x="-86781" y="3098800"/>
              <a:chExt cx="12367681" cy="457200"/>
            </a:xfrm>
            <a:solidFill>
              <a:srgbClr val="C330BD"/>
            </a:solidFill>
          </p:grpSpPr>
          <p:grpSp>
            <p:nvGrpSpPr>
              <p:cNvPr id="417" name="Группа 416"/>
              <p:cNvGrpSpPr/>
              <p:nvPr/>
            </p:nvGrpSpPr>
            <p:grpSpPr>
              <a:xfrm>
                <a:off x="13843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445" name="Блок-схема: перфолента 444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46" name="Блок-схема: перфолента 445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47" name="Блок-схема: перфолента 446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48" name="Блок-схема: перфолента 447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418" name="Группа 417"/>
              <p:cNvGrpSpPr/>
              <p:nvPr/>
            </p:nvGrpSpPr>
            <p:grpSpPr>
              <a:xfrm>
                <a:off x="33655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441" name="Блок-схема: перфолента 440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42" name="Блок-схема: перфолента 441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43" name="Блок-схема: перфолента 442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44" name="Блок-схема: перфолента 443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419" name="Группа 418"/>
              <p:cNvGrpSpPr/>
              <p:nvPr/>
            </p:nvGrpSpPr>
            <p:grpSpPr>
              <a:xfrm>
                <a:off x="53467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437" name="Блок-схема: перфолента 436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38" name="Блок-схема: перфолента 437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39" name="Блок-схема: перфолента 438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40" name="Блок-схема: перфолента 439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420" name="Группа 419"/>
              <p:cNvGrpSpPr/>
              <p:nvPr/>
            </p:nvGrpSpPr>
            <p:grpSpPr>
              <a:xfrm>
                <a:off x="73279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433" name="Блок-схема: перфолента 432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34" name="Блок-схема: перфолента 433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35" name="Блок-схема: перфолента 434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36" name="Блок-схема: перфолента 435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421" name="Группа 420"/>
              <p:cNvGrpSpPr/>
              <p:nvPr/>
            </p:nvGrpSpPr>
            <p:grpSpPr>
              <a:xfrm>
                <a:off x="93091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429" name="Блок-схема: перфолента 428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30" name="Блок-схема: перфолента 429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31" name="Блок-схема: перфолента 430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32" name="Блок-схема: перфолента 431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422" name="Группа 421"/>
              <p:cNvGrpSpPr/>
              <p:nvPr/>
            </p:nvGrpSpPr>
            <p:grpSpPr>
              <a:xfrm>
                <a:off x="11290300" y="3098800"/>
                <a:ext cx="990600" cy="457200"/>
                <a:chOff x="1384300" y="3098800"/>
                <a:chExt cx="990600" cy="977900"/>
              </a:xfrm>
              <a:grpFill/>
            </p:grpSpPr>
            <p:sp>
              <p:nvSpPr>
                <p:cNvPr id="427" name="Блок-схема: перфолента 426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28" name="Блок-схема: перфолента 427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423" name="Группа 422"/>
              <p:cNvGrpSpPr/>
              <p:nvPr/>
            </p:nvGrpSpPr>
            <p:grpSpPr>
              <a:xfrm>
                <a:off x="-86781" y="3098800"/>
                <a:ext cx="1485900" cy="457200"/>
                <a:chOff x="1879600" y="3098800"/>
                <a:chExt cx="1485900" cy="977900"/>
              </a:xfrm>
              <a:grpFill/>
            </p:grpSpPr>
            <p:sp>
              <p:nvSpPr>
                <p:cNvPr id="424" name="Блок-схема: перфолента 423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25" name="Блок-схема: перфолента 424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26" name="Блок-схема: перфолента 425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grpSp>
          <p:nvGrpSpPr>
            <p:cNvPr id="351" name="Группа 350"/>
            <p:cNvGrpSpPr/>
            <p:nvPr/>
          </p:nvGrpSpPr>
          <p:grpSpPr>
            <a:xfrm>
              <a:off x="-86781" y="2317750"/>
              <a:ext cx="12367681" cy="228600"/>
              <a:chOff x="-86781" y="3098800"/>
              <a:chExt cx="12367681" cy="457200"/>
            </a:xfrm>
            <a:solidFill>
              <a:srgbClr val="C330BD"/>
            </a:solidFill>
          </p:grpSpPr>
          <p:grpSp>
            <p:nvGrpSpPr>
              <p:cNvPr id="385" name="Группа 384"/>
              <p:cNvGrpSpPr/>
              <p:nvPr/>
            </p:nvGrpSpPr>
            <p:grpSpPr>
              <a:xfrm>
                <a:off x="13843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413" name="Блок-схема: перфолента 412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14" name="Блок-схема: перфолента 413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15" name="Блок-схема: перфолента 414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16" name="Блок-схема: перфолента 415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386" name="Группа 385"/>
              <p:cNvGrpSpPr/>
              <p:nvPr/>
            </p:nvGrpSpPr>
            <p:grpSpPr>
              <a:xfrm>
                <a:off x="33655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409" name="Блок-схема: перфолента 408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10" name="Блок-схема: перфолента 409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11" name="Блок-схема: перфолента 410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12" name="Блок-схема: перфолента 411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387" name="Группа 386"/>
              <p:cNvGrpSpPr/>
              <p:nvPr/>
            </p:nvGrpSpPr>
            <p:grpSpPr>
              <a:xfrm>
                <a:off x="53467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405" name="Блок-схема: перфолента 404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06" name="Блок-схема: перфолента 405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07" name="Блок-схема: перфолента 406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08" name="Блок-схема: перфолента 407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388" name="Группа 387"/>
              <p:cNvGrpSpPr/>
              <p:nvPr/>
            </p:nvGrpSpPr>
            <p:grpSpPr>
              <a:xfrm>
                <a:off x="73279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401" name="Блок-схема: перфолента 400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02" name="Блок-схема: перфолента 401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03" name="Блок-схема: перфолента 402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04" name="Блок-схема: перфолента 403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389" name="Группа 388"/>
              <p:cNvGrpSpPr/>
              <p:nvPr/>
            </p:nvGrpSpPr>
            <p:grpSpPr>
              <a:xfrm>
                <a:off x="93091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397" name="Блок-схема: перфолента 396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98" name="Блок-схема: перфолента 397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99" name="Блок-схема: перфолента 398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00" name="Блок-схема: перфолента 399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390" name="Группа 389"/>
              <p:cNvGrpSpPr/>
              <p:nvPr/>
            </p:nvGrpSpPr>
            <p:grpSpPr>
              <a:xfrm>
                <a:off x="11290300" y="3098800"/>
                <a:ext cx="990600" cy="457200"/>
                <a:chOff x="1384300" y="3098800"/>
                <a:chExt cx="990600" cy="977900"/>
              </a:xfrm>
              <a:grpFill/>
            </p:grpSpPr>
            <p:sp>
              <p:nvSpPr>
                <p:cNvPr id="395" name="Блок-схема: перфолента 394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96" name="Блок-схема: перфолента 395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391" name="Группа 390"/>
              <p:cNvGrpSpPr/>
              <p:nvPr/>
            </p:nvGrpSpPr>
            <p:grpSpPr>
              <a:xfrm>
                <a:off x="-86781" y="3098800"/>
                <a:ext cx="1485900" cy="457200"/>
                <a:chOff x="1879600" y="3098800"/>
                <a:chExt cx="1485900" cy="977900"/>
              </a:xfrm>
              <a:grpFill/>
            </p:grpSpPr>
            <p:sp>
              <p:nvSpPr>
                <p:cNvPr id="392" name="Блок-схема: перфолента 391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93" name="Блок-схема: перфолента 392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94" name="Блок-схема: перфолента 393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grpSp>
          <p:nvGrpSpPr>
            <p:cNvPr id="352" name="Группа 351"/>
            <p:cNvGrpSpPr/>
            <p:nvPr/>
          </p:nvGrpSpPr>
          <p:grpSpPr>
            <a:xfrm>
              <a:off x="-86781" y="2832100"/>
              <a:ext cx="12367681" cy="228600"/>
              <a:chOff x="-86781" y="3098800"/>
              <a:chExt cx="12367681" cy="457200"/>
            </a:xfrm>
            <a:solidFill>
              <a:srgbClr val="C330BD"/>
            </a:solidFill>
          </p:grpSpPr>
          <p:grpSp>
            <p:nvGrpSpPr>
              <p:cNvPr id="353" name="Группа 352"/>
              <p:cNvGrpSpPr/>
              <p:nvPr/>
            </p:nvGrpSpPr>
            <p:grpSpPr>
              <a:xfrm>
                <a:off x="13843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381" name="Блок-схема: перфолента 380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82" name="Блок-схема: перфолента 381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83" name="Блок-схема: перфолента 382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84" name="Блок-схема: перфолента 383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354" name="Группа 353"/>
              <p:cNvGrpSpPr/>
              <p:nvPr/>
            </p:nvGrpSpPr>
            <p:grpSpPr>
              <a:xfrm>
                <a:off x="33655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377" name="Блок-схема: перфолента 376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78" name="Блок-схема: перфолента 377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79" name="Блок-схема: перфолента 378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80" name="Блок-схема: перфолента 379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355" name="Группа 354"/>
              <p:cNvGrpSpPr/>
              <p:nvPr/>
            </p:nvGrpSpPr>
            <p:grpSpPr>
              <a:xfrm>
                <a:off x="53467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373" name="Блок-схема: перфолента 372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74" name="Блок-схема: перфолента 373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75" name="Блок-схема: перфолента 374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76" name="Блок-схема: перфолента 375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356" name="Группа 355"/>
              <p:cNvGrpSpPr/>
              <p:nvPr/>
            </p:nvGrpSpPr>
            <p:grpSpPr>
              <a:xfrm>
                <a:off x="73279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369" name="Блок-схема: перфолента 368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70" name="Блок-схема: перфолента 369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71" name="Блок-схема: перфолента 370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72" name="Блок-схема: перфолента 371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357" name="Группа 356"/>
              <p:cNvGrpSpPr/>
              <p:nvPr/>
            </p:nvGrpSpPr>
            <p:grpSpPr>
              <a:xfrm>
                <a:off x="93091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365" name="Блок-схема: перфолента 364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66" name="Блок-схема: перфолента 365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67" name="Блок-схема: перфолента 366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68" name="Блок-схема: перфолента 367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358" name="Группа 357"/>
              <p:cNvGrpSpPr/>
              <p:nvPr/>
            </p:nvGrpSpPr>
            <p:grpSpPr>
              <a:xfrm>
                <a:off x="11290300" y="3098800"/>
                <a:ext cx="990600" cy="457200"/>
                <a:chOff x="1384300" y="3098800"/>
                <a:chExt cx="990600" cy="977900"/>
              </a:xfrm>
              <a:grpFill/>
            </p:grpSpPr>
            <p:sp>
              <p:nvSpPr>
                <p:cNvPr id="363" name="Блок-схема: перфолента 362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64" name="Блок-схема: перфолента 363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359" name="Группа 358"/>
              <p:cNvGrpSpPr/>
              <p:nvPr/>
            </p:nvGrpSpPr>
            <p:grpSpPr>
              <a:xfrm>
                <a:off x="-86781" y="3098800"/>
                <a:ext cx="1485900" cy="457200"/>
                <a:chOff x="1879600" y="3098800"/>
                <a:chExt cx="1485900" cy="977900"/>
              </a:xfrm>
              <a:grpFill/>
            </p:grpSpPr>
            <p:sp>
              <p:nvSpPr>
                <p:cNvPr id="360" name="Блок-схема: перфолента 359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61" name="Блок-схема: перфолента 360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62" name="Блок-схема: перфолента 361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</p:grpSp>
      <p:grpSp>
        <p:nvGrpSpPr>
          <p:cNvPr id="513" name="Группа 512"/>
          <p:cNvGrpSpPr/>
          <p:nvPr/>
        </p:nvGrpSpPr>
        <p:grpSpPr>
          <a:xfrm rot="1971228">
            <a:off x="-86781" y="5958160"/>
            <a:ext cx="12367681" cy="1263650"/>
            <a:chOff x="-86781" y="2063750"/>
            <a:chExt cx="12367681" cy="1263650"/>
          </a:xfrm>
        </p:grpSpPr>
        <p:grpSp>
          <p:nvGrpSpPr>
            <p:cNvPr id="514" name="Группа 513"/>
            <p:cNvGrpSpPr/>
            <p:nvPr/>
          </p:nvGrpSpPr>
          <p:grpSpPr>
            <a:xfrm>
              <a:off x="-86781" y="3098800"/>
              <a:ext cx="12367681" cy="228600"/>
              <a:chOff x="-86781" y="3098800"/>
              <a:chExt cx="12367681" cy="457200"/>
            </a:xfrm>
            <a:solidFill>
              <a:srgbClr val="C330BD"/>
            </a:solidFill>
          </p:grpSpPr>
          <p:grpSp>
            <p:nvGrpSpPr>
              <p:cNvPr id="647" name="Группа 646"/>
              <p:cNvGrpSpPr/>
              <p:nvPr/>
            </p:nvGrpSpPr>
            <p:grpSpPr>
              <a:xfrm>
                <a:off x="13843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675" name="Блок-схема: перфолента 674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76" name="Блок-схема: перфолента 675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77" name="Блок-схема: перфолента 676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78" name="Блок-схема: перфолента 677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648" name="Группа 647"/>
              <p:cNvGrpSpPr/>
              <p:nvPr/>
            </p:nvGrpSpPr>
            <p:grpSpPr>
              <a:xfrm>
                <a:off x="33655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671" name="Блок-схема: перфолента 670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72" name="Блок-схема: перфолента 671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73" name="Блок-схема: перфолента 672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74" name="Блок-схема: перфолента 673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649" name="Группа 648"/>
              <p:cNvGrpSpPr/>
              <p:nvPr/>
            </p:nvGrpSpPr>
            <p:grpSpPr>
              <a:xfrm>
                <a:off x="53467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667" name="Блок-схема: перфолента 666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68" name="Блок-схема: перфолента 667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69" name="Блок-схема: перфолента 668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70" name="Блок-схема: перфолента 669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650" name="Группа 649"/>
              <p:cNvGrpSpPr/>
              <p:nvPr/>
            </p:nvGrpSpPr>
            <p:grpSpPr>
              <a:xfrm>
                <a:off x="73279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663" name="Блок-схема: перфолента 662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64" name="Блок-схема: перфолента 663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65" name="Блок-схема: перфолента 664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66" name="Блок-схема: перфолента 665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651" name="Группа 650"/>
              <p:cNvGrpSpPr/>
              <p:nvPr/>
            </p:nvGrpSpPr>
            <p:grpSpPr>
              <a:xfrm>
                <a:off x="93091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659" name="Блок-схема: перфолента 658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60" name="Блок-схема: перфолента 659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61" name="Блок-схема: перфолента 660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62" name="Блок-схема: перфолента 661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652" name="Группа 651"/>
              <p:cNvGrpSpPr/>
              <p:nvPr/>
            </p:nvGrpSpPr>
            <p:grpSpPr>
              <a:xfrm>
                <a:off x="11290300" y="3098800"/>
                <a:ext cx="990600" cy="457200"/>
                <a:chOff x="1384300" y="3098800"/>
                <a:chExt cx="990600" cy="977900"/>
              </a:xfrm>
              <a:grpFill/>
            </p:grpSpPr>
            <p:sp>
              <p:nvSpPr>
                <p:cNvPr id="657" name="Блок-схема: перфолента 656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58" name="Блок-схема: перфолента 657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653" name="Группа 652"/>
              <p:cNvGrpSpPr/>
              <p:nvPr/>
            </p:nvGrpSpPr>
            <p:grpSpPr>
              <a:xfrm>
                <a:off x="-86781" y="3098800"/>
                <a:ext cx="1485900" cy="457200"/>
                <a:chOff x="1879600" y="3098800"/>
                <a:chExt cx="1485900" cy="977900"/>
              </a:xfrm>
              <a:grpFill/>
            </p:grpSpPr>
            <p:sp>
              <p:nvSpPr>
                <p:cNvPr id="654" name="Блок-схема: перфолента 653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55" name="Блок-схема: перфолента 654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56" name="Блок-схема: перфолента 655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grpSp>
          <p:nvGrpSpPr>
            <p:cNvPr id="515" name="Группа 514"/>
            <p:cNvGrpSpPr/>
            <p:nvPr/>
          </p:nvGrpSpPr>
          <p:grpSpPr>
            <a:xfrm>
              <a:off x="-86781" y="2063750"/>
              <a:ext cx="12367681" cy="228600"/>
              <a:chOff x="-86781" y="3098800"/>
              <a:chExt cx="12367681" cy="457200"/>
            </a:xfrm>
            <a:solidFill>
              <a:srgbClr val="C330BD"/>
            </a:solidFill>
          </p:grpSpPr>
          <p:grpSp>
            <p:nvGrpSpPr>
              <p:cNvPr id="615" name="Группа 614"/>
              <p:cNvGrpSpPr/>
              <p:nvPr/>
            </p:nvGrpSpPr>
            <p:grpSpPr>
              <a:xfrm>
                <a:off x="13843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643" name="Блок-схема: перфолента 642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44" name="Блок-схема: перфолента 643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45" name="Блок-схема: перфолента 644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46" name="Блок-схема: перфолента 645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616" name="Группа 615"/>
              <p:cNvGrpSpPr/>
              <p:nvPr/>
            </p:nvGrpSpPr>
            <p:grpSpPr>
              <a:xfrm>
                <a:off x="33655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639" name="Блок-схема: перфолента 638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40" name="Блок-схема: перфолента 639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41" name="Блок-схема: перфолента 640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42" name="Блок-схема: перфолента 641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617" name="Группа 616"/>
              <p:cNvGrpSpPr/>
              <p:nvPr/>
            </p:nvGrpSpPr>
            <p:grpSpPr>
              <a:xfrm>
                <a:off x="53467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635" name="Блок-схема: перфолента 634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36" name="Блок-схема: перфолента 635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37" name="Блок-схема: перфолента 636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38" name="Блок-схема: перфолента 637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618" name="Группа 617"/>
              <p:cNvGrpSpPr/>
              <p:nvPr/>
            </p:nvGrpSpPr>
            <p:grpSpPr>
              <a:xfrm>
                <a:off x="73279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631" name="Блок-схема: перфолента 630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32" name="Блок-схема: перфолента 631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33" name="Блок-схема: перфолента 632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34" name="Блок-схема: перфолента 633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619" name="Группа 618"/>
              <p:cNvGrpSpPr/>
              <p:nvPr/>
            </p:nvGrpSpPr>
            <p:grpSpPr>
              <a:xfrm>
                <a:off x="93091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627" name="Блок-схема: перфолента 626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28" name="Блок-схема: перфолента 627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29" name="Блок-схема: перфолента 628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30" name="Блок-схема: перфолента 629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620" name="Группа 619"/>
              <p:cNvGrpSpPr/>
              <p:nvPr/>
            </p:nvGrpSpPr>
            <p:grpSpPr>
              <a:xfrm>
                <a:off x="11290300" y="3098800"/>
                <a:ext cx="990600" cy="457200"/>
                <a:chOff x="1384300" y="3098800"/>
                <a:chExt cx="990600" cy="977900"/>
              </a:xfrm>
              <a:grpFill/>
            </p:grpSpPr>
            <p:sp>
              <p:nvSpPr>
                <p:cNvPr id="625" name="Блок-схема: перфолента 624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26" name="Блок-схема: перфолента 625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621" name="Группа 620"/>
              <p:cNvGrpSpPr/>
              <p:nvPr/>
            </p:nvGrpSpPr>
            <p:grpSpPr>
              <a:xfrm>
                <a:off x="-86781" y="3098800"/>
                <a:ext cx="1485900" cy="457200"/>
                <a:chOff x="1879600" y="3098800"/>
                <a:chExt cx="1485900" cy="977900"/>
              </a:xfrm>
              <a:grpFill/>
            </p:grpSpPr>
            <p:sp>
              <p:nvSpPr>
                <p:cNvPr id="622" name="Блок-схема: перфолента 621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23" name="Блок-схема: перфолента 622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24" name="Блок-схема: перфолента 623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grpSp>
          <p:nvGrpSpPr>
            <p:cNvPr id="516" name="Группа 515"/>
            <p:cNvGrpSpPr/>
            <p:nvPr/>
          </p:nvGrpSpPr>
          <p:grpSpPr>
            <a:xfrm>
              <a:off x="-86781" y="2578100"/>
              <a:ext cx="12367681" cy="228600"/>
              <a:chOff x="-86781" y="3098800"/>
              <a:chExt cx="12367681" cy="457200"/>
            </a:xfrm>
            <a:solidFill>
              <a:srgbClr val="C330BD"/>
            </a:solidFill>
          </p:grpSpPr>
          <p:grpSp>
            <p:nvGrpSpPr>
              <p:cNvPr id="583" name="Группа 582"/>
              <p:cNvGrpSpPr/>
              <p:nvPr/>
            </p:nvGrpSpPr>
            <p:grpSpPr>
              <a:xfrm>
                <a:off x="13843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611" name="Блок-схема: перфолента 610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12" name="Блок-схема: перфолента 611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13" name="Блок-схема: перфолента 612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14" name="Блок-схема: перфолента 613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584" name="Группа 583"/>
              <p:cNvGrpSpPr/>
              <p:nvPr/>
            </p:nvGrpSpPr>
            <p:grpSpPr>
              <a:xfrm>
                <a:off x="33655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607" name="Блок-схема: перфолента 606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08" name="Блок-схема: перфолента 607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09" name="Блок-схема: перфолента 608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10" name="Блок-схема: перфолента 609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585" name="Группа 584"/>
              <p:cNvGrpSpPr/>
              <p:nvPr/>
            </p:nvGrpSpPr>
            <p:grpSpPr>
              <a:xfrm>
                <a:off x="53467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603" name="Блок-схема: перфолента 602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04" name="Блок-схема: перфолента 603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05" name="Блок-схема: перфолента 604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06" name="Блок-схема: перфолента 605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586" name="Группа 585"/>
              <p:cNvGrpSpPr/>
              <p:nvPr/>
            </p:nvGrpSpPr>
            <p:grpSpPr>
              <a:xfrm>
                <a:off x="73279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599" name="Блок-схема: перфолента 598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00" name="Блок-схема: перфолента 599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01" name="Блок-схема: перфолента 600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02" name="Блок-схема: перфолента 601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587" name="Группа 586"/>
              <p:cNvGrpSpPr/>
              <p:nvPr/>
            </p:nvGrpSpPr>
            <p:grpSpPr>
              <a:xfrm>
                <a:off x="93091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595" name="Блок-схема: перфолента 594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96" name="Блок-схема: перфолента 595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97" name="Блок-схема: перфолента 596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98" name="Блок-схема: перфолента 597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588" name="Группа 587"/>
              <p:cNvGrpSpPr/>
              <p:nvPr/>
            </p:nvGrpSpPr>
            <p:grpSpPr>
              <a:xfrm>
                <a:off x="11290300" y="3098800"/>
                <a:ext cx="990600" cy="457200"/>
                <a:chOff x="1384300" y="3098800"/>
                <a:chExt cx="990600" cy="977900"/>
              </a:xfrm>
              <a:grpFill/>
            </p:grpSpPr>
            <p:sp>
              <p:nvSpPr>
                <p:cNvPr id="593" name="Блок-схема: перфолента 592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94" name="Блок-схема: перфолента 593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589" name="Группа 588"/>
              <p:cNvGrpSpPr/>
              <p:nvPr/>
            </p:nvGrpSpPr>
            <p:grpSpPr>
              <a:xfrm>
                <a:off x="-86781" y="3098800"/>
                <a:ext cx="1485900" cy="457200"/>
                <a:chOff x="1879600" y="3098800"/>
                <a:chExt cx="1485900" cy="977900"/>
              </a:xfrm>
              <a:grpFill/>
            </p:grpSpPr>
            <p:sp>
              <p:nvSpPr>
                <p:cNvPr id="590" name="Блок-схема: перфолента 589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91" name="Блок-схема: перфолента 590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92" name="Блок-схема: перфолента 591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grpSp>
          <p:nvGrpSpPr>
            <p:cNvPr id="517" name="Группа 516"/>
            <p:cNvGrpSpPr/>
            <p:nvPr/>
          </p:nvGrpSpPr>
          <p:grpSpPr>
            <a:xfrm>
              <a:off x="-86781" y="2317750"/>
              <a:ext cx="12367681" cy="228600"/>
              <a:chOff x="-86781" y="3098800"/>
              <a:chExt cx="12367681" cy="457200"/>
            </a:xfrm>
            <a:solidFill>
              <a:srgbClr val="C330BD"/>
            </a:solidFill>
          </p:grpSpPr>
          <p:grpSp>
            <p:nvGrpSpPr>
              <p:cNvPr id="551" name="Группа 550"/>
              <p:cNvGrpSpPr/>
              <p:nvPr/>
            </p:nvGrpSpPr>
            <p:grpSpPr>
              <a:xfrm>
                <a:off x="13843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579" name="Блок-схема: перфолента 578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80" name="Блок-схема: перфолента 579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81" name="Блок-схема: перфолента 580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82" name="Блок-схема: перфолента 581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552" name="Группа 551"/>
              <p:cNvGrpSpPr/>
              <p:nvPr/>
            </p:nvGrpSpPr>
            <p:grpSpPr>
              <a:xfrm>
                <a:off x="33655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575" name="Блок-схема: перфолента 574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76" name="Блок-схема: перфолента 575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77" name="Блок-схема: перфолента 576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78" name="Блок-схема: перфолента 577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553" name="Группа 552"/>
              <p:cNvGrpSpPr/>
              <p:nvPr/>
            </p:nvGrpSpPr>
            <p:grpSpPr>
              <a:xfrm>
                <a:off x="53467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571" name="Блок-схема: перфолента 570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72" name="Блок-схема: перфолента 571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73" name="Блок-схема: перфолента 572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74" name="Блок-схема: перфолента 573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554" name="Группа 553"/>
              <p:cNvGrpSpPr/>
              <p:nvPr/>
            </p:nvGrpSpPr>
            <p:grpSpPr>
              <a:xfrm>
                <a:off x="73279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567" name="Блок-схема: перфолента 566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68" name="Блок-схема: перфолента 567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69" name="Блок-схема: перфолента 568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70" name="Блок-схема: перфолента 569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555" name="Группа 554"/>
              <p:cNvGrpSpPr/>
              <p:nvPr/>
            </p:nvGrpSpPr>
            <p:grpSpPr>
              <a:xfrm>
                <a:off x="93091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563" name="Блок-схема: перфолента 562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64" name="Блок-схема: перфолента 563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65" name="Блок-схема: перфолента 564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66" name="Блок-схема: перфолента 565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556" name="Группа 555"/>
              <p:cNvGrpSpPr/>
              <p:nvPr/>
            </p:nvGrpSpPr>
            <p:grpSpPr>
              <a:xfrm>
                <a:off x="11290300" y="3098800"/>
                <a:ext cx="990600" cy="457200"/>
                <a:chOff x="1384300" y="3098800"/>
                <a:chExt cx="990600" cy="977900"/>
              </a:xfrm>
              <a:grpFill/>
            </p:grpSpPr>
            <p:sp>
              <p:nvSpPr>
                <p:cNvPr id="561" name="Блок-схема: перфолента 560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62" name="Блок-схема: перфолента 561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557" name="Группа 556"/>
              <p:cNvGrpSpPr/>
              <p:nvPr/>
            </p:nvGrpSpPr>
            <p:grpSpPr>
              <a:xfrm>
                <a:off x="-86781" y="3098800"/>
                <a:ext cx="1485900" cy="457200"/>
                <a:chOff x="1879600" y="3098800"/>
                <a:chExt cx="1485900" cy="977900"/>
              </a:xfrm>
              <a:grpFill/>
            </p:grpSpPr>
            <p:sp>
              <p:nvSpPr>
                <p:cNvPr id="558" name="Блок-схема: перфолента 557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59" name="Блок-схема: перфолента 558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60" name="Блок-схема: перфолента 559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grpSp>
          <p:nvGrpSpPr>
            <p:cNvPr id="518" name="Группа 517"/>
            <p:cNvGrpSpPr/>
            <p:nvPr/>
          </p:nvGrpSpPr>
          <p:grpSpPr>
            <a:xfrm>
              <a:off x="-86781" y="2832100"/>
              <a:ext cx="12367681" cy="228600"/>
              <a:chOff x="-86781" y="3098800"/>
              <a:chExt cx="12367681" cy="457200"/>
            </a:xfrm>
            <a:solidFill>
              <a:srgbClr val="C330BD"/>
            </a:solidFill>
          </p:grpSpPr>
          <p:grpSp>
            <p:nvGrpSpPr>
              <p:cNvPr id="519" name="Группа 518"/>
              <p:cNvGrpSpPr/>
              <p:nvPr/>
            </p:nvGrpSpPr>
            <p:grpSpPr>
              <a:xfrm>
                <a:off x="13843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547" name="Блок-схема: перфолента 546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48" name="Блок-схема: перфолента 547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49" name="Блок-схема: перфолента 548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50" name="Блок-схема: перфолента 549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520" name="Группа 519"/>
              <p:cNvGrpSpPr/>
              <p:nvPr/>
            </p:nvGrpSpPr>
            <p:grpSpPr>
              <a:xfrm>
                <a:off x="33655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543" name="Блок-схема: перфолента 542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44" name="Блок-схема: перфолента 543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45" name="Блок-схема: перфолента 544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46" name="Блок-схема: перфолента 545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521" name="Группа 520"/>
              <p:cNvGrpSpPr/>
              <p:nvPr/>
            </p:nvGrpSpPr>
            <p:grpSpPr>
              <a:xfrm>
                <a:off x="53467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539" name="Блок-схема: перфолента 538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40" name="Блок-схема: перфолента 539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41" name="Блок-схема: перфолента 540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42" name="Блок-схема: перфолента 541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522" name="Группа 521"/>
              <p:cNvGrpSpPr/>
              <p:nvPr/>
            </p:nvGrpSpPr>
            <p:grpSpPr>
              <a:xfrm>
                <a:off x="73279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535" name="Блок-схема: перфолента 534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36" name="Блок-схема: перфолента 535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37" name="Блок-схема: перфолента 536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38" name="Блок-схема: перфолента 537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523" name="Группа 522"/>
              <p:cNvGrpSpPr/>
              <p:nvPr/>
            </p:nvGrpSpPr>
            <p:grpSpPr>
              <a:xfrm>
                <a:off x="93091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531" name="Блок-схема: перфолента 530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32" name="Блок-схема: перфолента 531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33" name="Блок-схема: перфолента 532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34" name="Блок-схема: перфолента 533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524" name="Группа 523"/>
              <p:cNvGrpSpPr/>
              <p:nvPr/>
            </p:nvGrpSpPr>
            <p:grpSpPr>
              <a:xfrm>
                <a:off x="11290300" y="3098800"/>
                <a:ext cx="990600" cy="457200"/>
                <a:chOff x="1384300" y="3098800"/>
                <a:chExt cx="990600" cy="977900"/>
              </a:xfrm>
              <a:grpFill/>
            </p:grpSpPr>
            <p:sp>
              <p:nvSpPr>
                <p:cNvPr id="529" name="Блок-схема: перфолента 528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30" name="Блок-схема: перфолента 529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525" name="Группа 524"/>
              <p:cNvGrpSpPr/>
              <p:nvPr/>
            </p:nvGrpSpPr>
            <p:grpSpPr>
              <a:xfrm>
                <a:off x="-86781" y="3098800"/>
                <a:ext cx="1485900" cy="457200"/>
                <a:chOff x="1879600" y="3098800"/>
                <a:chExt cx="1485900" cy="977900"/>
              </a:xfrm>
              <a:grpFill/>
            </p:grpSpPr>
            <p:sp>
              <p:nvSpPr>
                <p:cNvPr id="526" name="Блок-схема: перфолента 525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27" name="Блок-схема: перфолента 526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28" name="Блок-схема: перфолента 527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</p:grpSp>
      <p:grpSp>
        <p:nvGrpSpPr>
          <p:cNvPr id="1343" name="Группа 1342"/>
          <p:cNvGrpSpPr/>
          <p:nvPr/>
        </p:nvGrpSpPr>
        <p:grpSpPr>
          <a:xfrm rot="1971228">
            <a:off x="-86781" y="-514350"/>
            <a:ext cx="12367681" cy="1263650"/>
            <a:chOff x="-86781" y="2063750"/>
            <a:chExt cx="12367681" cy="1263650"/>
          </a:xfrm>
        </p:grpSpPr>
        <p:grpSp>
          <p:nvGrpSpPr>
            <p:cNvPr id="1344" name="Группа 1343"/>
            <p:cNvGrpSpPr/>
            <p:nvPr/>
          </p:nvGrpSpPr>
          <p:grpSpPr>
            <a:xfrm>
              <a:off x="-86781" y="3098800"/>
              <a:ext cx="12367681" cy="228600"/>
              <a:chOff x="-86781" y="3098800"/>
              <a:chExt cx="12367681" cy="457200"/>
            </a:xfrm>
            <a:solidFill>
              <a:srgbClr val="C330BD"/>
            </a:solidFill>
          </p:grpSpPr>
          <p:grpSp>
            <p:nvGrpSpPr>
              <p:cNvPr id="1477" name="Группа 1476"/>
              <p:cNvGrpSpPr/>
              <p:nvPr/>
            </p:nvGrpSpPr>
            <p:grpSpPr>
              <a:xfrm>
                <a:off x="13843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1505" name="Блок-схема: перфолента 1504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06" name="Блок-схема: перфолента 1505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07" name="Блок-схема: перфолента 1506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08" name="Блок-схема: перфолента 1507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1478" name="Группа 1477"/>
              <p:cNvGrpSpPr/>
              <p:nvPr/>
            </p:nvGrpSpPr>
            <p:grpSpPr>
              <a:xfrm>
                <a:off x="33655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1501" name="Блок-схема: перфолента 1500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02" name="Блок-схема: перфолента 1501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03" name="Блок-схема: перфолента 1502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04" name="Блок-схема: перфолента 1503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1479" name="Группа 1478"/>
              <p:cNvGrpSpPr/>
              <p:nvPr/>
            </p:nvGrpSpPr>
            <p:grpSpPr>
              <a:xfrm>
                <a:off x="53467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1497" name="Блок-схема: перфолента 1496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98" name="Блок-схема: перфолента 1497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99" name="Блок-схема: перфолента 1498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00" name="Блок-схема: перфолента 1499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1480" name="Группа 1479"/>
              <p:cNvGrpSpPr/>
              <p:nvPr/>
            </p:nvGrpSpPr>
            <p:grpSpPr>
              <a:xfrm>
                <a:off x="73279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1493" name="Блок-схема: перфолента 1492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94" name="Блок-схема: перфолента 1493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95" name="Блок-схема: перфолента 1494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96" name="Блок-схема: перфолента 1495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1481" name="Группа 1480"/>
              <p:cNvGrpSpPr/>
              <p:nvPr/>
            </p:nvGrpSpPr>
            <p:grpSpPr>
              <a:xfrm>
                <a:off x="93091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1489" name="Блок-схема: перфолента 1488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90" name="Блок-схема: перфолента 1489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91" name="Блок-схема: перфолента 1490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92" name="Блок-схема: перфолента 1491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1482" name="Группа 1481"/>
              <p:cNvGrpSpPr/>
              <p:nvPr/>
            </p:nvGrpSpPr>
            <p:grpSpPr>
              <a:xfrm>
                <a:off x="11290300" y="3098800"/>
                <a:ext cx="990600" cy="457200"/>
                <a:chOff x="1384300" y="3098800"/>
                <a:chExt cx="990600" cy="977900"/>
              </a:xfrm>
              <a:grpFill/>
            </p:grpSpPr>
            <p:sp>
              <p:nvSpPr>
                <p:cNvPr id="1487" name="Блок-схема: перфолента 1486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88" name="Блок-схема: перфолента 1487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1483" name="Группа 1482"/>
              <p:cNvGrpSpPr/>
              <p:nvPr/>
            </p:nvGrpSpPr>
            <p:grpSpPr>
              <a:xfrm>
                <a:off x="-86781" y="3098800"/>
                <a:ext cx="1485900" cy="457200"/>
                <a:chOff x="1879600" y="3098800"/>
                <a:chExt cx="1485900" cy="977900"/>
              </a:xfrm>
              <a:grpFill/>
            </p:grpSpPr>
            <p:sp>
              <p:nvSpPr>
                <p:cNvPr id="1484" name="Блок-схема: перфолента 1483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85" name="Блок-схема: перфолента 1484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86" name="Блок-схема: перфолента 1485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grpSp>
          <p:nvGrpSpPr>
            <p:cNvPr id="1345" name="Группа 1344"/>
            <p:cNvGrpSpPr/>
            <p:nvPr/>
          </p:nvGrpSpPr>
          <p:grpSpPr>
            <a:xfrm>
              <a:off x="-86781" y="2063750"/>
              <a:ext cx="12367681" cy="228600"/>
              <a:chOff x="-86781" y="3098800"/>
              <a:chExt cx="12367681" cy="457200"/>
            </a:xfrm>
            <a:solidFill>
              <a:srgbClr val="C330BD"/>
            </a:solidFill>
          </p:grpSpPr>
          <p:grpSp>
            <p:nvGrpSpPr>
              <p:cNvPr id="1445" name="Группа 1444"/>
              <p:cNvGrpSpPr/>
              <p:nvPr/>
            </p:nvGrpSpPr>
            <p:grpSpPr>
              <a:xfrm>
                <a:off x="13843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1473" name="Блок-схема: перфолента 1472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74" name="Блок-схема: перфолента 1473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75" name="Блок-схема: перфолента 1474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76" name="Блок-схема: перфолента 1475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1446" name="Группа 1445"/>
              <p:cNvGrpSpPr/>
              <p:nvPr/>
            </p:nvGrpSpPr>
            <p:grpSpPr>
              <a:xfrm>
                <a:off x="33655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1469" name="Блок-схема: перфолента 1468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70" name="Блок-схема: перфолента 1469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71" name="Блок-схема: перфолента 1470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72" name="Блок-схема: перфолента 1471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1447" name="Группа 1446"/>
              <p:cNvGrpSpPr/>
              <p:nvPr/>
            </p:nvGrpSpPr>
            <p:grpSpPr>
              <a:xfrm>
                <a:off x="53467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1465" name="Блок-схема: перфолента 1464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66" name="Блок-схема: перфолента 1465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67" name="Блок-схема: перфолента 1466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68" name="Блок-схема: перфолента 1467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1448" name="Группа 1447"/>
              <p:cNvGrpSpPr/>
              <p:nvPr/>
            </p:nvGrpSpPr>
            <p:grpSpPr>
              <a:xfrm>
                <a:off x="73279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1461" name="Блок-схема: перфолента 1460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62" name="Блок-схема: перфолента 1461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63" name="Блок-схема: перфолента 1462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64" name="Блок-схема: перфолента 1463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1449" name="Группа 1448"/>
              <p:cNvGrpSpPr/>
              <p:nvPr/>
            </p:nvGrpSpPr>
            <p:grpSpPr>
              <a:xfrm>
                <a:off x="93091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1457" name="Блок-схема: перфолента 1456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58" name="Блок-схема: перфолента 1457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59" name="Блок-схема: перфолента 1458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60" name="Блок-схема: перфолента 1459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1450" name="Группа 1449"/>
              <p:cNvGrpSpPr/>
              <p:nvPr/>
            </p:nvGrpSpPr>
            <p:grpSpPr>
              <a:xfrm>
                <a:off x="11290300" y="3098800"/>
                <a:ext cx="990600" cy="457200"/>
                <a:chOff x="1384300" y="3098800"/>
                <a:chExt cx="990600" cy="977900"/>
              </a:xfrm>
              <a:grpFill/>
            </p:grpSpPr>
            <p:sp>
              <p:nvSpPr>
                <p:cNvPr id="1455" name="Блок-схема: перфолента 1454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56" name="Блок-схема: перфолента 1455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1451" name="Группа 1450"/>
              <p:cNvGrpSpPr/>
              <p:nvPr/>
            </p:nvGrpSpPr>
            <p:grpSpPr>
              <a:xfrm>
                <a:off x="-86781" y="3098800"/>
                <a:ext cx="1485900" cy="457200"/>
                <a:chOff x="1879600" y="3098800"/>
                <a:chExt cx="1485900" cy="977900"/>
              </a:xfrm>
              <a:grpFill/>
            </p:grpSpPr>
            <p:sp>
              <p:nvSpPr>
                <p:cNvPr id="1452" name="Блок-схема: перфолента 1451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53" name="Блок-схема: перфолента 1452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54" name="Блок-схема: перфолента 1453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grpSp>
          <p:nvGrpSpPr>
            <p:cNvPr id="1346" name="Группа 1345"/>
            <p:cNvGrpSpPr/>
            <p:nvPr/>
          </p:nvGrpSpPr>
          <p:grpSpPr>
            <a:xfrm>
              <a:off x="-86781" y="2578100"/>
              <a:ext cx="12367681" cy="228600"/>
              <a:chOff x="-86781" y="3098800"/>
              <a:chExt cx="12367681" cy="457200"/>
            </a:xfrm>
            <a:solidFill>
              <a:srgbClr val="C330BD"/>
            </a:solidFill>
          </p:grpSpPr>
          <p:grpSp>
            <p:nvGrpSpPr>
              <p:cNvPr id="1413" name="Группа 1412"/>
              <p:cNvGrpSpPr/>
              <p:nvPr/>
            </p:nvGrpSpPr>
            <p:grpSpPr>
              <a:xfrm>
                <a:off x="13843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1441" name="Блок-схема: перфолента 1440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42" name="Блок-схема: перфолента 1441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43" name="Блок-схема: перфолента 1442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44" name="Блок-схема: перфолента 1443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1414" name="Группа 1413"/>
              <p:cNvGrpSpPr/>
              <p:nvPr/>
            </p:nvGrpSpPr>
            <p:grpSpPr>
              <a:xfrm>
                <a:off x="33655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1437" name="Блок-схема: перфолента 1436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38" name="Блок-схема: перфолента 1437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39" name="Блок-схема: перфолента 1438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40" name="Блок-схема: перфолента 1439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1415" name="Группа 1414"/>
              <p:cNvGrpSpPr/>
              <p:nvPr/>
            </p:nvGrpSpPr>
            <p:grpSpPr>
              <a:xfrm>
                <a:off x="53467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1433" name="Блок-схема: перфолента 1432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34" name="Блок-схема: перфолента 1433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35" name="Блок-схема: перфолента 1434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36" name="Блок-схема: перфолента 1435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1416" name="Группа 1415"/>
              <p:cNvGrpSpPr/>
              <p:nvPr/>
            </p:nvGrpSpPr>
            <p:grpSpPr>
              <a:xfrm>
                <a:off x="73279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1429" name="Блок-схема: перфолента 1428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30" name="Блок-схема: перфолента 1429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31" name="Блок-схема: перфолента 1430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32" name="Блок-схема: перфолента 1431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1417" name="Группа 1416"/>
              <p:cNvGrpSpPr/>
              <p:nvPr/>
            </p:nvGrpSpPr>
            <p:grpSpPr>
              <a:xfrm>
                <a:off x="93091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1425" name="Блок-схема: перфолента 1424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26" name="Блок-схема: перфолента 1425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27" name="Блок-схема: перфолента 1426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28" name="Блок-схема: перфолента 1427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1418" name="Группа 1417"/>
              <p:cNvGrpSpPr/>
              <p:nvPr/>
            </p:nvGrpSpPr>
            <p:grpSpPr>
              <a:xfrm>
                <a:off x="11290300" y="3098800"/>
                <a:ext cx="990600" cy="457200"/>
                <a:chOff x="1384300" y="3098800"/>
                <a:chExt cx="990600" cy="977900"/>
              </a:xfrm>
              <a:grpFill/>
            </p:grpSpPr>
            <p:sp>
              <p:nvSpPr>
                <p:cNvPr id="1423" name="Блок-схема: перфолента 1422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24" name="Блок-схема: перфолента 1423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1419" name="Группа 1418"/>
              <p:cNvGrpSpPr/>
              <p:nvPr/>
            </p:nvGrpSpPr>
            <p:grpSpPr>
              <a:xfrm>
                <a:off x="-86781" y="3098800"/>
                <a:ext cx="1485900" cy="457200"/>
                <a:chOff x="1879600" y="3098800"/>
                <a:chExt cx="1485900" cy="977900"/>
              </a:xfrm>
              <a:grpFill/>
            </p:grpSpPr>
            <p:sp>
              <p:nvSpPr>
                <p:cNvPr id="1420" name="Блок-схема: перфолента 1419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21" name="Блок-схема: перфолента 1420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22" name="Блок-схема: перфолента 1421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grpSp>
          <p:nvGrpSpPr>
            <p:cNvPr id="1347" name="Группа 1346"/>
            <p:cNvGrpSpPr/>
            <p:nvPr/>
          </p:nvGrpSpPr>
          <p:grpSpPr>
            <a:xfrm>
              <a:off x="-86781" y="2317750"/>
              <a:ext cx="12367681" cy="228600"/>
              <a:chOff x="-86781" y="3098800"/>
              <a:chExt cx="12367681" cy="457200"/>
            </a:xfrm>
            <a:solidFill>
              <a:srgbClr val="C330BD"/>
            </a:solidFill>
          </p:grpSpPr>
          <p:grpSp>
            <p:nvGrpSpPr>
              <p:cNvPr id="1381" name="Группа 1380"/>
              <p:cNvGrpSpPr/>
              <p:nvPr/>
            </p:nvGrpSpPr>
            <p:grpSpPr>
              <a:xfrm>
                <a:off x="13843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1409" name="Блок-схема: перфолента 1408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10" name="Блок-схема: перфолента 1409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11" name="Блок-схема: перфолента 1410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12" name="Блок-схема: перфолента 1411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1382" name="Группа 1381"/>
              <p:cNvGrpSpPr/>
              <p:nvPr/>
            </p:nvGrpSpPr>
            <p:grpSpPr>
              <a:xfrm>
                <a:off x="33655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1405" name="Блок-схема: перфолента 1404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06" name="Блок-схема: перфолента 1405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07" name="Блок-схема: перфолента 1406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08" name="Блок-схема: перфолента 1407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1383" name="Группа 1382"/>
              <p:cNvGrpSpPr/>
              <p:nvPr/>
            </p:nvGrpSpPr>
            <p:grpSpPr>
              <a:xfrm>
                <a:off x="53467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1401" name="Блок-схема: перфолента 1400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02" name="Блок-схема: перфолента 1401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03" name="Блок-схема: перфолента 1402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04" name="Блок-схема: перфолента 1403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1384" name="Группа 1383"/>
              <p:cNvGrpSpPr/>
              <p:nvPr/>
            </p:nvGrpSpPr>
            <p:grpSpPr>
              <a:xfrm>
                <a:off x="73279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1397" name="Блок-схема: перфолента 1396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98" name="Блок-схема: перфолента 1397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99" name="Блок-схема: перфолента 1398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00" name="Блок-схема: перфолента 1399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1385" name="Группа 1384"/>
              <p:cNvGrpSpPr/>
              <p:nvPr/>
            </p:nvGrpSpPr>
            <p:grpSpPr>
              <a:xfrm>
                <a:off x="93091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1393" name="Блок-схема: перфолента 1392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94" name="Блок-схема: перфолента 1393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95" name="Блок-схема: перфолента 1394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96" name="Блок-схема: перфолента 1395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1386" name="Группа 1385"/>
              <p:cNvGrpSpPr/>
              <p:nvPr/>
            </p:nvGrpSpPr>
            <p:grpSpPr>
              <a:xfrm>
                <a:off x="11290300" y="3098800"/>
                <a:ext cx="990600" cy="457200"/>
                <a:chOff x="1384300" y="3098800"/>
                <a:chExt cx="990600" cy="977900"/>
              </a:xfrm>
              <a:grpFill/>
            </p:grpSpPr>
            <p:sp>
              <p:nvSpPr>
                <p:cNvPr id="1391" name="Блок-схема: перфолента 1390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92" name="Блок-схема: перфолента 1391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1387" name="Группа 1386"/>
              <p:cNvGrpSpPr/>
              <p:nvPr/>
            </p:nvGrpSpPr>
            <p:grpSpPr>
              <a:xfrm>
                <a:off x="-86781" y="3098800"/>
                <a:ext cx="1485900" cy="457200"/>
                <a:chOff x="1879600" y="3098800"/>
                <a:chExt cx="1485900" cy="977900"/>
              </a:xfrm>
              <a:grpFill/>
            </p:grpSpPr>
            <p:sp>
              <p:nvSpPr>
                <p:cNvPr id="1388" name="Блок-схема: перфолента 1387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89" name="Блок-схема: перфолента 1388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90" name="Блок-схема: перфолента 1389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grpSp>
          <p:nvGrpSpPr>
            <p:cNvPr id="1348" name="Группа 1347"/>
            <p:cNvGrpSpPr/>
            <p:nvPr/>
          </p:nvGrpSpPr>
          <p:grpSpPr>
            <a:xfrm>
              <a:off x="-86781" y="2832100"/>
              <a:ext cx="12367681" cy="228600"/>
              <a:chOff x="-86781" y="3098800"/>
              <a:chExt cx="12367681" cy="457200"/>
            </a:xfrm>
            <a:solidFill>
              <a:srgbClr val="C330BD"/>
            </a:solidFill>
          </p:grpSpPr>
          <p:grpSp>
            <p:nvGrpSpPr>
              <p:cNvPr id="1349" name="Группа 1348"/>
              <p:cNvGrpSpPr/>
              <p:nvPr/>
            </p:nvGrpSpPr>
            <p:grpSpPr>
              <a:xfrm>
                <a:off x="13843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1377" name="Блок-схема: перфолента 1376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78" name="Блок-схема: перфолента 1377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79" name="Блок-схема: перфолента 1378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80" name="Блок-схема: перфолента 1379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1350" name="Группа 1349"/>
              <p:cNvGrpSpPr/>
              <p:nvPr/>
            </p:nvGrpSpPr>
            <p:grpSpPr>
              <a:xfrm>
                <a:off x="33655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1373" name="Блок-схема: перфолента 1372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74" name="Блок-схема: перфолента 1373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75" name="Блок-схема: перфолента 1374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76" name="Блок-схема: перфолента 1375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1351" name="Группа 1350"/>
              <p:cNvGrpSpPr/>
              <p:nvPr/>
            </p:nvGrpSpPr>
            <p:grpSpPr>
              <a:xfrm>
                <a:off x="53467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1369" name="Блок-схема: перфолента 1368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70" name="Блок-схема: перфолента 1369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71" name="Блок-схема: перфолента 1370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72" name="Блок-схема: перфолента 1371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1352" name="Группа 1351"/>
              <p:cNvGrpSpPr/>
              <p:nvPr/>
            </p:nvGrpSpPr>
            <p:grpSpPr>
              <a:xfrm>
                <a:off x="73279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1365" name="Блок-схема: перфолента 1364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66" name="Блок-схема: перфолента 1365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67" name="Блок-схема: перфолента 1366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68" name="Блок-схема: перфолента 1367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1353" name="Группа 1352"/>
              <p:cNvGrpSpPr/>
              <p:nvPr/>
            </p:nvGrpSpPr>
            <p:grpSpPr>
              <a:xfrm>
                <a:off x="93091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1361" name="Блок-схема: перфолента 1360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62" name="Блок-схема: перфолента 1361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63" name="Блок-схема: перфолента 1362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64" name="Блок-схема: перфолента 1363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1354" name="Группа 1353"/>
              <p:cNvGrpSpPr/>
              <p:nvPr/>
            </p:nvGrpSpPr>
            <p:grpSpPr>
              <a:xfrm>
                <a:off x="11290300" y="3098800"/>
                <a:ext cx="990600" cy="457200"/>
                <a:chOff x="1384300" y="3098800"/>
                <a:chExt cx="990600" cy="977900"/>
              </a:xfrm>
              <a:grpFill/>
            </p:grpSpPr>
            <p:sp>
              <p:nvSpPr>
                <p:cNvPr id="1359" name="Блок-схема: перфолента 1358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60" name="Блок-схема: перфолента 1359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1355" name="Группа 1354"/>
              <p:cNvGrpSpPr/>
              <p:nvPr/>
            </p:nvGrpSpPr>
            <p:grpSpPr>
              <a:xfrm>
                <a:off x="-86781" y="3098800"/>
                <a:ext cx="1485900" cy="457200"/>
                <a:chOff x="1879600" y="3098800"/>
                <a:chExt cx="1485900" cy="977900"/>
              </a:xfrm>
              <a:grpFill/>
            </p:grpSpPr>
            <p:sp>
              <p:nvSpPr>
                <p:cNvPr id="1356" name="Блок-схема: перфолента 1355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57" name="Блок-схема: перфолента 1356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58" name="Блок-схема: перфолента 1357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</p:grpSp>
      <p:grpSp>
        <p:nvGrpSpPr>
          <p:cNvPr id="1509" name="Группа 1508"/>
          <p:cNvGrpSpPr/>
          <p:nvPr/>
        </p:nvGrpSpPr>
        <p:grpSpPr>
          <a:xfrm rot="1971228">
            <a:off x="-94191" y="774700"/>
            <a:ext cx="12367681" cy="1263650"/>
            <a:chOff x="-86781" y="2063750"/>
            <a:chExt cx="12367681" cy="1263650"/>
          </a:xfrm>
        </p:grpSpPr>
        <p:grpSp>
          <p:nvGrpSpPr>
            <p:cNvPr id="1510" name="Группа 1509"/>
            <p:cNvGrpSpPr/>
            <p:nvPr/>
          </p:nvGrpSpPr>
          <p:grpSpPr>
            <a:xfrm>
              <a:off x="-86781" y="3098800"/>
              <a:ext cx="12367681" cy="228600"/>
              <a:chOff x="-86781" y="3098800"/>
              <a:chExt cx="12367681" cy="457200"/>
            </a:xfrm>
            <a:solidFill>
              <a:srgbClr val="C330BD"/>
            </a:solidFill>
          </p:grpSpPr>
          <p:grpSp>
            <p:nvGrpSpPr>
              <p:cNvPr id="1643" name="Группа 1642"/>
              <p:cNvGrpSpPr/>
              <p:nvPr/>
            </p:nvGrpSpPr>
            <p:grpSpPr>
              <a:xfrm>
                <a:off x="13843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1671" name="Блок-схема: перфолента 1670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72" name="Блок-схема: перфолента 1671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73" name="Блок-схема: перфолента 1672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74" name="Блок-схема: перфолента 1673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1644" name="Группа 1643"/>
              <p:cNvGrpSpPr/>
              <p:nvPr/>
            </p:nvGrpSpPr>
            <p:grpSpPr>
              <a:xfrm>
                <a:off x="33655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1667" name="Блок-схема: перфолента 1666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68" name="Блок-схема: перфолента 1667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69" name="Блок-схема: перфолента 1668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70" name="Блок-схема: перфолента 1669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1645" name="Группа 1644"/>
              <p:cNvGrpSpPr/>
              <p:nvPr/>
            </p:nvGrpSpPr>
            <p:grpSpPr>
              <a:xfrm>
                <a:off x="53467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1663" name="Блок-схема: перфолента 1662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64" name="Блок-схема: перфолента 1663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65" name="Блок-схема: перфолента 1664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66" name="Блок-схема: перфолента 1665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1646" name="Группа 1645"/>
              <p:cNvGrpSpPr/>
              <p:nvPr/>
            </p:nvGrpSpPr>
            <p:grpSpPr>
              <a:xfrm>
                <a:off x="73279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1659" name="Блок-схема: перфолента 1658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60" name="Блок-схема: перфолента 1659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61" name="Блок-схема: перфолента 1660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62" name="Блок-схема: перфолента 1661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1647" name="Группа 1646"/>
              <p:cNvGrpSpPr/>
              <p:nvPr/>
            </p:nvGrpSpPr>
            <p:grpSpPr>
              <a:xfrm>
                <a:off x="93091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1655" name="Блок-схема: перфолента 1654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56" name="Блок-схема: перфолента 1655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57" name="Блок-схема: перфолента 1656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58" name="Блок-схема: перфолента 1657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1648" name="Группа 1647"/>
              <p:cNvGrpSpPr/>
              <p:nvPr/>
            </p:nvGrpSpPr>
            <p:grpSpPr>
              <a:xfrm>
                <a:off x="11290300" y="3098800"/>
                <a:ext cx="990600" cy="457200"/>
                <a:chOff x="1384300" y="3098800"/>
                <a:chExt cx="990600" cy="977900"/>
              </a:xfrm>
              <a:grpFill/>
            </p:grpSpPr>
            <p:sp>
              <p:nvSpPr>
                <p:cNvPr id="1653" name="Блок-схема: перфолента 1652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54" name="Блок-схема: перфолента 1653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1649" name="Группа 1648"/>
              <p:cNvGrpSpPr/>
              <p:nvPr/>
            </p:nvGrpSpPr>
            <p:grpSpPr>
              <a:xfrm>
                <a:off x="-86781" y="3098800"/>
                <a:ext cx="1485900" cy="457200"/>
                <a:chOff x="1879600" y="3098800"/>
                <a:chExt cx="1485900" cy="977900"/>
              </a:xfrm>
              <a:grpFill/>
            </p:grpSpPr>
            <p:sp>
              <p:nvSpPr>
                <p:cNvPr id="1650" name="Блок-схема: перфолента 1649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51" name="Блок-схема: перфолента 1650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52" name="Блок-схема: перфолента 1651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grpSp>
          <p:nvGrpSpPr>
            <p:cNvPr id="1511" name="Группа 1510"/>
            <p:cNvGrpSpPr/>
            <p:nvPr/>
          </p:nvGrpSpPr>
          <p:grpSpPr>
            <a:xfrm>
              <a:off x="-86781" y="2063750"/>
              <a:ext cx="12367681" cy="228600"/>
              <a:chOff x="-86781" y="3098800"/>
              <a:chExt cx="12367681" cy="457200"/>
            </a:xfrm>
            <a:solidFill>
              <a:srgbClr val="C330BD"/>
            </a:solidFill>
          </p:grpSpPr>
          <p:grpSp>
            <p:nvGrpSpPr>
              <p:cNvPr id="1611" name="Группа 1610"/>
              <p:cNvGrpSpPr/>
              <p:nvPr/>
            </p:nvGrpSpPr>
            <p:grpSpPr>
              <a:xfrm>
                <a:off x="13843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1639" name="Блок-схема: перфолента 1638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40" name="Блок-схема: перфолента 1639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41" name="Блок-схема: перфолента 1640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42" name="Блок-схема: перфолента 1641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1612" name="Группа 1611"/>
              <p:cNvGrpSpPr/>
              <p:nvPr/>
            </p:nvGrpSpPr>
            <p:grpSpPr>
              <a:xfrm>
                <a:off x="33655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1635" name="Блок-схема: перфолента 1634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36" name="Блок-схема: перфолента 1635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37" name="Блок-схема: перфолента 1636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38" name="Блок-схема: перфолента 1637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1613" name="Группа 1612"/>
              <p:cNvGrpSpPr/>
              <p:nvPr/>
            </p:nvGrpSpPr>
            <p:grpSpPr>
              <a:xfrm>
                <a:off x="53467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1631" name="Блок-схема: перфолента 1630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32" name="Блок-схема: перфолента 1631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33" name="Блок-схема: перфолента 1632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34" name="Блок-схема: перфолента 1633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1614" name="Группа 1613"/>
              <p:cNvGrpSpPr/>
              <p:nvPr/>
            </p:nvGrpSpPr>
            <p:grpSpPr>
              <a:xfrm>
                <a:off x="73279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1627" name="Блок-схема: перфолента 1626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28" name="Блок-схема: перфолента 1627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29" name="Блок-схема: перфолента 1628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30" name="Блок-схема: перфолента 1629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1615" name="Группа 1614"/>
              <p:cNvGrpSpPr/>
              <p:nvPr/>
            </p:nvGrpSpPr>
            <p:grpSpPr>
              <a:xfrm>
                <a:off x="93091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1623" name="Блок-схема: перфолента 1622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24" name="Блок-схема: перфолента 1623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25" name="Блок-схема: перфолента 1624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26" name="Блок-схема: перфолента 1625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1616" name="Группа 1615"/>
              <p:cNvGrpSpPr/>
              <p:nvPr/>
            </p:nvGrpSpPr>
            <p:grpSpPr>
              <a:xfrm>
                <a:off x="11290300" y="3098800"/>
                <a:ext cx="990600" cy="457200"/>
                <a:chOff x="1384300" y="3098800"/>
                <a:chExt cx="990600" cy="977900"/>
              </a:xfrm>
              <a:grpFill/>
            </p:grpSpPr>
            <p:sp>
              <p:nvSpPr>
                <p:cNvPr id="1621" name="Блок-схема: перфолента 1620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22" name="Блок-схема: перфолента 1621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1617" name="Группа 1616"/>
              <p:cNvGrpSpPr/>
              <p:nvPr/>
            </p:nvGrpSpPr>
            <p:grpSpPr>
              <a:xfrm>
                <a:off x="-86781" y="3098800"/>
                <a:ext cx="1485900" cy="457200"/>
                <a:chOff x="1879600" y="3098800"/>
                <a:chExt cx="1485900" cy="977900"/>
              </a:xfrm>
              <a:grpFill/>
            </p:grpSpPr>
            <p:sp>
              <p:nvSpPr>
                <p:cNvPr id="1618" name="Блок-схема: перфолента 1617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19" name="Блок-схема: перфолента 1618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20" name="Блок-схема: перфолента 1619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grpSp>
          <p:nvGrpSpPr>
            <p:cNvPr id="1512" name="Группа 1511"/>
            <p:cNvGrpSpPr/>
            <p:nvPr/>
          </p:nvGrpSpPr>
          <p:grpSpPr>
            <a:xfrm>
              <a:off x="-86781" y="2578100"/>
              <a:ext cx="12367681" cy="228600"/>
              <a:chOff x="-86781" y="3098800"/>
              <a:chExt cx="12367681" cy="457200"/>
            </a:xfrm>
            <a:solidFill>
              <a:srgbClr val="C330BD"/>
            </a:solidFill>
          </p:grpSpPr>
          <p:grpSp>
            <p:nvGrpSpPr>
              <p:cNvPr id="1579" name="Группа 1578"/>
              <p:cNvGrpSpPr/>
              <p:nvPr/>
            </p:nvGrpSpPr>
            <p:grpSpPr>
              <a:xfrm>
                <a:off x="13843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1607" name="Блок-схема: перфолента 1606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08" name="Блок-схема: перфолента 1607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09" name="Блок-схема: перфолента 1608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10" name="Блок-схема: перфолента 1609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1580" name="Группа 1579"/>
              <p:cNvGrpSpPr/>
              <p:nvPr/>
            </p:nvGrpSpPr>
            <p:grpSpPr>
              <a:xfrm>
                <a:off x="33655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1603" name="Блок-схема: перфолента 1602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04" name="Блок-схема: перфолента 1603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05" name="Блок-схема: перфолента 1604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06" name="Блок-схема: перфолента 1605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1581" name="Группа 1580"/>
              <p:cNvGrpSpPr/>
              <p:nvPr/>
            </p:nvGrpSpPr>
            <p:grpSpPr>
              <a:xfrm>
                <a:off x="53467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1599" name="Блок-схема: перфолента 1598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00" name="Блок-схема: перфолента 1599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01" name="Блок-схема: перфолента 1600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02" name="Блок-схема: перфолента 1601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1582" name="Группа 1581"/>
              <p:cNvGrpSpPr/>
              <p:nvPr/>
            </p:nvGrpSpPr>
            <p:grpSpPr>
              <a:xfrm>
                <a:off x="73279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1595" name="Блок-схема: перфолента 1594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96" name="Блок-схема: перфолента 1595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97" name="Блок-схема: перфолента 1596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98" name="Блок-схема: перфолента 1597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1583" name="Группа 1582"/>
              <p:cNvGrpSpPr/>
              <p:nvPr/>
            </p:nvGrpSpPr>
            <p:grpSpPr>
              <a:xfrm>
                <a:off x="93091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1591" name="Блок-схема: перфолента 1590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92" name="Блок-схема: перфолента 1591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93" name="Блок-схема: перфолента 1592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94" name="Блок-схема: перфолента 1593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1584" name="Группа 1583"/>
              <p:cNvGrpSpPr/>
              <p:nvPr/>
            </p:nvGrpSpPr>
            <p:grpSpPr>
              <a:xfrm>
                <a:off x="11290300" y="3098800"/>
                <a:ext cx="990600" cy="457200"/>
                <a:chOff x="1384300" y="3098800"/>
                <a:chExt cx="990600" cy="977900"/>
              </a:xfrm>
              <a:grpFill/>
            </p:grpSpPr>
            <p:sp>
              <p:nvSpPr>
                <p:cNvPr id="1589" name="Блок-схема: перфолента 1588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90" name="Блок-схема: перфолента 1589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1585" name="Группа 1584"/>
              <p:cNvGrpSpPr/>
              <p:nvPr/>
            </p:nvGrpSpPr>
            <p:grpSpPr>
              <a:xfrm>
                <a:off x="-86781" y="3098800"/>
                <a:ext cx="1485900" cy="457200"/>
                <a:chOff x="1879600" y="3098800"/>
                <a:chExt cx="1485900" cy="977900"/>
              </a:xfrm>
              <a:grpFill/>
            </p:grpSpPr>
            <p:sp>
              <p:nvSpPr>
                <p:cNvPr id="1586" name="Блок-схема: перфолента 1585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87" name="Блок-схема: перфолента 1586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88" name="Блок-схема: перфолента 1587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grpSp>
          <p:nvGrpSpPr>
            <p:cNvPr id="1513" name="Группа 1512"/>
            <p:cNvGrpSpPr/>
            <p:nvPr/>
          </p:nvGrpSpPr>
          <p:grpSpPr>
            <a:xfrm>
              <a:off x="-86781" y="2317750"/>
              <a:ext cx="12367681" cy="228600"/>
              <a:chOff x="-86781" y="3098800"/>
              <a:chExt cx="12367681" cy="457200"/>
            </a:xfrm>
            <a:solidFill>
              <a:srgbClr val="C330BD"/>
            </a:solidFill>
          </p:grpSpPr>
          <p:grpSp>
            <p:nvGrpSpPr>
              <p:cNvPr id="1547" name="Группа 1546"/>
              <p:cNvGrpSpPr/>
              <p:nvPr/>
            </p:nvGrpSpPr>
            <p:grpSpPr>
              <a:xfrm>
                <a:off x="13843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1575" name="Блок-схема: перфолента 1574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76" name="Блок-схема: перфолента 1575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77" name="Блок-схема: перфолента 1576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78" name="Блок-схема: перфолента 1577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1548" name="Группа 1547"/>
              <p:cNvGrpSpPr/>
              <p:nvPr/>
            </p:nvGrpSpPr>
            <p:grpSpPr>
              <a:xfrm>
                <a:off x="33655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1571" name="Блок-схема: перфолента 1570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72" name="Блок-схема: перфолента 1571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73" name="Блок-схема: перфолента 1572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74" name="Блок-схема: перфолента 1573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1549" name="Группа 1548"/>
              <p:cNvGrpSpPr/>
              <p:nvPr/>
            </p:nvGrpSpPr>
            <p:grpSpPr>
              <a:xfrm>
                <a:off x="53467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1567" name="Блок-схема: перфолента 1566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68" name="Блок-схема: перфолента 1567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69" name="Блок-схема: перфолента 1568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70" name="Блок-схема: перфолента 1569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1550" name="Группа 1549"/>
              <p:cNvGrpSpPr/>
              <p:nvPr/>
            </p:nvGrpSpPr>
            <p:grpSpPr>
              <a:xfrm>
                <a:off x="73279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1563" name="Блок-схема: перфолента 1562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64" name="Блок-схема: перфолента 1563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65" name="Блок-схема: перфолента 1564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66" name="Блок-схема: перфолента 1565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1551" name="Группа 1550"/>
              <p:cNvGrpSpPr/>
              <p:nvPr/>
            </p:nvGrpSpPr>
            <p:grpSpPr>
              <a:xfrm>
                <a:off x="93091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1559" name="Блок-схема: перфолента 1558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60" name="Блок-схема: перфолента 1559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61" name="Блок-схема: перфолента 1560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62" name="Блок-схема: перфолента 1561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1552" name="Группа 1551"/>
              <p:cNvGrpSpPr/>
              <p:nvPr/>
            </p:nvGrpSpPr>
            <p:grpSpPr>
              <a:xfrm>
                <a:off x="11290300" y="3098800"/>
                <a:ext cx="990600" cy="457200"/>
                <a:chOff x="1384300" y="3098800"/>
                <a:chExt cx="990600" cy="977900"/>
              </a:xfrm>
              <a:grpFill/>
            </p:grpSpPr>
            <p:sp>
              <p:nvSpPr>
                <p:cNvPr id="1557" name="Блок-схема: перфолента 1556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58" name="Блок-схема: перфолента 1557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1553" name="Группа 1552"/>
              <p:cNvGrpSpPr/>
              <p:nvPr/>
            </p:nvGrpSpPr>
            <p:grpSpPr>
              <a:xfrm>
                <a:off x="-86781" y="3098800"/>
                <a:ext cx="1485900" cy="457200"/>
                <a:chOff x="1879600" y="3098800"/>
                <a:chExt cx="1485900" cy="977900"/>
              </a:xfrm>
              <a:grpFill/>
            </p:grpSpPr>
            <p:sp>
              <p:nvSpPr>
                <p:cNvPr id="1554" name="Блок-схема: перфолента 1553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55" name="Блок-схема: перфолента 1554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56" name="Блок-схема: перфолента 1555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grpSp>
          <p:nvGrpSpPr>
            <p:cNvPr id="1514" name="Группа 1513"/>
            <p:cNvGrpSpPr/>
            <p:nvPr/>
          </p:nvGrpSpPr>
          <p:grpSpPr>
            <a:xfrm>
              <a:off x="-86781" y="2832100"/>
              <a:ext cx="12367681" cy="228600"/>
              <a:chOff x="-86781" y="3098800"/>
              <a:chExt cx="12367681" cy="457200"/>
            </a:xfrm>
            <a:solidFill>
              <a:srgbClr val="C330BD"/>
            </a:solidFill>
          </p:grpSpPr>
          <p:grpSp>
            <p:nvGrpSpPr>
              <p:cNvPr id="1515" name="Группа 1514"/>
              <p:cNvGrpSpPr/>
              <p:nvPr/>
            </p:nvGrpSpPr>
            <p:grpSpPr>
              <a:xfrm>
                <a:off x="13843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1543" name="Блок-схема: перфолента 1542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44" name="Блок-схема: перфолента 1543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45" name="Блок-схема: перфолента 1544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46" name="Блок-схема: перфолента 1545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1516" name="Группа 1515"/>
              <p:cNvGrpSpPr/>
              <p:nvPr/>
            </p:nvGrpSpPr>
            <p:grpSpPr>
              <a:xfrm>
                <a:off x="33655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1539" name="Блок-схема: перфолента 1538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40" name="Блок-схема: перфолента 1539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41" name="Блок-схема: перфолента 1540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42" name="Блок-схема: перфолента 1541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1517" name="Группа 1516"/>
              <p:cNvGrpSpPr/>
              <p:nvPr/>
            </p:nvGrpSpPr>
            <p:grpSpPr>
              <a:xfrm>
                <a:off x="53467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1535" name="Блок-схема: перфолента 1534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36" name="Блок-схема: перфолента 1535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37" name="Блок-схема: перфолента 1536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38" name="Блок-схема: перфолента 1537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1518" name="Группа 1517"/>
              <p:cNvGrpSpPr/>
              <p:nvPr/>
            </p:nvGrpSpPr>
            <p:grpSpPr>
              <a:xfrm>
                <a:off x="73279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1531" name="Блок-схема: перфолента 1530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32" name="Блок-схема: перфолента 1531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33" name="Блок-схема: перфолента 1532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34" name="Блок-схема: перфолента 1533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1519" name="Группа 1518"/>
              <p:cNvGrpSpPr/>
              <p:nvPr/>
            </p:nvGrpSpPr>
            <p:grpSpPr>
              <a:xfrm>
                <a:off x="9309100" y="3098800"/>
                <a:ext cx="1981200" cy="457200"/>
                <a:chOff x="1384300" y="3098800"/>
                <a:chExt cx="1981200" cy="977900"/>
              </a:xfrm>
              <a:grpFill/>
            </p:grpSpPr>
            <p:sp>
              <p:nvSpPr>
                <p:cNvPr id="1527" name="Блок-схема: перфолента 1526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28" name="Блок-схема: перфолента 1527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29" name="Блок-схема: перфолента 1528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30" name="Блок-схема: перфолента 1529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1520" name="Группа 1519"/>
              <p:cNvGrpSpPr/>
              <p:nvPr/>
            </p:nvGrpSpPr>
            <p:grpSpPr>
              <a:xfrm>
                <a:off x="11290300" y="3098800"/>
                <a:ext cx="990600" cy="457200"/>
                <a:chOff x="1384300" y="3098800"/>
                <a:chExt cx="990600" cy="977900"/>
              </a:xfrm>
              <a:grpFill/>
            </p:grpSpPr>
            <p:sp>
              <p:nvSpPr>
                <p:cNvPr id="1525" name="Блок-схема: перфолента 1524"/>
                <p:cNvSpPr/>
                <p:nvPr/>
              </p:nvSpPr>
              <p:spPr>
                <a:xfrm>
                  <a:off x="13843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26" name="Блок-схема: перфолента 1525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1521" name="Группа 1520"/>
              <p:cNvGrpSpPr/>
              <p:nvPr/>
            </p:nvGrpSpPr>
            <p:grpSpPr>
              <a:xfrm>
                <a:off x="-86781" y="3098800"/>
                <a:ext cx="1485900" cy="457200"/>
                <a:chOff x="1879600" y="3098800"/>
                <a:chExt cx="1485900" cy="977900"/>
              </a:xfrm>
              <a:grpFill/>
            </p:grpSpPr>
            <p:sp>
              <p:nvSpPr>
                <p:cNvPr id="1522" name="Блок-схема: перфолента 1521"/>
                <p:cNvSpPr/>
                <p:nvPr/>
              </p:nvSpPr>
              <p:spPr>
                <a:xfrm>
                  <a:off x="18796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23" name="Блок-схема: перфолента 1522"/>
                <p:cNvSpPr/>
                <p:nvPr/>
              </p:nvSpPr>
              <p:spPr>
                <a:xfrm>
                  <a:off x="23749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24" name="Блок-схема: перфолента 1523"/>
                <p:cNvSpPr/>
                <p:nvPr/>
              </p:nvSpPr>
              <p:spPr>
                <a:xfrm>
                  <a:off x="2870200" y="3098800"/>
                  <a:ext cx="495300" cy="977900"/>
                </a:xfrm>
                <a:prstGeom prst="flowChartPunchedTa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</p:grpSp>
      <p:sp>
        <p:nvSpPr>
          <p:cNvPr id="4" name="Скругленный прямоугольник 3"/>
          <p:cNvSpPr/>
          <p:nvPr/>
        </p:nvSpPr>
        <p:spPr>
          <a:xfrm>
            <a:off x="482601" y="405744"/>
            <a:ext cx="2476499" cy="965856"/>
          </a:xfrm>
          <a:prstGeom prst="roundRect">
            <a:avLst/>
          </a:prstGeom>
          <a:solidFill>
            <a:srgbClr val="4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319" y="1106053"/>
            <a:ext cx="6687483" cy="50680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1125" y="421719"/>
            <a:ext cx="1755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Изучение подбором</a:t>
            </a:r>
            <a:endParaRPr lang="ru-RU" sz="24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470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30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араллелограмм 29"/>
          <p:cNvSpPr/>
          <p:nvPr/>
        </p:nvSpPr>
        <p:spPr>
          <a:xfrm>
            <a:off x="12985750" y="0"/>
            <a:ext cx="3263900" cy="6858000"/>
          </a:xfrm>
          <a:prstGeom prst="parallelogram">
            <a:avLst>
              <a:gd name="adj" fmla="val 81420"/>
            </a:avLst>
          </a:prstGeom>
          <a:solidFill>
            <a:srgbClr val="812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араллелограмм 30"/>
          <p:cNvSpPr/>
          <p:nvPr/>
        </p:nvSpPr>
        <p:spPr>
          <a:xfrm>
            <a:off x="13703300" y="0"/>
            <a:ext cx="3263900" cy="6858000"/>
          </a:xfrm>
          <a:prstGeom prst="parallelogram">
            <a:avLst>
              <a:gd name="adj" fmla="val 81420"/>
            </a:avLst>
          </a:prstGeom>
          <a:solidFill>
            <a:srgbClr val="812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араллелограмм 31"/>
          <p:cNvSpPr/>
          <p:nvPr/>
        </p:nvSpPr>
        <p:spPr>
          <a:xfrm>
            <a:off x="14455775" y="0"/>
            <a:ext cx="3263900" cy="6858000"/>
          </a:xfrm>
          <a:prstGeom prst="parallelogram">
            <a:avLst>
              <a:gd name="adj" fmla="val 81420"/>
            </a:avLst>
          </a:prstGeom>
          <a:solidFill>
            <a:srgbClr val="812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араллелограмм 33"/>
          <p:cNvSpPr/>
          <p:nvPr/>
        </p:nvSpPr>
        <p:spPr>
          <a:xfrm>
            <a:off x="8575675" y="0"/>
            <a:ext cx="3263900" cy="6858000"/>
          </a:xfrm>
          <a:prstGeom prst="parallelogram">
            <a:avLst>
              <a:gd name="adj" fmla="val 81420"/>
            </a:avLst>
          </a:prstGeom>
          <a:solidFill>
            <a:srgbClr val="812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араллелограмм 34"/>
          <p:cNvSpPr/>
          <p:nvPr/>
        </p:nvSpPr>
        <p:spPr>
          <a:xfrm>
            <a:off x="9293225" y="0"/>
            <a:ext cx="3263900" cy="6858000"/>
          </a:xfrm>
          <a:prstGeom prst="parallelogram">
            <a:avLst>
              <a:gd name="adj" fmla="val 81420"/>
            </a:avLst>
          </a:prstGeom>
          <a:solidFill>
            <a:srgbClr val="812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араллелограмм 35"/>
          <p:cNvSpPr/>
          <p:nvPr/>
        </p:nvSpPr>
        <p:spPr>
          <a:xfrm>
            <a:off x="10045700" y="0"/>
            <a:ext cx="3263900" cy="6858000"/>
          </a:xfrm>
          <a:prstGeom prst="parallelogram">
            <a:avLst>
              <a:gd name="adj" fmla="val 81420"/>
            </a:avLst>
          </a:prstGeom>
          <a:solidFill>
            <a:srgbClr val="812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араллелограмм 36"/>
          <p:cNvSpPr/>
          <p:nvPr/>
        </p:nvSpPr>
        <p:spPr>
          <a:xfrm>
            <a:off x="6388100" y="0"/>
            <a:ext cx="3263900" cy="6858000"/>
          </a:xfrm>
          <a:prstGeom prst="parallelogram">
            <a:avLst>
              <a:gd name="adj" fmla="val 81420"/>
            </a:avLst>
          </a:prstGeom>
          <a:solidFill>
            <a:srgbClr val="812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араллелограмм 37"/>
          <p:cNvSpPr/>
          <p:nvPr/>
        </p:nvSpPr>
        <p:spPr>
          <a:xfrm>
            <a:off x="7140575" y="0"/>
            <a:ext cx="3263900" cy="6858000"/>
          </a:xfrm>
          <a:prstGeom prst="parallelogram">
            <a:avLst>
              <a:gd name="adj" fmla="val 81420"/>
            </a:avLst>
          </a:prstGeom>
          <a:solidFill>
            <a:srgbClr val="812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араллелограмм 38"/>
          <p:cNvSpPr/>
          <p:nvPr/>
        </p:nvSpPr>
        <p:spPr>
          <a:xfrm>
            <a:off x="7858125" y="0"/>
            <a:ext cx="3263900" cy="6858000"/>
          </a:xfrm>
          <a:prstGeom prst="parallelogram">
            <a:avLst>
              <a:gd name="adj" fmla="val 81420"/>
            </a:avLst>
          </a:prstGeom>
          <a:solidFill>
            <a:srgbClr val="812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араллелограмм 40"/>
          <p:cNvSpPr/>
          <p:nvPr/>
        </p:nvSpPr>
        <p:spPr>
          <a:xfrm>
            <a:off x="12268200" y="0"/>
            <a:ext cx="3263900" cy="6858000"/>
          </a:xfrm>
          <a:prstGeom prst="parallelogram">
            <a:avLst>
              <a:gd name="adj" fmla="val 81420"/>
            </a:avLst>
          </a:prstGeom>
          <a:solidFill>
            <a:srgbClr val="812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араллелограмм 6"/>
          <p:cNvSpPr/>
          <p:nvPr/>
        </p:nvSpPr>
        <p:spPr>
          <a:xfrm>
            <a:off x="4165600" y="0"/>
            <a:ext cx="3263900" cy="6858000"/>
          </a:xfrm>
          <a:prstGeom prst="parallelogram">
            <a:avLst>
              <a:gd name="adj" fmla="val 81420"/>
            </a:avLst>
          </a:prstGeom>
          <a:solidFill>
            <a:srgbClr val="812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араллелограмм 9"/>
          <p:cNvSpPr/>
          <p:nvPr/>
        </p:nvSpPr>
        <p:spPr>
          <a:xfrm>
            <a:off x="1978025" y="0"/>
            <a:ext cx="3263900" cy="6858000"/>
          </a:xfrm>
          <a:prstGeom prst="parallelogram">
            <a:avLst>
              <a:gd name="adj" fmla="val 81420"/>
            </a:avLst>
          </a:prstGeom>
          <a:solidFill>
            <a:srgbClr val="812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араллелограмм 21"/>
          <p:cNvSpPr/>
          <p:nvPr/>
        </p:nvSpPr>
        <p:spPr>
          <a:xfrm>
            <a:off x="-244475" y="0"/>
            <a:ext cx="3263900" cy="6858000"/>
          </a:xfrm>
          <a:prstGeom prst="parallelogram">
            <a:avLst>
              <a:gd name="adj" fmla="val 81420"/>
            </a:avLst>
          </a:prstGeom>
          <a:solidFill>
            <a:srgbClr val="812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араллелограмм 22"/>
          <p:cNvSpPr/>
          <p:nvPr/>
        </p:nvSpPr>
        <p:spPr>
          <a:xfrm>
            <a:off x="473075" y="0"/>
            <a:ext cx="3263900" cy="6858000"/>
          </a:xfrm>
          <a:prstGeom prst="parallelogram">
            <a:avLst>
              <a:gd name="adj" fmla="val 81420"/>
            </a:avLst>
          </a:prstGeom>
          <a:solidFill>
            <a:srgbClr val="812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араллелограмм 23"/>
          <p:cNvSpPr/>
          <p:nvPr/>
        </p:nvSpPr>
        <p:spPr>
          <a:xfrm>
            <a:off x="1225550" y="0"/>
            <a:ext cx="3263900" cy="6858000"/>
          </a:xfrm>
          <a:prstGeom prst="parallelogram">
            <a:avLst>
              <a:gd name="adj" fmla="val 81420"/>
            </a:avLst>
          </a:prstGeom>
          <a:solidFill>
            <a:srgbClr val="812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араллелограмм 24"/>
          <p:cNvSpPr/>
          <p:nvPr/>
        </p:nvSpPr>
        <p:spPr>
          <a:xfrm>
            <a:off x="-2432050" y="0"/>
            <a:ext cx="3263900" cy="6858000"/>
          </a:xfrm>
          <a:prstGeom prst="parallelogram">
            <a:avLst>
              <a:gd name="adj" fmla="val 81420"/>
            </a:avLst>
          </a:prstGeom>
          <a:solidFill>
            <a:srgbClr val="812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араллелограмм 25"/>
          <p:cNvSpPr/>
          <p:nvPr/>
        </p:nvSpPr>
        <p:spPr>
          <a:xfrm>
            <a:off x="-1679575" y="0"/>
            <a:ext cx="3263900" cy="6858000"/>
          </a:xfrm>
          <a:prstGeom prst="parallelogram">
            <a:avLst>
              <a:gd name="adj" fmla="val 81420"/>
            </a:avLst>
          </a:prstGeom>
          <a:solidFill>
            <a:srgbClr val="812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араллелограмм 26"/>
          <p:cNvSpPr/>
          <p:nvPr/>
        </p:nvSpPr>
        <p:spPr>
          <a:xfrm>
            <a:off x="-962025" y="0"/>
            <a:ext cx="3263900" cy="6858000"/>
          </a:xfrm>
          <a:prstGeom prst="parallelogram">
            <a:avLst>
              <a:gd name="adj" fmla="val 81420"/>
            </a:avLst>
          </a:prstGeom>
          <a:solidFill>
            <a:srgbClr val="812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араллелограмм 10"/>
          <p:cNvSpPr/>
          <p:nvPr/>
        </p:nvSpPr>
        <p:spPr>
          <a:xfrm>
            <a:off x="2730500" y="0"/>
            <a:ext cx="3263900" cy="6858000"/>
          </a:xfrm>
          <a:prstGeom prst="parallelogram">
            <a:avLst>
              <a:gd name="adj" fmla="val 81420"/>
            </a:avLst>
          </a:prstGeom>
          <a:solidFill>
            <a:srgbClr val="812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араллелограмм 11"/>
          <p:cNvSpPr/>
          <p:nvPr/>
        </p:nvSpPr>
        <p:spPr>
          <a:xfrm>
            <a:off x="3448050" y="0"/>
            <a:ext cx="3263900" cy="6858000"/>
          </a:xfrm>
          <a:prstGeom prst="parallelogram">
            <a:avLst>
              <a:gd name="adj" fmla="val 81420"/>
            </a:avLst>
          </a:prstGeom>
          <a:solidFill>
            <a:srgbClr val="812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7747000" y="469900"/>
            <a:ext cx="4102100" cy="5803900"/>
          </a:xfrm>
          <a:prstGeom prst="rect">
            <a:avLst/>
          </a:prstGeom>
          <a:solidFill>
            <a:srgbClr val="4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9" name="Параллелограмм 8"/>
          <p:cNvSpPr/>
          <p:nvPr/>
        </p:nvSpPr>
        <p:spPr>
          <a:xfrm>
            <a:off x="5635625" y="0"/>
            <a:ext cx="3263900" cy="6858000"/>
          </a:xfrm>
          <a:prstGeom prst="parallelogram">
            <a:avLst>
              <a:gd name="adj" fmla="val 81420"/>
            </a:avLst>
          </a:prstGeom>
          <a:solidFill>
            <a:srgbClr val="812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8153400" y="2467615"/>
            <a:ext cx="34417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Используемые библиотеки:</a:t>
            </a:r>
          </a:p>
          <a:p>
            <a:r>
              <a:rPr lang="ru-RU" sz="1600" dirty="0" err="1" smtClean="0">
                <a:solidFill>
                  <a:schemeClr val="bg1"/>
                </a:solidFill>
                <a:latin typeface="Bahnschrift Light" panose="020B0502040204020203" pitchFamily="34" charset="0"/>
              </a:rPr>
              <a:t>PyQt5</a:t>
            </a:r>
            <a:r>
              <a:rPr lang="ru-RU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==5.15.9</a:t>
            </a:r>
          </a:p>
          <a:p>
            <a:r>
              <a:rPr lang="ru-RU" sz="16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PyQt5-Qt5</a:t>
            </a:r>
            <a:r>
              <a:rPr lang="ru-RU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==5.15.2</a:t>
            </a:r>
          </a:p>
          <a:p>
            <a:r>
              <a:rPr lang="ru-RU" sz="16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PyQt5-sip</a:t>
            </a:r>
            <a:r>
              <a:rPr lang="ru-RU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==</a:t>
            </a:r>
            <a:r>
              <a:rPr lang="ru-RU" sz="16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12.12.2</a:t>
            </a:r>
          </a:p>
          <a:p>
            <a:r>
              <a:rPr lang="en-US" sz="16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pyinstaller</a:t>
            </a:r>
            <a:r>
              <a:rPr lang="en-US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==6.2.0</a:t>
            </a:r>
            <a:br>
              <a:rPr lang="en-US" sz="1600" dirty="0">
                <a:solidFill>
                  <a:schemeClr val="bg1"/>
                </a:solidFill>
                <a:latin typeface="Bahnschrift Light" panose="020B0502040204020203" pitchFamily="34" charset="0"/>
              </a:rPr>
            </a:br>
            <a:r>
              <a:rPr lang="en-US" sz="16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pyinstaller</a:t>
            </a:r>
            <a:r>
              <a:rPr lang="en-US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-hooks-</a:t>
            </a:r>
            <a:r>
              <a:rPr lang="en-US" sz="16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contrib</a:t>
            </a:r>
            <a:r>
              <a:rPr lang="en-US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==</a:t>
            </a:r>
            <a:r>
              <a:rPr lang="en-US" sz="16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2023.10</a:t>
            </a:r>
            <a:endParaRPr lang="en-US" sz="16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" name="Параллелограмм 7"/>
          <p:cNvSpPr/>
          <p:nvPr/>
        </p:nvSpPr>
        <p:spPr>
          <a:xfrm>
            <a:off x="4883150" y="0"/>
            <a:ext cx="3263900" cy="6858000"/>
          </a:xfrm>
          <a:prstGeom prst="parallelogram">
            <a:avLst>
              <a:gd name="adj" fmla="val 81420"/>
            </a:avLst>
          </a:prstGeom>
          <a:solidFill>
            <a:srgbClr val="812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91707" y="469900"/>
            <a:ext cx="7188593" cy="5803900"/>
          </a:xfrm>
          <a:prstGeom prst="rect">
            <a:avLst/>
          </a:prstGeom>
          <a:solidFill>
            <a:srgbClr val="4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82600" y="627160"/>
            <a:ext cx="65659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При создании проекта были использованы следующие технологии:</a:t>
            </a:r>
          </a:p>
          <a:p>
            <a:r>
              <a:rPr lang="ru-RU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•	Программное создание интерфейса</a:t>
            </a:r>
          </a:p>
          <a:p>
            <a:r>
              <a:rPr lang="ru-RU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•	Разработка интерфейса при помощи </a:t>
            </a:r>
            <a:r>
              <a:rPr lang="ru-RU" sz="16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QtDesigner</a:t>
            </a:r>
            <a:endParaRPr lang="ru-RU" sz="16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•	Использование исключений</a:t>
            </a:r>
          </a:p>
          <a:p>
            <a:r>
              <a:rPr lang="ru-RU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•	Обработка нажатий клавиш (В окне </a:t>
            </a:r>
            <a:r>
              <a:rPr lang="ru-RU" sz="16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AddNewModule</a:t>
            </a:r>
            <a:r>
              <a:rPr lang="ru-RU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  для добавления строки в таблице </a:t>
            </a:r>
            <a:r>
              <a:rPr lang="ru-RU" sz="16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ctrl</a:t>
            </a:r>
            <a:r>
              <a:rPr lang="ru-RU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 + </a:t>
            </a:r>
            <a:r>
              <a:rPr lang="ru-RU" sz="16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Enter</a:t>
            </a:r>
            <a:r>
              <a:rPr lang="ru-RU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, для удаления – </a:t>
            </a:r>
            <a:r>
              <a:rPr lang="ru-RU" sz="16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ctrl</a:t>
            </a:r>
            <a:r>
              <a:rPr lang="ru-RU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 + </a:t>
            </a:r>
            <a:r>
              <a:rPr lang="ru-RU" sz="16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del</a:t>
            </a:r>
            <a:r>
              <a:rPr lang="ru-RU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)</a:t>
            </a:r>
          </a:p>
          <a:p>
            <a:r>
              <a:rPr lang="ru-RU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•	Использование БД (создание аккаунта, изменение паролей, создание модулей со словами реализовано в таблицах: </a:t>
            </a:r>
            <a:r>
              <a:rPr lang="ru-RU" sz="16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users</a:t>
            </a:r>
            <a:r>
              <a:rPr lang="ru-RU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, </a:t>
            </a:r>
            <a:r>
              <a:rPr lang="ru-RU" sz="16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modules_users</a:t>
            </a:r>
            <a:r>
              <a:rPr lang="ru-RU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, </a:t>
            </a:r>
            <a:r>
              <a:rPr lang="ru-RU" sz="16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modules</a:t>
            </a:r>
            <a:r>
              <a:rPr lang="ru-RU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, </a:t>
            </a:r>
            <a:r>
              <a:rPr lang="ru-RU" sz="16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words_modules</a:t>
            </a:r>
            <a:r>
              <a:rPr lang="ru-RU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, </a:t>
            </a:r>
            <a:r>
              <a:rPr lang="ru-RU" sz="16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words</a:t>
            </a:r>
            <a:r>
              <a:rPr lang="ru-RU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)</a:t>
            </a:r>
          </a:p>
          <a:p>
            <a:r>
              <a:rPr lang="ru-RU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•	Работа с изображениями (добавление пользователем </a:t>
            </a:r>
            <a:r>
              <a:rPr lang="ru-RU" sz="16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аватара</a:t>
            </a:r>
            <a:r>
              <a:rPr lang="ru-RU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 аккаунта)</a:t>
            </a:r>
          </a:p>
          <a:p>
            <a:r>
              <a:rPr lang="ru-RU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•	Работа с файлами .</a:t>
            </a:r>
            <a:r>
              <a:rPr lang="ru-RU" sz="16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csv</a:t>
            </a:r>
            <a:r>
              <a:rPr lang="ru-RU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 (при желании пользователь может выгрузить модули)</a:t>
            </a:r>
          </a:p>
          <a:p>
            <a:r>
              <a:rPr lang="ru-RU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•	Так же дополнительно был изучен </a:t>
            </a:r>
            <a:r>
              <a:rPr lang="ru-RU" sz="16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виджет</a:t>
            </a:r>
            <a:r>
              <a:rPr lang="ru-RU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QStackedWidget</a:t>
            </a:r>
            <a:r>
              <a:rPr lang="ru-RU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, позволяющий создавать несколько страниц в одном окне.</a:t>
            </a:r>
          </a:p>
          <a:p>
            <a:r>
              <a:rPr lang="ru-RU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•	Создание нескольких форм</a:t>
            </a:r>
          </a:p>
          <a:p>
            <a:r>
              <a:rPr lang="ru-RU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•	Работа с диалогами</a:t>
            </a:r>
          </a:p>
          <a:p>
            <a:r>
              <a:rPr lang="ru-RU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•	Работа с </a:t>
            </a:r>
            <a:r>
              <a:rPr lang="ru-RU" sz="16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CSS</a:t>
            </a:r>
            <a:r>
              <a:rPr lang="ru-RU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 для создания красивого интерфейса</a:t>
            </a:r>
          </a:p>
          <a:p>
            <a:r>
              <a:rPr lang="ru-RU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•	Работа с </a:t>
            </a:r>
            <a:r>
              <a:rPr lang="ru-RU" sz="1600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pyinstaller</a:t>
            </a:r>
            <a:r>
              <a:rPr lang="ru-RU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 и добавление иконки приложения</a:t>
            </a:r>
          </a:p>
        </p:txBody>
      </p:sp>
      <p:sp>
        <p:nvSpPr>
          <p:cNvPr id="33" name="Параллелограмм 32"/>
          <p:cNvSpPr/>
          <p:nvPr/>
        </p:nvSpPr>
        <p:spPr>
          <a:xfrm>
            <a:off x="10798175" y="0"/>
            <a:ext cx="3263900" cy="6858000"/>
          </a:xfrm>
          <a:prstGeom prst="parallelogram">
            <a:avLst>
              <a:gd name="adj" fmla="val 81420"/>
            </a:avLst>
          </a:prstGeom>
          <a:solidFill>
            <a:srgbClr val="812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араллелограмм 39"/>
          <p:cNvSpPr/>
          <p:nvPr/>
        </p:nvSpPr>
        <p:spPr>
          <a:xfrm>
            <a:off x="11550650" y="0"/>
            <a:ext cx="3263900" cy="6858000"/>
          </a:xfrm>
          <a:prstGeom prst="parallelogram">
            <a:avLst>
              <a:gd name="adj" fmla="val 81420"/>
            </a:avLst>
          </a:prstGeom>
          <a:solidFill>
            <a:srgbClr val="812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7563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146</Words>
  <Application>Microsoft Office PowerPoint</Application>
  <PresentationFormat>Широкоэкранный</PresentationFormat>
  <Paragraphs>28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Bahnschrift Light</vt:lpstr>
      <vt:lpstr>Calibri</vt:lpstr>
      <vt:lpstr>Calibri Light</vt:lpstr>
      <vt:lpstr>Тема Office</vt:lpstr>
      <vt:lpstr>Изучение английского языка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Изучение английского языка</dc:title>
  <dc:creator>Admin</dc:creator>
  <cp:lastModifiedBy>Admin</cp:lastModifiedBy>
  <cp:revision>12</cp:revision>
  <dcterms:created xsi:type="dcterms:W3CDTF">2023-11-06T21:42:56Z</dcterms:created>
  <dcterms:modified xsi:type="dcterms:W3CDTF">2023-11-13T22:54:13Z</dcterms:modified>
</cp:coreProperties>
</file>