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7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Machine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By: Anthony Lathrop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my model perform?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0" y="2173856"/>
            <a:ext cx="4915602" cy="3430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38" y="2128381"/>
            <a:ext cx="4933320" cy="34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my model perform?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0" y="2173856"/>
            <a:ext cx="4915602" cy="3430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38" y="2128381"/>
            <a:ext cx="4933320" cy="34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Improvement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Data Augmentation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Residual Net Layer</a:t>
            </a:r>
            <a:endParaRPr lang="en-US" sz="2000" dirty="0"/>
          </a:p>
        </p:txBody>
      </p:sp>
      <p:pic>
        <p:nvPicPr>
          <p:cNvPr id="4098" name="Picture 2" descr="Image result for data augm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0" t="5960" r="967" b="19069"/>
          <a:stretch/>
        </p:blipFill>
        <p:spPr bwMode="auto">
          <a:xfrm>
            <a:off x="4123426" y="1863304"/>
            <a:ext cx="6832121" cy="40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Household Robotics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Manufacturing Robotics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Self Driving Cars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Infrastructure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8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 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Create a classifier on an iPhone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Create a decision making framework for a robotic vehicle</a:t>
            </a:r>
            <a:endParaRPr lang="en-US" sz="2000" dirty="0"/>
          </a:p>
        </p:txBody>
      </p:sp>
      <p:pic>
        <p:nvPicPr>
          <p:cNvPr id="1026" name="Picture 2" descr="Image result for digilent line foll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381243"/>
            <a:ext cx="4762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7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Machine Perception?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What is Machine Perception?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Why?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goal?	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In Data Science, we are concerned with making predictions…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My goal is to enable robot perception with Data Science techniques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How would I do this? What kind of perception would </a:t>
            </a:r>
            <a:r>
              <a:rPr lang="en-US" sz="2400" dirty="0" smtClean="0"/>
              <a:t>I enable?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 used the CIFAR 100 dataset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bjects found in household or office settings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Context </a:t>
            </a:r>
            <a:r>
              <a:rPr lang="en-US" sz="2000" dirty="0" smtClean="0"/>
              <a:t>for my image classifier</a:t>
            </a:r>
            <a:endParaRPr lang="en-US" sz="2000" u="sng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mage result for soda 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015146"/>
            <a:ext cx="2482491" cy="24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npi.dell.com/snp/images2/300/en-us~8b7bfddd-a5fa-4849-b236-3ae238135222/8b7bfddd-a5fa-4849-b236-3ae2381352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37132" r="2758" b="24226"/>
          <a:stretch/>
        </p:blipFill>
        <p:spPr bwMode="auto">
          <a:xfrm>
            <a:off x="3225679" y="4614445"/>
            <a:ext cx="2691442" cy="110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la Ap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71" y="4091972"/>
            <a:ext cx="2328833" cy="232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ion® 24 Hour Mesh Back Task Chair and Seat Slider - Fabric - Bl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303" y="4144837"/>
            <a:ext cx="2223101" cy="22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Images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Scaling Pixel Data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Reshaping Images into 4-Dimensional Tensors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What is a Tensor?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	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Use </a:t>
            </a:r>
            <a:r>
              <a:rPr lang="en-US" sz="2000" dirty="0" smtClean="0"/>
              <a:t>Convolutional</a:t>
            </a:r>
            <a:r>
              <a:rPr lang="en-US" sz="2000" dirty="0" smtClean="0"/>
              <a:t> Neural Network (CNN)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Convolution passes a filter over an input image…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Max Pooling takes the maximum value to reconstruct the image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	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08" y="2140040"/>
            <a:ext cx="9112884" cy="311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my model predict?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For each image in the dataset,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 predicted a specific object class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 predicted a more general object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9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2" y="1421087"/>
            <a:ext cx="7183816" cy="45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214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Trade Gothic LT Pro</vt:lpstr>
      <vt:lpstr>Trebuchet MS</vt:lpstr>
      <vt:lpstr>Office Theme</vt:lpstr>
      <vt:lpstr>Robotic Machine Perception</vt:lpstr>
      <vt:lpstr>Questions </vt:lpstr>
      <vt:lpstr>What is my goal? </vt:lpstr>
      <vt:lpstr>The Data</vt:lpstr>
      <vt:lpstr>Preprocessing Images</vt:lpstr>
      <vt:lpstr>Modeling </vt:lpstr>
      <vt:lpstr>Modeling </vt:lpstr>
      <vt:lpstr>What did my model predict?</vt:lpstr>
      <vt:lpstr>Classes</vt:lpstr>
      <vt:lpstr>How did my model perform?</vt:lpstr>
      <vt:lpstr>How did my model perform?</vt:lpstr>
      <vt:lpstr>Model Improvement</vt:lpstr>
      <vt:lpstr>Why is this important?</vt:lpstr>
      <vt:lpstr>Future Project Goals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Machine Perception</dc:title>
  <dc:creator/>
  <cp:lastModifiedBy/>
  <cp:revision>1</cp:revision>
  <dcterms:created xsi:type="dcterms:W3CDTF">2019-12-05T17:45:08Z</dcterms:created>
  <dcterms:modified xsi:type="dcterms:W3CDTF">2019-12-05T22:39:48Z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