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School of Rock v.</a:t>
            </a:r>
            <a:br>
              <a:rPr lang="en-US" dirty="0" smtClean="0"/>
            </a:br>
            <a:r>
              <a:rPr lang="en-US" dirty="0" smtClean="0"/>
              <a:t>The School of Hard Knocks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Lathrop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633584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Data was collected by using Reddit’s API (PRAW)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custom function was used to request 1000 posts from each </a:t>
            </a:r>
            <a:r>
              <a:rPr lang="en-US" dirty="0" err="1"/>
              <a:t>S</a:t>
            </a:r>
            <a:r>
              <a:rPr lang="en-US" dirty="0" err="1" smtClean="0"/>
              <a:t>ubreddit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89" y="4600811"/>
            <a:ext cx="2560728" cy="17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(EDA)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 smtClean="0"/>
              <a:t>A custom function was defined to </a:t>
            </a:r>
            <a:r>
              <a:rPr lang="en-US" dirty="0" err="1" smtClean="0"/>
              <a:t>vectorize</a:t>
            </a:r>
            <a:r>
              <a:rPr lang="en-US" dirty="0"/>
              <a:t> </a:t>
            </a:r>
            <a:r>
              <a:rPr lang="en-US" dirty="0" smtClean="0"/>
              <a:t>and clean the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 was converted to lowercase, punctuation was removed using Regular Expressions and English </a:t>
            </a:r>
            <a:r>
              <a:rPr lang="en-US" dirty="0" err="1" smtClean="0"/>
              <a:t>stopwords</a:t>
            </a:r>
            <a:r>
              <a:rPr lang="en-US" dirty="0" smtClean="0"/>
              <a:t> were removed</a:t>
            </a:r>
            <a:endParaRPr lang="en-US" altLang="en-US" sz="4000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&amp;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data pulled from the two </a:t>
            </a:r>
            <a:r>
              <a:rPr lang="en-US" dirty="0" err="1" smtClean="0"/>
              <a:t>subreddits</a:t>
            </a:r>
            <a:r>
              <a:rPr lang="en-US" dirty="0" smtClean="0"/>
              <a:t> was preprocessed by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Seaborn</a:t>
            </a:r>
            <a:r>
              <a:rPr lang="en-US" dirty="0" smtClean="0"/>
              <a:t> was used to visualize the most common words in both </a:t>
            </a:r>
            <a:r>
              <a:rPr lang="en-US" dirty="0" err="1" smtClean="0"/>
              <a:t>subreddits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School of Rock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46" y="1667037"/>
            <a:ext cx="6791244" cy="46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School </a:t>
            </a:r>
            <a:r>
              <a:rPr lang="en-US" dirty="0"/>
              <a:t>of </a:t>
            </a:r>
            <a:r>
              <a:rPr lang="en-US" dirty="0" smtClean="0"/>
              <a:t>Hard Knocks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75" y="1651054"/>
            <a:ext cx="6791585" cy="4608576"/>
          </a:xfrm>
        </p:spPr>
      </p:pic>
    </p:spTree>
    <p:extLst>
      <p:ext uri="{BB962C8B-B14F-4D97-AF65-F5344CB8AC3E}">
        <p14:creationId xmlns:p14="http://schemas.microsoft.com/office/powerpoint/2010/main" val="195817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vary a wide range of model parameters to find the best model, </a:t>
            </a:r>
            <a:r>
              <a:rPr lang="en-US" dirty="0" err="1" smtClean="0"/>
              <a:t>GridSearch</a:t>
            </a:r>
            <a:r>
              <a:rPr lang="en-US" dirty="0" smtClean="0"/>
              <a:t> and Pipelines were implemented.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model that was selected was the model that had the least amount of overfitting and the highest testing accuracy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just </a:t>
            </a:r>
            <a:r>
              <a:rPr lang="en-US" dirty="0" smtClean="0"/>
              <a:t>take a step back…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just pulled text data in a massive quantity in real-time from a public internet forum that gives clues to how and where music is created and performed.</a:t>
            </a:r>
          </a:p>
          <a:p>
            <a:endParaRPr lang="en-US" dirty="0"/>
          </a:p>
          <a:p>
            <a:r>
              <a:rPr lang="en-US" dirty="0" smtClean="0"/>
              <a:t>What are the implications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56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195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School of Rock v. The School of Hard Knocks</vt:lpstr>
      <vt:lpstr>Data Collection</vt:lpstr>
      <vt:lpstr>Exploratory Data Analysis (EDA) &amp; Cleaning</vt:lpstr>
      <vt:lpstr>Preprocessing &amp; Visualizations</vt:lpstr>
      <vt:lpstr>School of Rock</vt:lpstr>
      <vt:lpstr>School of Hard Knocks</vt:lpstr>
      <vt:lpstr>Modeling</vt:lpstr>
      <vt:lpstr>Conclusions and Insights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Lathrop</dc:creator>
  <cp:lastModifiedBy>Anthony Lathrop</cp:lastModifiedBy>
  <cp:revision>28</cp:revision>
  <dcterms:created xsi:type="dcterms:W3CDTF">2019-10-24T19:09:44Z</dcterms:created>
  <dcterms:modified xsi:type="dcterms:W3CDTF">2019-10-25T18:08:56Z</dcterms:modified>
</cp:coreProperties>
</file>