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742"/>
    <a:srgbClr val="517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napToGrid="0" snapToObjects="1">
      <p:cViewPr varScale="1">
        <p:scale>
          <a:sx n="104" d="100"/>
          <a:sy n="104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AADC-0544-2541-A6C2-5FA75FD74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51D1E-4CE6-A74C-847D-6CD530B15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80D2-A1B9-9D46-B235-5C988DAE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6213-2A03-B94B-BE17-A8429A67E22F}" type="datetimeFigureOut">
              <a:rPr lang="en-NG" smtClean="0"/>
              <a:t>21/03/2020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89436-02AE-8846-AAF6-38B9C875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1B687-6F57-AB45-AEBB-9F0C655F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2D4A-F7B7-5249-8733-DC182D5BE40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1975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6540-D6A8-5844-864E-BE346E09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404BC-1272-BE4B-A7F7-D93A72D1D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44FAA-633C-7447-BEE0-C2CAD1BE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6213-2A03-B94B-BE17-A8429A67E22F}" type="datetimeFigureOut">
              <a:rPr lang="en-NG" smtClean="0"/>
              <a:t>21/03/2020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CC80-6A41-A449-AA3B-40EA3507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B240E-707E-B24C-96F7-8F851E1A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2D4A-F7B7-5249-8733-DC182D5BE40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0883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1F1EB-2F40-C145-A80B-08C78E20C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0C583-FA17-BB40-9E73-502E1E40C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E1985-E738-7447-9EDD-E6392D10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6213-2A03-B94B-BE17-A8429A67E22F}" type="datetimeFigureOut">
              <a:rPr lang="en-NG" smtClean="0"/>
              <a:t>21/03/2020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64E49-54A1-BB47-95BA-3CCF7C05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F05D-DA72-F044-9B1A-10544AFE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2D4A-F7B7-5249-8733-DC182D5BE40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764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C9B8-FC7B-EC42-8315-ABAD9C45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6C62-7638-BD48-B245-BB67A371A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DF304-8CDA-B344-8A33-D04C8B35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6213-2A03-B94B-BE17-A8429A67E22F}" type="datetimeFigureOut">
              <a:rPr lang="en-NG" smtClean="0"/>
              <a:t>21/03/2020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06A26-6FB4-DD49-9789-64E62EA1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1FA94-36E6-7649-97BE-81D7C49F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2D4A-F7B7-5249-8733-DC182D5BE40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1634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6A1B-EC15-C444-AF0B-C333DA746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0C320-BB22-A74B-BBD5-9EEAF4145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65A9-5354-0540-825F-F5E5ECE2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6213-2A03-B94B-BE17-A8429A67E22F}" type="datetimeFigureOut">
              <a:rPr lang="en-NG" smtClean="0"/>
              <a:t>21/03/2020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60408-22B0-3443-9372-782A4961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FBC43-9F30-2C46-8E84-97B8D794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2D4A-F7B7-5249-8733-DC182D5BE40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7518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1F5D-9839-464C-9333-0A0C32D5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6E35B-AAB9-7243-9D43-7C9260DC3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AA62E-D5C4-044E-935E-877E2E6C1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68C25-AB7A-0E4B-AC81-D983DF78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6213-2A03-B94B-BE17-A8429A67E22F}" type="datetimeFigureOut">
              <a:rPr lang="en-NG" smtClean="0"/>
              <a:t>21/03/2020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C2F7E-A596-FA49-BB50-4E8BCF08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C7B-E2C0-6C43-8245-C6E9BC68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2D4A-F7B7-5249-8733-DC182D5BE40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5565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A2AD-F250-3F47-B40A-CC4D6C26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EB311-A2FF-D646-A6B4-233E7B8B0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4F2A2-853F-4E42-AC03-585845DBE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43D11-15B4-9C44-AC1A-A377DE259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FF55A-577A-8843-93B5-83880593B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907E78-4F63-F740-83B8-8CE0457D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6213-2A03-B94B-BE17-A8429A67E22F}" type="datetimeFigureOut">
              <a:rPr lang="en-NG" smtClean="0"/>
              <a:t>21/03/2020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02461-523E-BC46-9200-FF544D42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FCC0D-8182-D442-B416-00358039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2D4A-F7B7-5249-8733-DC182D5BE40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7267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0B2A-1D5F-354D-B852-8643F472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E2D1A-650A-CB45-A6EE-73BF5845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6213-2A03-B94B-BE17-A8429A67E22F}" type="datetimeFigureOut">
              <a:rPr lang="en-NG" smtClean="0"/>
              <a:t>21/03/2020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DCAA3-341E-B348-813B-A2F1A995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0F51F-B9D8-2F49-80FA-90D656E3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2D4A-F7B7-5249-8733-DC182D5BE40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7963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BA1E0-8FC1-3F44-887C-7DD16C32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6213-2A03-B94B-BE17-A8429A67E22F}" type="datetimeFigureOut">
              <a:rPr lang="en-NG" smtClean="0"/>
              <a:t>21/03/2020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2B51B-0A6A-554F-8FD4-6E4AEBF3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77942-4F62-6548-B6CE-F79950AF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2D4A-F7B7-5249-8733-DC182D5BE40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9855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7062-0656-5348-A906-105403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C669-FCD5-F447-B414-19623344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8A9D8-E711-A943-B7F0-F030DF9A5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342B1-BF50-F245-A648-E9ED9183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6213-2A03-B94B-BE17-A8429A67E22F}" type="datetimeFigureOut">
              <a:rPr lang="en-NG" smtClean="0"/>
              <a:t>21/03/2020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E935A-A42C-3241-99C3-482A68DE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02952-4C61-0F42-AF47-B6B0B6F2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2D4A-F7B7-5249-8733-DC182D5BE40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7762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7C9C-C024-5140-9815-B2C23756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58901-85B2-1B45-AFDC-DBBB49EEE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739DE-B6D1-8C40-8159-E1DC21E61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4D5BB-5EAA-E340-B342-CC52FAA9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6213-2A03-B94B-BE17-A8429A67E22F}" type="datetimeFigureOut">
              <a:rPr lang="en-NG" smtClean="0"/>
              <a:t>21/03/2020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25DE7-D860-E543-8414-6086200E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B8C4E-3ECE-7F42-BB2E-FE881462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2D4A-F7B7-5249-8733-DC182D5BE40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346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B2090-38C8-4E4B-968F-44D44796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FC419-A3F4-894E-BA5C-C7B06E42F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D844F-23F9-E046-83E3-B14D35406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56213-2A03-B94B-BE17-A8429A67E22F}" type="datetimeFigureOut">
              <a:rPr lang="en-NG" smtClean="0"/>
              <a:t>21/03/2020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7C530-F3BF-6C4F-9CC4-7EE89CDBF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456E3-50EE-064C-B198-1E669AA7F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2D4A-F7B7-5249-8733-DC182D5BE40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7133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A523902-7D3B-7F46-A8F8-604CFEE89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52152"/>
            <a:ext cx="12192000" cy="375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2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A523902-7D3B-7F46-A8F8-604CFEE89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02" r="69087"/>
          <a:stretch/>
        </p:blipFill>
        <p:spPr>
          <a:xfrm>
            <a:off x="-4077729" y="1305016"/>
            <a:ext cx="3781167" cy="375369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1AF564D-746B-D047-944A-D3CFF81225F6}"/>
              </a:ext>
            </a:extLst>
          </p:cNvPr>
          <p:cNvSpPr/>
          <p:nvPr/>
        </p:nvSpPr>
        <p:spPr>
          <a:xfrm>
            <a:off x="-2053281" y="1952368"/>
            <a:ext cx="1050324" cy="9514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7C61A9F-DC14-904A-AF35-5F613CE3DE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02" r="69087"/>
          <a:stretch/>
        </p:blipFill>
        <p:spPr>
          <a:xfrm>
            <a:off x="1727886" y="1552152"/>
            <a:ext cx="3781167" cy="375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0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5D4B41F-12B2-4543-BD01-19020695E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02" r="69087"/>
          <a:stretch/>
        </p:blipFill>
        <p:spPr>
          <a:xfrm>
            <a:off x="-6681222" y="740401"/>
            <a:ext cx="2366990" cy="234979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1AF564D-746B-D047-944A-D3CFF81225F6}"/>
              </a:ext>
            </a:extLst>
          </p:cNvPr>
          <p:cNvSpPr/>
          <p:nvPr/>
        </p:nvSpPr>
        <p:spPr>
          <a:xfrm>
            <a:off x="5570838" y="2014152"/>
            <a:ext cx="1050324" cy="9514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ACF4F-5397-AA46-A2E4-15448C922E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00" b="17297"/>
          <a:stretch/>
        </p:blipFill>
        <p:spPr>
          <a:xfrm>
            <a:off x="-10488827" y="2435283"/>
            <a:ext cx="9982200" cy="25825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503211-BF1F-E142-A81F-5BC57E75B18E}"/>
              </a:ext>
            </a:extLst>
          </p:cNvPr>
          <p:cNvSpPr/>
          <p:nvPr/>
        </p:nvSpPr>
        <p:spPr>
          <a:xfrm>
            <a:off x="-6824020" y="4785075"/>
            <a:ext cx="2680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G" sz="5400" b="1" spc="600" dirty="0">
                <a:solidFill>
                  <a:srgbClr val="517E33"/>
                </a:solidFill>
                <a:latin typeface="Brownie Girly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FINANCE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BBD4C42-5AF4-884E-9252-E15FEAFD1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02" r="69087"/>
          <a:stretch/>
        </p:blipFill>
        <p:spPr>
          <a:xfrm>
            <a:off x="-6693579" y="740401"/>
            <a:ext cx="2366990" cy="234979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14F778B-52D1-F542-A27B-F1C3CD863A8C}"/>
              </a:ext>
            </a:extLst>
          </p:cNvPr>
          <p:cNvSpPr/>
          <p:nvPr/>
        </p:nvSpPr>
        <p:spPr>
          <a:xfrm>
            <a:off x="-5444544" y="989796"/>
            <a:ext cx="522269" cy="4621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0916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1AF564D-746B-D047-944A-D3CFF81225F6}"/>
              </a:ext>
            </a:extLst>
          </p:cNvPr>
          <p:cNvSpPr/>
          <p:nvPr/>
        </p:nvSpPr>
        <p:spPr>
          <a:xfrm>
            <a:off x="5570838" y="2014152"/>
            <a:ext cx="1050324" cy="9514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4F778B-52D1-F542-A27B-F1C3CD863A8C}"/>
              </a:ext>
            </a:extLst>
          </p:cNvPr>
          <p:cNvSpPr/>
          <p:nvPr/>
        </p:nvSpPr>
        <p:spPr>
          <a:xfrm>
            <a:off x="6199807" y="1099751"/>
            <a:ext cx="522269" cy="4621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17937-F2A5-A34A-AFC1-063FC968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06" y="637317"/>
            <a:ext cx="6917435" cy="37051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4EAD5F-D039-0D47-9ED9-0D57075443B8}"/>
              </a:ext>
            </a:extLst>
          </p:cNvPr>
          <p:cNvSpPr txBox="1"/>
          <p:nvPr/>
        </p:nvSpPr>
        <p:spPr>
          <a:xfrm>
            <a:off x="3001714" y="4569209"/>
            <a:ext cx="437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5200" b="1" spc="600" dirty="0">
                <a:latin typeface="Brownie Girly" pitchFamily="2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FINANCE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CDB83-17A2-7741-9ED6-BDFDC374AFEC}"/>
              </a:ext>
            </a:extLst>
          </p:cNvPr>
          <p:cNvSpPr/>
          <p:nvPr/>
        </p:nvSpPr>
        <p:spPr>
          <a:xfrm>
            <a:off x="8686800" y="1000897"/>
            <a:ext cx="1408670" cy="17299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8173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34A933-287C-E04A-9740-90FA3FF2D21A}"/>
              </a:ext>
            </a:extLst>
          </p:cNvPr>
          <p:cNvSpPr/>
          <p:nvPr/>
        </p:nvSpPr>
        <p:spPr>
          <a:xfrm>
            <a:off x="3707027" y="605480"/>
            <a:ext cx="7117499" cy="5647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2F568-F7E6-B845-95C4-FDDE0D96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736" y="605482"/>
            <a:ext cx="4293789" cy="5647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BEFA22-B703-F943-9D58-6313C493FF33}"/>
              </a:ext>
            </a:extLst>
          </p:cNvPr>
          <p:cNvSpPr txBox="1"/>
          <p:nvPr/>
        </p:nvSpPr>
        <p:spPr>
          <a:xfrm>
            <a:off x="3707026" y="1383957"/>
            <a:ext cx="33857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4000" dirty="0"/>
              <a:t>ALTERNATIVE</a:t>
            </a:r>
          </a:p>
          <a:p>
            <a:r>
              <a:rPr lang="en-NG" sz="4000" dirty="0"/>
              <a:t>FINANCIAL </a:t>
            </a:r>
          </a:p>
          <a:p>
            <a:r>
              <a:rPr lang="en-NG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76016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Brownie Girly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Abike Ladele</dc:creator>
  <cp:lastModifiedBy>Abike Ladele</cp:lastModifiedBy>
  <cp:revision>8</cp:revision>
  <dcterms:created xsi:type="dcterms:W3CDTF">2020-03-21T12:10:03Z</dcterms:created>
  <dcterms:modified xsi:type="dcterms:W3CDTF">2020-03-21T16:07:08Z</dcterms:modified>
</cp:coreProperties>
</file>